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3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4.xml" ContentType="application/vnd.openxmlformats-officedocument.theme+xml"/>
  <Override PartName="/ppt/slideLayouts/slideLayout1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4"/>
    <p:sldMasterId id="2147484253" r:id="rId5"/>
    <p:sldMasterId id="2147484272" r:id="rId6"/>
    <p:sldMasterId id="2147484291" r:id="rId7"/>
    <p:sldMasterId id="2147484310" r:id="rId8"/>
  </p:sldMasterIdLst>
  <p:notesMasterIdLst>
    <p:notesMasterId r:id="rId28"/>
  </p:notesMasterIdLst>
  <p:handoutMasterIdLst>
    <p:handoutMasterId r:id="rId29"/>
  </p:handoutMasterIdLst>
  <p:sldIdLst>
    <p:sldId id="4068" r:id="rId9"/>
    <p:sldId id="4098" r:id="rId10"/>
    <p:sldId id="4131" r:id="rId11"/>
    <p:sldId id="4132" r:id="rId12"/>
    <p:sldId id="4105" r:id="rId13"/>
    <p:sldId id="4106" r:id="rId14"/>
    <p:sldId id="4119" r:id="rId15"/>
    <p:sldId id="4115" r:id="rId16"/>
    <p:sldId id="4116" r:id="rId17"/>
    <p:sldId id="4112" r:id="rId18"/>
    <p:sldId id="4113" r:id="rId19"/>
    <p:sldId id="4128" r:id="rId20"/>
    <p:sldId id="4129" r:id="rId21"/>
    <p:sldId id="4109" r:id="rId22"/>
    <p:sldId id="4126" r:id="rId23"/>
    <p:sldId id="4117" r:id="rId24"/>
    <p:sldId id="4099" r:id="rId25"/>
    <p:sldId id="4096" r:id="rId26"/>
    <p:sldId id="409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E7E6E6"/>
    <a:srgbClr val="008376"/>
    <a:srgbClr val="47800A"/>
    <a:srgbClr val="008C95"/>
    <a:srgbClr val="4B912A"/>
    <a:srgbClr val="FDFDFD"/>
    <a:srgbClr val="FF5800"/>
    <a:srgbClr val="FC591F"/>
    <a:srgbClr val="B43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7" autoAdjust="0"/>
  </p:normalViewPr>
  <p:slideViewPr>
    <p:cSldViewPr snapToGrid="0" snapToObjects="1">
      <p:cViewPr varScale="1">
        <p:scale>
          <a:sx n="81" d="100"/>
          <a:sy n="81" d="100"/>
        </p:scale>
        <p:origin x="706" y="6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2752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Pimentel Augusto" userId="9026f36d-a916-4840-b8f1-9282efcc80bd" providerId="ADAL" clId="{9FEFC5A4-3B13-4F9D-B68B-3584635D328A}"/>
    <pc:docChg chg="custSel modSld">
      <pc:chgData name="Felipe Pimentel Augusto" userId="9026f36d-a916-4840-b8f1-9282efcc80bd" providerId="ADAL" clId="{9FEFC5A4-3B13-4F9D-B68B-3584635D328A}" dt="2021-09-17T21:10:13.837" v="31" actId="20577"/>
      <pc:docMkLst>
        <pc:docMk/>
      </pc:docMkLst>
      <pc:sldChg chg="modSp mod">
        <pc:chgData name="Felipe Pimentel Augusto" userId="9026f36d-a916-4840-b8f1-9282efcc80bd" providerId="ADAL" clId="{9FEFC5A4-3B13-4F9D-B68B-3584635D328A}" dt="2021-09-17T21:09:43.494" v="10" actId="27636"/>
        <pc:sldMkLst>
          <pc:docMk/>
          <pc:sldMk cId="1758270140" sldId="4068"/>
        </pc:sldMkLst>
        <pc:spChg chg="mod">
          <ac:chgData name="Felipe Pimentel Augusto" userId="9026f36d-a916-4840-b8f1-9282efcc80bd" providerId="ADAL" clId="{9FEFC5A4-3B13-4F9D-B68B-3584635D328A}" dt="2021-09-17T21:09:43.494" v="10" actId="27636"/>
          <ac:spMkLst>
            <pc:docMk/>
            <pc:sldMk cId="1758270140" sldId="4068"/>
            <ac:spMk id="3" creationId="{15D534CE-AD25-A743-8C1A-0F56DB508061}"/>
          </ac:spMkLst>
        </pc:spChg>
      </pc:sldChg>
      <pc:sldChg chg="modSp mod">
        <pc:chgData name="Felipe Pimentel Augusto" userId="9026f36d-a916-4840-b8f1-9282efcc80bd" providerId="ADAL" clId="{9FEFC5A4-3B13-4F9D-B68B-3584635D328A}" dt="2021-09-17T21:10:13.837" v="31" actId="20577"/>
        <pc:sldMkLst>
          <pc:docMk/>
          <pc:sldMk cId="2128202763" sldId="4131"/>
        </pc:sldMkLst>
        <pc:spChg chg="mod">
          <ac:chgData name="Felipe Pimentel Augusto" userId="9026f36d-a916-4840-b8f1-9282efcc80bd" providerId="ADAL" clId="{9FEFC5A4-3B13-4F9D-B68B-3584635D328A}" dt="2021-09-17T21:10:13.837" v="31" actId="20577"/>
          <ac:spMkLst>
            <pc:docMk/>
            <pc:sldMk cId="2128202763" sldId="4131"/>
            <ac:spMk id="3" creationId="{22051479-1C26-4888-B112-0A3DF3803B5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67937-71EE-2E40-8930-C43612F7F1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0E328-65A8-6B4F-9EF6-C5128DED21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D4108-5533-5540-8846-3092E2C7CF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F66B-C815-8849-811C-F1A4AB94F6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10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77E0F232-AB0D-7D49-8C68-872E9CF1B954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A9DE5B-A4E0-A44F-B6BF-BBC6726F4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4CEE6339-B898-8448-83C0-DD2C637A10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28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34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7" pos="597">
          <p15:clr>
            <a:srgbClr val="FBAE40"/>
          </p15:clr>
        </p15:guide>
        <p15:guide id="8" pos="7083">
          <p15:clr>
            <a:srgbClr val="FBAE40"/>
          </p15:clr>
        </p15:guide>
        <p15:guide id="9" orient="horz" pos="119">
          <p15:clr>
            <a:srgbClr val="FBAE40"/>
          </p15:clr>
        </p15:guide>
        <p15:guide id="10" orient="horz" pos="3929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Quot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1ECB96E-F7B8-774D-960B-7544D14FB19F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25" name="Title 5">
            <a:extLst>
              <a:ext uri="{FF2B5EF4-FFF2-40B4-BE49-F238E27FC236}">
                <a16:creationId xmlns:a16="http://schemas.microsoft.com/office/drawing/2014/main" id="{455FB5EF-951F-6342-9716-4AA4A07B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562" y="1152719"/>
            <a:ext cx="10782000" cy="2447731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Add your quote here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C76D3E08-4B2F-D448-83DD-6F1777BA5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" y="3943350"/>
            <a:ext cx="10782000" cy="742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Insert authors quote details here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maximum 3 lines at 20pt, minimum 14pt. 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989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524F47D-9BB1-1549-80A2-61517DF72D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1B81D0-5F01-4B4C-A1C0-5A4B8F7483A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455FB5EF-951F-6342-9716-4AA4A07B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562" y="1152719"/>
            <a:ext cx="10782000" cy="2447731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Add your quote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6D3E08-4B2F-D448-83DD-6F1777BA5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" y="3943350"/>
            <a:ext cx="10782000" cy="742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Insert authors quote details here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maximum 3 lines at 20pt, minimum 14pt.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89310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rgbClr val="4B91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7703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77E0F232-AB0D-7D49-8C68-872E9CF1B954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A9DE5B-A4E0-A44F-B6BF-BBC6726F4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4CEE6339-B898-8448-83C0-DD2C637A10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541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2031B6F-F57C-A94F-9A99-219BE058D01D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9755AAB-4F48-B942-9236-F8F495A53E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7CF1E5B0-06EB-9E46-9B41-CB21D669F8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D8986096-EB6D-4145-99BE-29D6689FC379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5963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ave cov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1ECB96E-F7B8-774D-960B-7544D14FB19F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E3F334B4-D12D-E041-9269-20FCCBCA074A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821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w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778"/>
          </a:xfrm>
          <a:prstGeom prst="rect">
            <a:avLst/>
          </a:prstGeom>
        </p:spPr>
      </p:pic>
      <p:sp>
        <p:nvSpPr>
          <p:cNvPr id="24" name="White rectangle">
            <a:extLst>
              <a:ext uri="{FF2B5EF4-FFF2-40B4-BE49-F238E27FC236}">
                <a16:creationId xmlns:a16="http://schemas.microsoft.com/office/drawing/2014/main" id="{67E667B1-28DF-7543-AC24-8FF8F0D58C38}"/>
              </a:ext>
            </a:extLst>
          </p:cNvPr>
          <p:cNvSpPr/>
          <p:nvPr userDrawn="1"/>
        </p:nvSpPr>
        <p:spPr>
          <a:xfrm>
            <a:off x="1" y="4062602"/>
            <a:ext cx="12192970" cy="2796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White waves">
            <a:extLst>
              <a:ext uri="{FF2B5EF4-FFF2-40B4-BE49-F238E27FC236}">
                <a16:creationId xmlns:a16="http://schemas.microsoft.com/office/drawing/2014/main" id="{A92C7C9B-5AB3-2243-A698-3030F2AD9C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25842"/>
            <a:ext cx="12192970" cy="18367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1ECB96E-F7B8-774D-960B-7544D14FB19F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4205855"/>
            <a:ext cx="10848975" cy="1194818"/>
          </a:xfrm>
          <a:prstGeom prst="rect">
            <a:avLst/>
          </a:prstGeom>
        </p:spPr>
        <p:txBody>
          <a:bodyPr anchor="b"/>
          <a:lstStyle>
            <a:lvl1pPr>
              <a:defRPr sz="4000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5548312"/>
            <a:ext cx="10848975" cy="66477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E3F334B4-D12D-E041-9269-20FCCBCA074A}"/>
              </a:ext>
            </a:extLst>
          </p:cNvPr>
          <p:cNvSpPr txBox="1">
            <a:spLocks/>
          </p:cNvSpPr>
          <p:nvPr userDrawn="1"/>
        </p:nvSpPr>
        <p:spPr>
          <a:xfrm>
            <a:off x="11153103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tx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6210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ave cover w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778"/>
          </a:xfrm>
          <a:prstGeom prst="rect">
            <a:avLst/>
          </a:prstGeom>
        </p:spPr>
      </p:pic>
      <p:pic>
        <p:nvPicPr>
          <p:cNvPr id="24" name="Gradient waves">
            <a:extLst>
              <a:ext uri="{FF2B5EF4-FFF2-40B4-BE49-F238E27FC236}">
                <a16:creationId xmlns:a16="http://schemas.microsoft.com/office/drawing/2014/main" id="{553A35B3-8A03-8F4A-B3F8-74396034ED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9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76800"/>
            <a:ext cx="12188997" cy="46812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1ECB96E-F7B8-774D-960B-7544D14FB19F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4205855"/>
            <a:ext cx="10848975" cy="1194818"/>
          </a:xfrm>
          <a:prstGeom prst="rect">
            <a:avLst/>
          </a:prstGeom>
        </p:spPr>
        <p:txBody>
          <a:bodyPr anchor="b"/>
          <a:lstStyle>
            <a:lvl1pPr>
              <a:defRPr sz="40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5548312"/>
            <a:ext cx="10848975" cy="66477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E3F334B4-D12D-E041-9269-20FCCBCA074A}"/>
              </a:ext>
            </a:extLst>
          </p:cNvPr>
          <p:cNvSpPr txBox="1">
            <a:spLocks/>
          </p:cNvSpPr>
          <p:nvPr userDrawn="1"/>
        </p:nvSpPr>
        <p:spPr>
          <a:xfrm>
            <a:off x="11153103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637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6722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dient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28C177-08FF-9C4C-891F-56B1736C8A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89891"/>
            <a:ext cx="12191646" cy="5968109"/>
          </a:xfrm>
          <a:prstGeom prst="rect">
            <a:avLst/>
          </a:prstGeom>
        </p:spPr>
      </p:pic>
      <p:sp>
        <p:nvSpPr>
          <p:cNvPr id="14" name="Footer">
            <a:extLst>
              <a:ext uri="{FF2B5EF4-FFF2-40B4-BE49-F238E27FC236}">
                <a16:creationId xmlns:a16="http://schemas.microsoft.com/office/drawing/2014/main" id="{EAAD1CA0-EB30-B64D-8342-A394C875F02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just">
              <a:lnSpc>
                <a:spcPct val="150000"/>
              </a:lnSpc>
              <a:defRPr>
                <a:solidFill>
                  <a:schemeClr val="tx1"/>
                </a:solidFill>
              </a:defRPr>
            </a:lvl1pPr>
            <a:lvl2pPr algn="just">
              <a:lnSpc>
                <a:spcPct val="150000"/>
              </a:lnSpc>
              <a:defRPr>
                <a:solidFill>
                  <a:schemeClr val="tx1"/>
                </a:solidFill>
              </a:defRPr>
            </a:lvl2pPr>
            <a:lvl3pPr algn="just"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 algn="just"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 algn="just"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7269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93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gradient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28C177-08FF-9C4C-891F-56B1736C8A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89891"/>
            <a:ext cx="12191646" cy="5968109"/>
          </a:xfrm>
          <a:prstGeom prst="rect">
            <a:avLst/>
          </a:prstGeom>
        </p:spPr>
      </p:pic>
      <p:sp>
        <p:nvSpPr>
          <p:cNvPr id="14" name="Footer">
            <a:extLst>
              <a:ext uri="{FF2B5EF4-FFF2-40B4-BE49-F238E27FC236}">
                <a16:creationId xmlns:a16="http://schemas.microsoft.com/office/drawing/2014/main" id="{EAAD1CA0-EB30-B64D-8342-A394C875F02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341098"/>
            <a:ext cx="10783229" cy="5023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7595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99005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375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080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14123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375" y="390719"/>
            <a:ext cx="5369545" cy="548461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080" y="390719"/>
            <a:ext cx="5369545" cy="548461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64910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32011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86165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ave break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1ECB96E-F7B8-774D-960B-7544D14FB19F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Breaker slide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57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ave breaker w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CB5C0E0-722C-954C-B340-A76764339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62855"/>
            <a:ext cx="12191998" cy="4895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1B81D0-5F01-4B4C-A1C0-5A4B8F7483A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3450274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Breaker slide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174" y="5000929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94969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3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BC7B251-C5F0-D14B-A2AB-0AA8E2012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1761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843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4538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dient 1/3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29" y="6213600"/>
            <a:ext cx="1200727" cy="303302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AA3833-5481-4B57-9A45-0CD73CFC2F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480"/>
          <a:stretch/>
        </p:blipFill>
        <p:spPr>
          <a:xfrm>
            <a:off x="0" y="0"/>
            <a:ext cx="3547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19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ave break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1ECB96E-F7B8-774D-960B-7544D14FB19F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Breaker slide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6935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3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BC7B251-C5F0-D14B-A2AB-0AA8E2012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1761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846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3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97CCC2E-CB39-CB4F-B55A-1B9B934217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341767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1" name="Picture 30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3746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3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BC7B251-C5F0-D14B-A2AB-0AA8E2012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7674383" y="0"/>
            <a:ext cx="4517617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375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173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3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BC7B251-C5F0-D14B-A2AB-0AA8E2012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7674383" y="0"/>
            <a:ext cx="451761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239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3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2E66394-FF44-B54A-970E-D1714966A5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850233" y="1"/>
            <a:ext cx="4341767" cy="6857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4847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2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7CA65B9-5641-EE46-A95C-4B080599CF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905027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94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3590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2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7CA65B9-5641-EE46-A95C-4B080599CF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905027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060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2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5AEE322-154F-E941-BCCD-805F7C1FFE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025227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31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30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2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7CA65B9-5641-EE46-A95C-4B080599CF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5286973" y="0"/>
            <a:ext cx="6905027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3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548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2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7CA65B9-5641-EE46-A95C-4B080599CF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5286973" y="0"/>
            <a:ext cx="690502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3898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ave breaker w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CB5C0E0-722C-954C-B340-A76764339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62855"/>
            <a:ext cx="12191998" cy="4895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1B81D0-5F01-4B4C-A1C0-5A4B8F7483A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3450274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Breaker slide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174" y="5000929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69058"/>
      </p:ext>
    </p:extLst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2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8DA11C-BCBB-BA43-93B4-13A14C367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5166773" y="0"/>
            <a:ext cx="702522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2800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3/4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0C291C9-0BB4-C94B-98B9-7F5BFF2A8F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82958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29662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148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3/4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0C291C9-0BB4-C94B-98B9-7F5BFF2A8F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82958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399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3/4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779DD7C3-399E-9E44-B207-F6C99F053D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 rot="5400000">
            <a:off x="875840" y="-875840"/>
            <a:ext cx="6862934" cy="86146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6" name="Picture 35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914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3/4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0C291C9-0BB4-C94B-98B9-7F5BFF2A8F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3362412" y="0"/>
            <a:ext cx="8829588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4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06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3/4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0C291C9-0BB4-C94B-98B9-7F5BFF2A8F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3362412" y="0"/>
            <a:ext cx="882958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934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3/4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779DD7C3-399E-9E44-B207-F6C99F053D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 rot="5400000" flipH="1" flipV="1">
            <a:off x="4453225" y="-875840"/>
            <a:ext cx="6862934" cy="8614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943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Quot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1ECB96E-F7B8-774D-960B-7544D14FB19F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25" name="Title 5">
            <a:extLst>
              <a:ext uri="{FF2B5EF4-FFF2-40B4-BE49-F238E27FC236}">
                <a16:creationId xmlns:a16="http://schemas.microsoft.com/office/drawing/2014/main" id="{455FB5EF-951F-6342-9716-4AA4A07B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562" y="1152719"/>
            <a:ext cx="10782000" cy="2447731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Add your quote here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C76D3E08-4B2F-D448-83DD-6F1777BA5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" y="3943350"/>
            <a:ext cx="10782000" cy="742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Insert authors quote details here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maximum 3 lines at 20pt, minimum 14pt. 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4667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524F47D-9BB1-1549-80A2-61517DF72D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1B81D0-5F01-4B4C-A1C0-5A4B8F7483A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455FB5EF-951F-6342-9716-4AA4A07B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562" y="1152719"/>
            <a:ext cx="10782000" cy="2447731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Add your quote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6D3E08-4B2F-D448-83DD-6F1777BA5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" y="3943350"/>
            <a:ext cx="10782000" cy="742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Insert authors quote details here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maximum 3 lines at 20pt, minimum 14pt.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57332"/>
      </p:ext>
    </p:extLst>
  </p:cSld>
  <p:clrMapOvr>
    <a:masterClrMapping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rgbClr val="4B91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8206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3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BC7B251-C5F0-D14B-A2AB-0AA8E2012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1761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843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376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ov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8075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3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BC7B251-C5F0-D14B-A2AB-0AA8E2012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1761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822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3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97CCC2E-CB39-CB4F-B55A-1B9B934217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341767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1" name="Picture 30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9298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3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BC7B251-C5F0-D14B-A2AB-0AA8E2012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7674383" y="0"/>
            <a:ext cx="4517617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375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0915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3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BC7B251-C5F0-D14B-A2AB-0AA8E2012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7674383" y="0"/>
            <a:ext cx="451761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703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3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2E66394-FF44-B54A-970E-D1714966A5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850233" y="1"/>
            <a:ext cx="4341767" cy="6857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612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2031B6F-F57C-A94F-9A99-219BE058D01D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9755AAB-4F48-B942-9236-F8F495A53E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7CF1E5B0-06EB-9E46-9B41-CB21D669F8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D8986096-EB6D-4145-99BE-29D6689FC379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25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2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7CA65B9-5641-EE46-A95C-4B080599CF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905027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94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98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2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7CA65B9-5641-EE46-A95C-4B080599CF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905027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0394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2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5AEE322-154F-E941-BCCD-805F7C1FFE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025227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31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852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2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7CA65B9-5641-EE46-A95C-4B080599CF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5286973" y="0"/>
            <a:ext cx="6905027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3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51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2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7CA65B9-5641-EE46-A95C-4B080599CF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5286973" y="0"/>
            <a:ext cx="690502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21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2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8DA11C-BCBB-BA43-93B4-13A14C367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5166773" y="0"/>
            <a:ext cx="702522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045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3/4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0C291C9-0BB4-C94B-98B9-7F5BFF2A8F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82958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29662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5346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3/4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0C291C9-0BB4-C94B-98B9-7F5BFF2A8F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82958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3416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3/4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779DD7C3-399E-9E44-B207-F6C99F053D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 rot="5400000">
            <a:off x="875840" y="-875840"/>
            <a:ext cx="6862934" cy="86146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6" name="Picture 35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47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3/4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0C291C9-0BB4-C94B-98B9-7F5BFF2A8F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3362412" y="0"/>
            <a:ext cx="8829588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4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265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ave cov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1ECB96E-F7B8-774D-960B-7544D14FB19F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E3F334B4-D12D-E041-9269-20FCCBCA074A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389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3/4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0C291C9-0BB4-C94B-98B9-7F5BFF2A8F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3362412" y="0"/>
            <a:ext cx="882958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222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3/4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779DD7C3-399E-9E44-B207-F6C99F053D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 rot="5400000" flipH="1" flipV="1">
            <a:off x="4453225" y="-875840"/>
            <a:ext cx="6862934" cy="8614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826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Quot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1ECB96E-F7B8-774D-960B-7544D14FB19F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25" name="Title 5">
            <a:extLst>
              <a:ext uri="{FF2B5EF4-FFF2-40B4-BE49-F238E27FC236}">
                <a16:creationId xmlns:a16="http://schemas.microsoft.com/office/drawing/2014/main" id="{455FB5EF-951F-6342-9716-4AA4A07B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562" y="1152719"/>
            <a:ext cx="10782000" cy="2447731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Add your quote here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C76D3E08-4B2F-D448-83DD-6F1777BA5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" y="3943350"/>
            <a:ext cx="10782000" cy="742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Insert authors quote details here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maximum 3 lines at 20pt, minimum 14pt. 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522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524F47D-9BB1-1549-80A2-61517DF72D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1B81D0-5F01-4B4C-A1C0-5A4B8F7483A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455FB5EF-951F-6342-9716-4AA4A07B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562" y="1152719"/>
            <a:ext cx="10782000" cy="2447731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Add your quote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6D3E08-4B2F-D448-83DD-6F1777BA5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" y="3943350"/>
            <a:ext cx="10782000" cy="742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Insert authors quote details here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maximum 3 lines at 20pt, minimum 14pt.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0335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rgbClr val="4B91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3728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77E0F232-AB0D-7D49-8C68-872E9CF1B954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A9DE5B-A4E0-A44F-B6BF-BBC6726F4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4CEE6339-B898-8448-83C0-DD2C637A10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62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2031B6F-F57C-A94F-9A99-219BE058D01D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9755AAB-4F48-B942-9236-F8F495A53E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7CF1E5B0-06EB-9E46-9B41-CB21D669F8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D8986096-EB6D-4145-99BE-29D6689FC379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8695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ave cov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1ECB96E-F7B8-774D-960B-7544D14FB19F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E3F334B4-D12D-E041-9269-20FCCBCA074A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100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w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778"/>
          </a:xfrm>
          <a:prstGeom prst="rect">
            <a:avLst/>
          </a:prstGeom>
        </p:spPr>
      </p:pic>
      <p:sp>
        <p:nvSpPr>
          <p:cNvPr id="24" name="White rectangle">
            <a:extLst>
              <a:ext uri="{FF2B5EF4-FFF2-40B4-BE49-F238E27FC236}">
                <a16:creationId xmlns:a16="http://schemas.microsoft.com/office/drawing/2014/main" id="{67E667B1-28DF-7543-AC24-8FF8F0D58C38}"/>
              </a:ext>
            </a:extLst>
          </p:cNvPr>
          <p:cNvSpPr/>
          <p:nvPr userDrawn="1"/>
        </p:nvSpPr>
        <p:spPr>
          <a:xfrm>
            <a:off x="1" y="4062602"/>
            <a:ext cx="12192970" cy="2796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White waves">
            <a:extLst>
              <a:ext uri="{FF2B5EF4-FFF2-40B4-BE49-F238E27FC236}">
                <a16:creationId xmlns:a16="http://schemas.microsoft.com/office/drawing/2014/main" id="{A92C7C9B-5AB3-2243-A698-3030F2AD9C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25842"/>
            <a:ext cx="12192970" cy="18367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1ECB96E-F7B8-774D-960B-7544D14FB19F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4205855"/>
            <a:ext cx="10848975" cy="1194818"/>
          </a:xfrm>
          <a:prstGeom prst="rect">
            <a:avLst/>
          </a:prstGeom>
        </p:spPr>
        <p:txBody>
          <a:bodyPr anchor="b"/>
          <a:lstStyle>
            <a:lvl1pPr>
              <a:defRPr sz="4000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5548312"/>
            <a:ext cx="10848975" cy="66477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E3F334B4-D12D-E041-9269-20FCCBCA074A}"/>
              </a:ext>
            </a:extLst>
          </p:cNvPr>
          <p:cNvSpPr txBox="1">
            <a:spLocks/>
          </p:cNvSpPr>
          <p:nvPr userDrawn="1"/>
        </p:nvSpPr>
        <p:spPr>
          <a:xfrm>
            <a:off x="11153103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tx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778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ave cover w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778"/>
          </a:xfrm>
          <a:prstGeom prst="rect">
            <a:avLst/>
          </a:prstGeom>
        </p:spPr>
      </p:pic>
      <p:pic>
        <p:nvPicPr>
          <p:cNvPr id="24" name="Gradient waves">
            <a:extLst>
              <a:ext uri="{FF2B5EF4-FFF2-40B4-BE49-F238E27FC236}">
                <a16:creationId xmlns:a16="http://schemas.microsoft.com/office/drawing/2014/main" id="{553A35B3-8A03-8F4A-B3F8-74396034ED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9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76800"/>
            <a:ext cx="12188997" cy="46812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1ECB96E-F7B8-774D-960B-7544D14FB19F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4205855"/>
            <a:ext cx="10848975" cy="1194818"/>
          </a:xfrm>
          <a:prstGeom prst="rect">
            <a:avLst/>
          </a:prstGeom>
        </p:spPr>
        <p:txBody>
          <a:bodyPr anchor="b"/>
          <a:lstStyle>
            <a:lvl1pPr>
              <a:defRPr sz="40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5548312"/>
            <a:ext cx="10848975" cy="66477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E3F334B4-D12D-E041-9269-20FCCBCA074A}"/>
              </a:ext>
            </a:extLst>
          </p:cNvPr>
          <p:cNvSpPr txBox="1">
            <a:spLocks/>
          </p:cNvSpPr>
          <p:nvPr userDrawn="1"/>
        </p:nvSpPr>
        <p:spPr>
          <a:xfrm>
            <a:off x="11153103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230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w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778"/>
          </a:xfrm>
          <a:prstGeom prst="rect">
            <a:avLst/>
          </a:prstGeom>
        </p:spPr>
      </p:pic>
      <p:sp>
        <p:nvSpPr>
          <p:cNvPr id="24" name="White rectangle">
            <a:extLst>
              <a:ext uri="{FF2B5EF4-FFF2-40B4-BE49-F238E27FC236}">
                <a16:creationId xmlns:a16="http://schemas.microsoft.com/office/drawing/2014/main" id="{67E667B1-28DF-7543-AC24-8FF8F0D58C38}"/>
              </a:ext>
            </a:extLst>
          </p:cNvPr>
          <p:cNvSpPr/>
          <p:nvPr userDrawn="1"/>
        </p:nvSpPr>
        <p:spPr>
          <a:xfrm>
            <a:off x="1" y="4062602"/>
            <a:ext cx="12192970" cy="2796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White waves">
            <a:extLst>
              <a:ext uri="{FF2B5EF4-FFF2-40B4-BE49-F238E27FC236}">
                <a16:creationId xmlns:a16="http://schemas.microsoft.com/office/drawing/2014/main" id="{A92C7C9B-5AB3-2243-A698-3030F2AD9C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25842"/>
            <a:ext cx="12192970" cy="18367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1ECB96E-F7B8-774D-960B-7544D14FB19F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4205855"/>
            <a:ext cx="10848975" cy="1194818"/>
          </a:xfrm>
          <a:prstGeom prst="rect">
            <a:avLst/>
          </a:prstGeom>
        </p:spPr>
        <p:txBody>
          <a:bodyPr anchor="b"/>
          <a:lstStyle>
            <a:lvl1pPr>
              <a:defRPr sz="4000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5548312"/>
            <a:ext cx="10848975" cy="66477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E3F334B4-D12D-E041-9269-20FCCBCA074A}"/>
              </a:ext>
            </a:extLst>
          </p:cNvPr>
          <p:cNvSpPr txBox="1">
            <a:spLocks/>
          </p:cNvSpPr>
          <p:nvPr userDrawn="1"/>
        </p:nvSpPr>
        <p:spPr>
          <a:xfrm>
            <a:off x="11153103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tx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314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75503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dient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28C177-08FF-9C4C-891F-56B1736C8A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89891"/>
            <a:ext cx="12191646" cy="5968109"/>
          </a:xfrm>
          <a:prstGeom prst="rect">
            <a:avLst/>
          </a:prstGeom>
        </p:spPr>
      </p:pic>
      <p:sp>
        <p:nvSpPr>
          <p:cNvPr id="14" name="Footer">
            <a:extLst>
              <a:ext uri="{FF2B5EF4-FFF2-40B4-BE49-F238E27FC236}">
                <a16:creationId xmlns:a16="http://schemas.microsoft.com/office/drawing/2014/main" id="{EAAD1CA0-EB30-B64D-8342-A394C875F02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0813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09341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375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080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82110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77168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2019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ave break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1ECB96E-F7B8-774D-960B-7544D14FB19F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Breaker slide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9120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ave breaker w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CB5C0E0-722C-954C-B340-A76764339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62855"/>
            <a:ext cx="12191998" cy="4895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1B81D0-5F01-4B4C-A1C0-5A4B8F7483A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3450274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Breaker slide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174" y="5000929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47559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3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BC7B251-C5F0-D14B-A2AB-0AA8E2012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1761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843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0804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3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BC7B251-C5F0-D14B-A2AB-0AA8E2012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1761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116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ave cover w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778"/>
          </a:xfrm>
          <a:prstGeom prst="rect">
            <a:avLst/>
          </a:prstGeom>
        </p:spPr>
      </p:pic>
      <p:pic>
        <p:nvPicPr>
          <p:cNvPr id="24" name="Gradient waves">
            <a:extLst>
              <a:ext uri="{FF2B5EF4-FFF2-40B4-BE49-F238E27FC236}">
                <a16:creationId xmlns:a16="http://schemas.microsoft.com/office/drawing/2014/main" id="{553A35B3-8A03-8F4A-B3F8-74396034ED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9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76800"/>
            <a:ext cx="12188997" cy="46812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1ECB96E-F7B8-774D-960B-7544D14FB19F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4205855"/>
            <a:ext cx="10848975" cy="1194818"/>
          </a:xfrm>
          <a:prstGeom prst="rect">
            <a:avLst/>
          </a:prstGeom>
        </p:spPr>
        <p:txBody>
          <a:bodyPr anchor="b"/>
          <a:lstStyle>
            <a:lvl1pPr>
              <a:defRPr sz="40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5548312"/>
            <a:ext cx="10848975" cy="66477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E3F334B4-D12D-E041-9269-20FCCBCA074A}"/>
              </a:ext>
            </a:extLst>
          </p:cNvPr>
          <p:cNvSpPr txBox="1">
            <a:spLocks/>
          </p:cNvSpPr>
          <p:nvPr userDrawn="1"/>
        </p:nvSpPr>
        <p:spPr>
          <a:xfrm>
            <a:off x="11153103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683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3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97CCC2E-CB39-CB4F-B55A-1B9B934217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341767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1" name="Picture 30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1278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3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BC7B251-C5F0-D14B-A2AB-0AA8E2012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7674383" y="0"/>
            <a:ext cx="4517617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375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070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3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BC7B251-C5F0-D14B-A2AB-0AA8E2012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7674383" y="0"/>
            <a:ext cx="451761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014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3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2E66394-FF44-B54A-970E-D1714966A5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850233" y="1"/>
            <a:ext cx="4341767" cy="6857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972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2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7CA65B9-5641-EE46-A95C-4B080599CF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905027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94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093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2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7CA65B9-5641-EE46-A95C-4B080599CF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905027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881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2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5AEE322-154F-E941-BCCD-805F7C1FFE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025227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31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819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2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7CA65B9-5641-EE46-A95C-4B080599CF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5286973" y="0"/>
            <a:ext cx="6905027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3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7450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2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7CA65B9-5641-EE46-A95C-4B080599CF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5286973" y="0"/>
            <a:ext cx="690502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1566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2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8DA11C-BCBB-BA43-93B4-13A14C367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5166773" y="0"/>
            <a:ext cx="702522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099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3/4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0C291C9-0BB4-C94B-98B9-7F5BFF2A8F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82958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29662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8199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3/4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0C291C9-0BB4-C94B-98B9-7F5BFF2A8F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82958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528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3/4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779DD7C3-399E-9E44-B207-F6C99F053D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 rot="5400000">
            <a:off x="875840" y="-875840"/>
            <a:ext cx="6862934" cy="86146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6" name="Picture 35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895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3/4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0C291C9-0BB4-C94B-98B9-7F5BFF2A8F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3362412" y="0"/>
            <a:ext cx="8829588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4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143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3/4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0C291C9-0BB4-C94B-98B9-7F5BFF2A8F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3362412" y="0"/>
            <a:ext cx="882958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056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3/4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779DD7C3-399E-9E44-B207-F6C99F053D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 rot="5400000" flipH="1" flipV="1">
            <a:off x="4453225" y="-875840"/>
            <a:ext cx="6862934" cy="8614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8206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Quot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1ECB96E-F7B8-774D-960B-7544D14FB19F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25" name="Title 5">
            <a:extLst>
              <a:ext uri="{FF2B5EF4-FFF2-40B4-BE49-F238E27FC236}">
                <a16:creationId xmlns:a16="http://schemas.microsoft.com/office/drawing/2014/main" id="{455FB5EF-951F-6342-9716-4AA4A07B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562" y="1152719"/>
            <a:ext cx="10782000" cy="2447731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Add your quote here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C76D3E08-4B2F-D448-83DD-6F1777BA5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" y="3943350"/>
            <a:ext cx="10782000" cy="742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Insert authors quote details here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maximum 3 lines at 20pt, minimum 14pt. 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8298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524F47D-9BB1-1549-80A2-61517DF72D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1B81D0-5F01-4B4C-A1C0-5A4B8F7483A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455FB5EF-951F-6342-9716-4AA4A07B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562" y="1152719"/>
            <a:ext cx="10782000" cy="2447731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Add your quote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6D3E08-4B2F-D448-83DD-6F1777BA5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" y="3943350"/>
            <a:ext cx="10782000" cy="742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Insert authors quote details here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maximum 3 lines at 20pt, minimum 14pt.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419362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rgbClr val="4B91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2954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77E0F232-AB0D-7D49-8C68-872E9CF1B954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A9DE5B-A4E0-A44F-B6BF-BBC6726F4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4CEE6339-B898-8448-83C0-DD2C637A10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7147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dient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28C177-08FF-9C4C-891F-56B1736C8A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89891"/>
            <a:ext cx="12191646" cy="5968109"/>
          </a:xfrm>
          <a:prstGeom prst="rect">
            <a:avLst/>
          </a:prstGeom>
        </p:spPr>
      </p:pic>
      <p:sp>
        <p:nvSpPr>
          <p:cNvPr id="14" name="Footer">
            <a:extLst>
              <a:ext uri="{FF2B5EF4-FFF2-40B4-BE49-F238E27FC236}">
                <a16:creationId xmlns:a16="http://schemas.microsoft.com/office/drawing/2014/main" id="{EAAD1CA0-EB30-B64D-8342-A394C875F02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632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2031B6F-F57C-A94F-9A99-219BE058D01D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9755AAB-4F48-B942-9236-F8F495A53E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7CF1E5B0-06EB-9E46-9B41-CB21D669F8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D8986096-EB6D-4145-99BE-29D6689FC379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158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ave cov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1ECB96E-F7B8-774D-960B-7544D14FB19F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E3F334B4-D12D-E041-9269-20FCCBCA074A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456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w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778"/>
          </a:xfrm>
          <a:prstGeom prst="rect">
            <a:avLst/>
          </a:prstGeom>
        </p:spPr>
      </p:pic>
      <p:sp>
        <p:nvSpPr>
          <p:cNvPr id="24" name="White rectangle">
            <a:extLst>
              <a:ext uri="{FF2B5EF4-FFF2-40B4-BE49-F238E27FC236}">
                <a16:creationId xmlns:a16="http://schemas.microsoft.com/office/drawing/2014/main" id="{67E667B1-28DF-7543-AC24-8FF8F0D58C38}"/>
              </a:ext>
            </a:extLst>
          </p:cNvPr>
          <p:cNvSpPr/>
          <p:nvPr userDrawn="1"/>
        </p:nvSpPr>
        <p:spPr>
          <a:xfrm>
            <a:off x="1" y="4062602"/>
            <a:ext cx="12192970" cy="2796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White waves">
            <a:extLst>
              <a:ext uri="{FF2B5EF4-FFF2-40B4-BE49-F238E27FC236}">
                <a16:creationId xmlns:a16="http://schemas.microsoft.com/office/drawing/2014/main" id="{A92C7C9B-5AB3-2243-A698-3030F2AD9C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25842"/>
            <a:ext cx="12192970" cy="18367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1ECB96E-F7B8-774D-960B-7544D14FB19F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4205855"/>
            <a:ext cx="10848975" cy="1194818"/>
          </a:xfrm>
          <a:prstGeom prst="rect">
            <a:avLst/>
          </a:prstGeom>
        </p:spPr>
        <p:txBody>
          <a:bodyPr anchor="b"/>
          <a:lstStyle>
            <a:lvl1pPr>
              <a:defRPr sz="4000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5548312"/>
            <a:ext cx="10848975" cy="66477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E3F334B4-D12D-E041-9269-20FCCBCA074A}"/>
              </a:ext>
            </a:extLst>
          </p:cNvPr>
          <p:cNvSpPr txBox="1">
            <a:spLocks/>
          </p:cNvSpPr>
          <p:nvPr userDrawn="1"/>
        </p:nvSpPr>
        <p:spPr>
          <a:xfrm>
            <a:off x="11153103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tx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9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ave cover w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778"/>
          </a:xfrm>
          <a:prstGeom prst="rect">
            <a:avLst/>
          </a:prstGeom>
        </p:spPr>
      </p:pic>
      <p:pic>
        <p:nvPicPr>
          <p:cNvPr id="24" name="Gradient waves">
            <a:extLst>
              <a:ext uri="{FF2B5EF4-FFF2-40B4-BE49-F238E27FC236}">
                <a16:creationId xmlns:a16="http://schemas.microsoft.com/office/drawing/2014/main" id="{553A35B3-8A03-8F4A-B3F8-74396034ED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9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76800"/>
            <a:ext cx="12188997" cy="46812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1ECB96E-F7B8-774D-960B-7544D14FB19F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4205855"/>
            <a:ext cx="10848975" cy="1194818"/>
          </a:xfrm>
          <a:prstGeom prst="rect">
            <a:avLst/>
          </a:prstGeom>
        </p:spPr>
        <p:txBody>
          <a:bodyPr anchor="b"/>
          <a:lstStyle>
            <a:lvl1pPr>
              <a:defRPr sz="40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5548312"/>
            <a:ext cx="10848975" cy="66477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E3F334B4-D12D-E041-9269-20FCCBCA074A}"/>
              </a:ext>
            </a:extLst>
          </p:cNvPr>
          <p:cNvSpPr txBox="1">
            <a:spLocks/>
          </p:cNvSpPr>
          <p:nvPr userDrawn="1"/>
        </p:nvSpPr>
        <p:spPr>
          <a:xfrm>
            <a:off x="11153103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7438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736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dient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28C177-08FF-9C4C-891F-56B1736C8A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89891"/>
            <a:ext cx="12191646" cy="5968109"/>
          </a:xfrm>
          <a:prstGeom prst="rect">
            <a:avLst/>
          </a:prstGeom>
        </p:spPr>
      </p:pic>
      <p:sp>
        <p:nvSpPr>
          <p:cNvPr id="14" name="Footer">
            <a:extLst>
              <a:ext uri="{FF2B5EF4-FFF2-40B4-BE49-F238E27FC236}">
                <a16:creationId xmlns:a16="http://schemas.microsoft.com/office/drawing/2014/main" id="{EAAD1CA0-EB30-B64D-8342-A394C875F02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8332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79040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375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080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17480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16929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036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34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ave break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1ECB96E-F7B8-774D-960B-7544D14FB19F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Breaker slide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774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ave breaker w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CB5C0E0-722C-954C-B340-A76764339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62855"/>
            <a:ext cx="12191998" cy="4895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1B81D0-5F01-4B4C-A1C0-5A4B8F7483A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3450274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Breaker slide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174" y="5000929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03654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3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BC7B251-C5F0-D14B-A2AB-0AA8E2012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1761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843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036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3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BC7B251-C5F0-D14B-A2AB-0AA8E2012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1761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2568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3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97CCC2E-CB39-CB4F-B55A-1B9B934217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341767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1" name="Picture 30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00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3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BC7B251-C5F0-D14B-A2AB-0AA8E2012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7674383" y="0"/>
            <a:ext cx="4517617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375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0542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3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BC7B251-C5F0-D14B-A2AB-0AA8E2012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7674383" y="0"/>
            <a:ext cx="451761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125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3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2E66394-FF44-B54A-970E-D1714966A5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850233" y="1"/>
            <a:ext cx="4341767" cy="6857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610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2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7CA65B9-5641-EE46-A95C-4B080599CF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905027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94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0162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2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7CA65B9-5641-EE46-A95C-4B080599CF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905027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336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375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080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2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5AEE322-154F-E941-BCCD-805F7C1FFE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025227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31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498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2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7CA65B9-5641-EE46-A95C-4B080599CF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5286973" y="0"/>
            <a:ext cx="6905027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3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2912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2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7CA65B9-5641-EE46-A95C-4B080599CF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5286973" y="0"/>
            <a:ext cx="690502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4383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2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8DA11C-BCBB-BA43-93B4-13A14C367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5166773" y="0"/>
            <a:ext cx="702522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820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3/4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0C291C9-0BB4-C94B-98B9-7F5BFF2A8F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82958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29662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2926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3/4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0C291C9-0BB4-C94B-98B9-7F5BFF2A8F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82958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8192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3/4 Vertical L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779DD7C3-399E-9E44-B207-F6C99F053D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 rot="5400000">
            <a:off x="875840" y="-875840"/>
            <a:ext cx="6862934" cy="86146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6" name="Picture 35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8168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3/4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0C291C9-0BB4-C94B-98B9-7F5BFF2A8F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3362412" y="0"/>
            <a:ext cx="8829588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4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4203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3/4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0C291C9-0BB4-C94B-98B9-7F5BFF2A8F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3362412" y="0"/>
            <a:ext cx="882958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285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3/4 Vertical 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62934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779DD7C3-399E-9E44-B207-F6C99F053D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 rot="5400000" flipH="1" flipV="1">
            <a:off x="4453225" y="-875840"/>
            <a:ext cx="6862934" cy="8614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529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34" Type="http://schemas.openxmlformats.org/officeDocument/2006/relationships/slideLayout" Target="../slideLayouts/slideLayout68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26" Type="http://schemas.openxmlformats.org/officeDocument/2006/relationships/slideLayout" Target="../slideLayouts/slideLayout94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34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93.xml"/><Relationship Id="rId33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29" Type="http://schemas.openxmlformats.org/officeDocument/2006/relationships/slideLayout" Target="../slideLayouts/slideLayout97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92.xml"/><Relationship Id="rId32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6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31" Type="http://schemas.openxmlformats.org/officeDocument/2006/relationships/slideLayout" Target="../slideLayouts/slideLayout99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95.xml"/><Relationship Id="rId30" Type="http://schemas.openxmlformats.org/officeDocument/2006/relationships/slideLayout" Target="../slideLayouts/slideLayout98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76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26" Type="http://schemas.openxmlformats.org/officeDocument/2006/relationships/slideLayout" Target="../slideLayouts/slideLayout128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123.xml"/><Relationship Id="rId34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27.xml"/><Relationship Id="rId33" Type="http://schemas.openxmlformats.org/officeDocument/2006/relationships/slideLayout" Target="../slideLayouts/slideLayout135.xml"/><Relationship Id="rId38" Type="http://schemas.openxmlformats.org/officeDocument/2006/relationships/theme" Target="../theme/theme4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20" Type="http://schemas.openxmlformats.org/officeDocument/2006/relationships/slideLayout" Target="../slideLayouts/slideLayout122.xml"/><Relationship Id="rId29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24" Type="http://schemas.openxmlformats.org/officeDocument/2006/relationships/slideLayout" Target="../slideLayouts/slideLayout126.xml"/><Relationship Id="rId32" Type="http://schemas.openxmlformats.org/officeDocument/2006/relationships/slideLayout" Target="../slideLayouts/slideLayout134.xml"/><Relationship Id="rId37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23" Type="http://schemas.openxmlformats.org/officeDocument/2006/relationships/slideLayout" Target="../slideLayouts/slideLayout125.xml"/><Relationship Id="rId28" Type="http://schemas.openxmlformats.org/officeDocument/2006/relationships/slideLayout" Target="../slideLayouts/slideLayout130.xml"/><Relationship Id="rId36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21.xml"/><Relationship Id="rId31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Relationship Id="rId22" Type="http://schemas.openxmlformats.org/officeDocument/2006/relationships/slideLayout" Target="../slideLayouts/slideLayout124.xml"/><Relationship Id="rId27" Type="http://schemas.openxmlformats.org/officeDocument/2006/relationships/slideLayout" Target="../slideLayouts/slideLayout129.xml"/><Relationship Id="rId30" Type="http://schemas.openxmlformats.org/officeDocument/2006/relationships/slideLayout" Target="../slideLayouts/slideLayout132.xml"/><Relationship Id="rId35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0.xml"/><Relationship Id="rId4" Type="http://schemas.openxmlformats.org/officeDocument/2006/relationships/image" Target="../media/image2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658DE76C-BE08-874D-89E5-86F2CB5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00" y="390719"/>
            <a:ext cx="10782000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03EF9A9-1084-A048-BA5E-600BDC18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200" y="1524000"/>
            <a:ext cx="10782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ADD8B0-8C25-234B-ADCE-7E0BFFB2AA87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pic>
        <p:nvPicPr>
          <p:cNvPr id="27" name="Picture 26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12382950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12382950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382950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12382950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12382950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 4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312" r:id="rId4"/>
    <p:sldLayoutId id="2147484313" r:id="rId5"/>
    <p:sldLayoutId id="2147483760" r:id="rId6"/>
    <p:sldLayoutId id="2147483885" r:id="rId7"/>
    <p:sldLayoutId id="2147484007" r:id="rId8"/>
    <p:sldLayoutId id="2147483762" r:id="rId9"/>
    <p:sldLayoutId id="2147484152" r:id="rId10"/>
    <p:sldLayoutId id="2147484156" r:id="rId11"/>
    <p:sldLayoutId id="2147484249" r:id="rId12"/>
    <p:sldLayoutId id="2147484314" r:id="rId13"/>
    <p:sldLayoutId id="2147484209" r:id="rId14"/>
    <p:sldLayoutId id="2147484315" r:id="rId15"/>
    <p:sldLayoutId id="2147484316" r:id="rId16"/>
    <p:sldLayoutId id="2147484210" r:id="rId17"/>
    <p:sldLayoutId id="2147484318" r:id="rId18"/>
    <p:sldLayoutId id="2147484319" r:id="rId19"/>
    <p:sldLayoutId id="2147484211" r:id="rId20"/>
    <p:sldLayoutId id="2147484320" r:id="rId21"/>
    <p:sldLayoutId id="2147484321" r:id="rId22"/>
    <p:sldLayoutId id="2147484212" r:id="rId23"/>
    <p:sldLayoutId id="2147484322" r:id="rId24"/>
    <p:sldLayoutId id="2147484323" r:id="rId25"/>
    <p:sldLayoutId id="2147484213" r:id="rId26"/>
    <p:sldLayoutId id="2147484324" r:id="rId27"/>
    <p:sldLayoutId id="2147484325" r:id="rId28"/>
    <p:sldLayoutId id="2147484214" r:id="rId29"/>
    <p:sldLayoutId id="2147484326" r:id="rId30"/>
    <p:sldLayoutId id="2147484327" r:id="rId31"/>
    <p:sldLayoutId id="2147484252" r:id="rId32"/>
    <p:sldLayoutId id="2147484328" r:id="rId33"/>
    <p:sldLayoutId id="2147483847" r:id="rId34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658DE76C-BE08-874D-89E5-86F2CB5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00" y="390719"/>
            <a:ext cx="10782000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03EF9A9-1084-A048-BA5E-600BDC18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200" y="1524000"/>
            <a:ext cx="10782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ADD8B0-8C25-234B-ADCE-7E0BFFB2AA87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pic>
        <p:nvPicPr>
          <p:cNvPr id="27" name="Picture 26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12382950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12382950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382950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12382950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12382950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 4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95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55" r:id="rId2"/>
    <p:sldLayoutId id="2147484256" r:id="rId3"/>
    <p:sldLayoutId id="2147484329" r:id="rId4"/>
    <p:sldLayoutId id="2147484330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  <p:sldLayoutId id="2147484263" r:id="rId12"/>
    <p:sldLayoutId id="2147484331" r:id="rId13"/>
    <p:sldLayoutId id="2147484264" r:id="rId14"/>
    <p:sldLayoutId id="2147484332" r:id="rId15"/>
    <p:sldLayoutId id="2147484333" r:id="rId16"/>
    <p:sldLayoutId id="2147484265" r:id="rId17"/>
    <p:sldLayoutId id="2147484334" r:id="rId18"/>
    <p:sldLayoutId id="2147484335" r:id="rId19"/>
    <p:sldLayoutId id="2147484266" r:id="rId20"/>
    <p:sldLayoutId id="2147484336" r:id="rId21"/>
    <p:sldLayoutId id="2147484337" r:id="rId22"/>
    <p:sldLayoutId id="2147484267" r:id="rId23"/>
    <p:sldLayoutId id="2147484338" r:id="rId24"/>
    <p:sldLayoutId id="2147484339" r:id="rId25"/>
    <p:sldLayoutId id="2147484268" r:id="rId26"/>
    <p:sldLayoutId id="2147484340" r:id="rId27"/>
    <p:sldLayoutId id="2147484341" r:id="rId28"/>
    <p:sldLayoutId id="2147484269" r:id="rId29"/>
    <p:sldLayoutId id="2147484342" r:id="rId30"/>
    <p:sldLayoutId id="2147484343" r:id="rId31"/>
    <p:sldLayoutId id="2147484270" r:id="rId32"/>
    <p:sldLayoutId id="2147484344" r:id="rId33"/>
    <p:sldLayoutId id="2147484271" r:id="rId34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658DE76C-BE08-874D-89E5-86F2CB5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00" y="390719"/>
            <a:ext cx="10782000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03EF9A9-1084-A048-BA5E-600BDC18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200" y="1524000"/>
            <a:ext cx="10782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ADD8B0-8C25-234B-ADCE-7E0BFFB2AA87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pic>
        <p:nvPicPr>
          <p:cNvPr id="27" name="Picture 26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12382950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12382950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382950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12382950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12382950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 4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4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345" r:id="rId4"/>
    <p:sldLayoutId id="2147484346" r:id="rId5"/>
    <p:sldLayoutId id="2147484276" r:id="rId6"/>
    <p:sldLayoutId id="2147484277" r:id="rId7"/>
    <p:sldLayoutId id="2147484278" r:id="rId8"/>
    <p:sldLayoutId id="2147484279" r:id="rId9"/>
    <p:sldLayoutId id="2147484280" r:id="rId10"/>
    <p:sldLayoutId id="2147484281" r:id="rId11"/>
    <p:sldLayoutId id="2147484282" r:id="rId12"/>
    <p:sldLayoutId id="2147484347" r:id="rId13"/>
    <p:sldLayoutId id="2147484283" r:id="rId14"/>
    <p:sldLayoutId id="2147484348" r:id="rId15"/>
    <p:sldLayoutId id="2147484349" r:id="rId16"/>
    <p:sldLayoutId id="2147484284" r:id="rId17"/>
    <p:sldLayoutId id="2147484350" r:id="rId18"/>
    <p:sldLayoutId id="2147484351" r:id="rId19"/>
    <p:sldLayoutId id="2147484285" r:id="rId20"/>
    <p:sldLayoutId id="2147484352" r:id="rId21"/>
    <p:sldLayoutId id="2147484353" r:id="rId22"/>
    <p:sldLayoutId id="2147484286" r:id="rId23"/>
    <p:sldLayoutId id="2147484354" r:id="rId24"/>
    <p:sldLayoutId id="2147484355" r:id="rId25"/>
    <p:sldLayoutId id="2147484287" r:id="rId26"/>
    <p:sldLayoutId id="2147484356" r:id="rId27"/>
    <p:sldLayoutId id="2147484357" r:id="rId28"/>
    <p:sldLayoutId id="2147484288" r:id="rId29"/>
    <p:sldLayoutId id="2147484358" r:id="rId30"/>
    <p:sldLayoutId id="2147484359" r:id="rId31"/>
    <p:sldLayoutId id="2147484289" r:id="rId32"/>
    <p:sldLayoutId id="2147484360" r:id="rId33"/>
    <p:sldLayoutId id="2147484290" r:id="rId34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658DE76C-BE08-874D-89E5-86F2CB5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00" y="390719"/>
            <a:ext cx="10782000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03EF9A9-1084-A048-BA5E-600BDC18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200" y="1524000"/>
            <a:ext cx="10782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ADD8B0-8C25-234B-ADCE-7E0BFFB2AA87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pic>
        <p:nvPicPr>
          <p:cNvPr id="27" name="Picture 26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3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12382950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12382950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382950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12382950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12382950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 4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097EF5B9-B98B-9B47-A715-CAE2BDF92A03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05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2" r:id="rId1"/>
    <p:sldLayoutId id="2147484293" r:id="rId2"/>
    <p:sldLayoutId id="2147484294" r:id="rId3"/>
    <p:sldLayoutId id="2147484361" r:id="rId4"/>
    <p:sldLayoutId id="2147484362" r:id="rId5"/>
    <p:sldLayoutId id="2147484295" r:id="rId6"/>
    <p:sldLayoutId id="2147484296" r:id="rId7"/>
    <p:sldLayoutId id="2147484377" r:id="rId8"/>
    <p:sldLayoutId id="2147484297" r:id="rId9"/>
    <p:sldLayoutId id="2147484298" r:id="rId10"/>
    <p:sldLayoutId id="2147484379" r:id="rId11"/>
    <p:sldLayoutId id="2147484299" r:id="rId12"/>
    <p:sldLayoutId id="2147484300" r:id="rId13"/>
    <p:sldLayoutId id="2147484301" r:id="rId14"/>
    <p:sldLayoutId id="2147484363" r:id="rId15"/>
    <p:sldLayoutId id="2147484302" r:id="rId16"/>
    <p:sldLayoutId id="2147484378" r:id="rId17"/>
    <p:sldLayoutId id="2147484364" r:id="rId18"/>
    <p:sldLayoutId id="2147484365" r:id="rId19"/>
    <p:sldLayoutId id="2147484303" r:id="rId20"/>
    <p:sldLayoutId id="2147484366" r:id="rId21"/>
    <p:sldLayoutId id="2147484367" r:id="rId22"/>
    <p:sldLayoutId id="2147484304" r:id="rId23"/>
    <p:sldLayoutId id="2147484368" r:id="rId24"/>
    <p:sldLayoutId id="2147484369" r:id="rId25"/>
    <p:sldLayoutId id="2147484305" r:id="rId26"/>
    <p:sldLayoutId id="2147484370" r:id="rId27"/>
    <p:sldLayoutId id="2147484371" r:id="rId28"/>
    <p:sldLayoutId id="2147484306" r:id="rId29"/>
    <p:sldLayoutId id="2147484372" r:id="rId30"/>
    <p:sldLayoutId id="2147484373" r:id="rId31"/>
    <p:sldLayoutId id="2147484307" r:id="rId32"/>
    <p:sldLayoutId id="2147484374" r:id="rId33"/>
    <p:sldLayoutId id="2147484375" r:id="rId34"/>
    <p:sldLayoutId id="2147484308" r:id="rId35"/>
    <p:sldLayoutId id="2147484376" r:id="rId36"/>
    <p:sldLayoutId id="2147484309" r:id="rId37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01ACCD4F-2B81-E046-B0D3-9B262BD0F5D9}"/>
              </a:ext>
            </a:extLst>
          </p:cNvPr>
          <p:cNvSpPr txBox="1">
            <a:spLocks/>
          </p:cNvSpPr>
          <p:nvPr userDrawn="1"/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 dirty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EA48949D-BBD4-4F47-A04B-EC2A8335237D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7335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3.xml"/><Relationship Id="rId4" Type="http://schemas.openxmlformats.org/officeDocument/2006/relationships/hyperlink" Target="https://github.com/fructuoso/DesignPatternSampl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rchitecture/patterns/" TargetMode="External"/><Relationship Id="rId1" Type="http://schemas.openxmlformats.org/officeDocument/2006/relationships/slideLayout" Target="../slideLayouts/slideLayout10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actory.com/net/design-patterns" TargetMode="External"/><Relationship Id="rId2" Type="http://schemas.openxmlformats.org/officeDocument/2006/relationships/hyperlink" Target="https://www.oodesign.com/" TargetMode="External"/><Relationship Id="rId1" Type="http://schemas.openxmlformats.org/officeDocument/2006/relationships/slideLayout" Target="../slideLayouts/slideLayout75.xml"/><Relationship Id="rId4" Type="http://schemas.openxmlformats.org/officeDocument/2006/relationships/hyperlink" Target="https://refactoring.guru/pt-br/design-pattern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DE8BC1-E33E-3047-BAF4-DDCF9296A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Decola </a:t>
            </a:r>
            <a:r>
              <a:rPr lang="pt-BR" dirty="0" err="1"/>
              <a:t>Dev</a:t>
            </a:r>
            <a:r>
              <a:rPr lang="pt-BR" dirty="0"/>
              <a:t> | Workshop Tech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534CE-AD25-A743-8C1A-0F56DB5080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pt-BR" sz="2900" dirty="0"/>
              <a:t>Design </a:t>
            </a:r>
            <a:r>
              <a:rPr lang="en-US" sz="2900" dirty="0"/>
              <a:t>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270140"/>
      </p:ext>
    </p:extLst>
  </p:cSld>
  <p:clrMapOvr>
    <a:masterClrMapping/>
  </p:clrMapOvr>
  <p:transition advClick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F51AB2-BFA5-4B05-B246-998F285BE3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S.O.L.I.D.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51479-1C26-4888-B112-0A3DF3803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728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7B603BF-5632-49E9-8B3C-BDBFCFC7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Princípios do S.O.L.I.D.</a:t>
            </a: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B5BB9511-F982-4ED0-9CC5-4CC14B8F8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366133"/>
              </p:ext>
            </p:extLst>
          </p:nvPr>
        </p:nvGraphicFramePr>
        <p:xfrm>
          <a:off x="692150" y="1524000"/>
          <a:ext cx="10782298" cy="28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52">
                  <a:extLst>
                    <a:ext uri="{9D8B030D-6E8A-4147-A177-3AD203B41FA5}">
                      <a16:colId xmlns:a16="http://schemas.microsoft.com/office/drawing/2014/main" val="2301020004"/>
                    </a:ext>
                  </a:extLst>
                </a:gridCol>
                <a:gridCol w="729017">
                  <a:extLst>
                    <a:ext uri="{9D8B030D-6E8A-4147-A177-3AD203B41FA5}">
                      <a16:colId xmlns:a16="http://schemas.microsoft.com/office/drawing/2014/main" val="3195421880"/>
                    </a:ext>
                  </a:extLst>
                </a:gridCol>
                <a:gridCol w="4980623">
                  <a:extLst>
                    <a:ext uri="{9D8B030D-6E8A-4147-A177-3AD203B41FA5}">
                      <a16:colId xmlns:a16="http://schemas.microsoft.com/office/drawing/2014/main" val="251987181"/>
                    </a:ext>
                  </a:extLst>
                </a:gridCol>
                <a:gridCol w="4294906">
                  <a:extLst>
                    <a:ext uri="{9D8B030D-6E8A-4147-A177-3AD203B41FA5}">
                      <a16:colId xmlns:a16="http://schemas.microsoft.com/office/drawing/2014/main" val="3279986732"/>
                    </a:ext>
                  </a:extLst>
                </a:gridCol>
              </a:tblGrid>
              <a:tr h="2431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Letra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Sigla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Definição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387049"/>
                  </a:ext>
                </a:extLst>
              </a:tr>
              <a:tr h="453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SRP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Principio da </a:t>
                      </a: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Responsabilidade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Única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Uma classe deve ter um, e somente um, motivo para mudar.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9372149"/>
                  </a:ext>
                </a:extLst>
              </a:tr>
              <a:tr h="453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OCP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Princípio Aberto-Fechado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Você deve ser capaz de estender um comportamento de uma classe, sem modificá-lo.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8233611"/>
                  </a:ext>
                </a:extLst>
              </a:tr>
              <a:tr h="453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LSP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Princípio da Substituição de Liskov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classes base devem ser substituíveis por suas classes derivadas.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8518916"/>
                  </a:ext>
                </a:extLst>
              </a:tr>
              <a:tr h="453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ISP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Princípio da Segregação da Interface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Muitas interfaces específicas são melhores do que uma interface única.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9705310"/>
                  </a:ext>
                </a:extLst>
              </a:tr>
              <a:tr h="645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DIP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Princípio da inversão da dependência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Dependa de uma abstração e não de uma implementação.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932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98204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7B603BF-5632-49E9-8B3C-BDBFCFC7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comuns em aplicações que </a:t>
            </a:r>
            <a:r>
              <a:rPr lang="pt-BR" b="0" dirty="0">
                <a:solidFill>
                  <a:srgbClr val="FF0000"/>
                </a:solidFill>
              </a:rPr>
              <a:t>NÃO</a:t>
            </a:r>
            <a:r>
              <a:rPr lang="pt-BR" dirty="0"/>
              <a:t> usam o S.O.L.I.D.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7BD0-097F-4B60-910E-66CA8A785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Duplicidade de Código;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Código sem estrutura coesa;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Dificuldade de manter / evoluir;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Pequenos ajustes podem quebrar o código, inclusive em outras partes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Dificuldade para executar e criar testes unitários;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Dificuldade de reaproveitar código para outras aplicações.</a:t>
            </a:r>
          </a:p>
        </p:txBody>
      </p:sp>
    </p:spTree>
    <p:extLst>
      <p:ext uri="{BB962C8B-B14F-4D97-AF65-F5344CB8AC3E}">
        <p14:creationId xmlns:p14="http://schemas.microsoft.com/office/powerpoint/2010/main" val="9976756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7B603BF-5632-49E9-8B3C-BDBFCFC7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Principais benefícios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7BD0-097F-4B60-910E-66CA8A785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Fácil manutenção;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Fácil entendimento;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Organização;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Aberta a receber novas funcionalidades sem danos colaterais;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Reaproveitamento de código;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Fácil adaptação a mudanças no escopo do projeto.</a:t>
            </a:r>
          </a:p>
        </p:txBody>
      </p:sp>
    </p:spTree>
    <p:extLst>
      <p:ext uri="{BB962C8B-B14F-4D97-AF65-F5344CB8AC3E}">
        <p14:creationId xmlns:p14="http://schemas.microsoft.com/office/powerpoint/2010/main" val="41692881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F51AB2-BFA5-4B05-B246-998F285BE3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Exemplos Práticos (WebAPI REST .NET Core)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51479-1C26-4888-B112-0A3DF3803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Como os padrões de projeto podem nos ajudar a ‘buscar’ os princípios do S.O.L.I.D.?</a:t>
            </a:r>
          </a:p>
        </p:txBody>
      </p:sp>
    </p:spTree>
    <p:extLst>
      <p:ext uri="{BB962C8B-B14F-4D97-AF65-F5344CB8AC3E}">
        <p14:creationId xmlns:p14="http://schemas.microsoft.com/office/powerpoint/2010/main" val="79442451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C91DC7-F7FD-459D-9AC6-5644D03507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5875" y="1042194"/>
            <a:ext cx="4181475" cy="418147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1A6517-4FAD-4FC5-99BC-F2CEFAE2B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50" y="390719"/>
            <a:ext cx="6033275" cy="5484619"/>
          </a:xfrm>
        </p:spPr>
        <p:txBody>
          <a:bodyPr anchor="ctr"/>
          <a:lstStyle/>
          <a:p>
            <a:pPr algn="ctr"/>
            <a:r>
              <a:rPr lang="pt-BR" b="1" dirty="0">
                <a:hlinkClick r:id="rId4"/>
              </a:rPr>
              <a:t>https://github.com/fructuoso/DesignPatternSamples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8031574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F51AB2-BFA5-4B05-B246-998F285BE3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51479-1C26-4888-B112-0A3DF3803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59062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A76C2-8FA5-498B-AF40-6AAE3BF2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Cloud Design Patterns: </a:t>
            </a:r>
            <a:r>
              <a:rPr lang="pt-BR" dirty="0"/>
              <a:t>Apresenta os principais desafios do desenvolvimento na nuvem e padrões difundidos no mercado para supera-los.</a:t>
            </a:r>
          </a:p>
          <a:p>
            <a:r>
              <a:rPr lang="pt-BR" dirty="0"/>
              <a:t>Link: </a:t>
            </a:r>
            <a:r>
              <a:rPr lang="pt-BR" dirty="0">
                <a:hlinkClick r:id="rId2"/>
              </a:rPr>
              <a:t>https://docs.microsoft.com/en-us/azure/architecture/patterns/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704B3A-6BE8-4732-A667-B817172C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156270732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B6E9E0-296D-4DFB-AEF8-12F375FAA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+mn-lt"/>
                <a:hlinkClick r:id="rId2"/>
              </a:rPr>
              <a:t>https://www.oodesign.com</a:t>
            </a:r>
            <a:endParaRPr lang="en-US" sz="18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https://www.dofactory.com/net/design-patterns</a:t>
            </a:r>
            <a:endParaRPr lang="en-US" sz="1800" dirty="0">
              <a:solidFill>
                <a:schemeClr val="tx2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+mn-lt"/>
                <a:ea typeface="Times New Roman" panose="02020603050405020304" pitchFamily="18" charset="0"/>
                <a:hlinkClick r:id="rId4"/>
              </a:rPr>
              <a:t>https://refactoring.guru/pt-br/design-patterns/</a:t>
            </a:r>
            <a:endParaRPr lang="en-US" sz="1800" dirty="0">
              <a:solidFill>
                <a:schemeClr val="tx2"/>
              </a:solidFill>
              <a:latin typeface="+mn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“Agile Principles, Patterns, and Practices in C#”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+mn-lt"/>
                <a:ea typeface="Times New Roman" panose="02020603050405020304" pitchFamily="18" charset="0"/>
              </a:rPr>
              <a:t>“Design Patterns - Elements of Reusable Object-Oriented Software”</a:t>
            </a:r>
            <a:endParaRPr lang="en-US" sz="1800" dirty="0">
              <a:solidFill>
                <a:schemeClr val="tx2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673359-6187-4411-957C-11BEE67A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</p:txBody>
      </p:sp>
    </p:spTree>
    <p:extLst>
      <p:ext uri="{BB962C8B-B14F-4D97-AF65-F5344CB8AC3E}">
        <p14:creationId xmlns:p14="http://schemas.microsoft.com/office/powerpoint/2010/main" val="177015797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1588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CDD72DEA-1642-4D78-BE11-C3DE9066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32389"/>
            <a:ext cx="10783229" cy="384048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	Design Patterns são soluções reutilizáveis para problemas comumente ocorridos (no contexto do design de software). Estes padrões foram iniciados como melhores práticas que foram aplicadas repetidamente a problemas semelhantes encontrados em diferentes contextos. Eles se tornaram populares depois que foram apresentados, de forma estruturada, no livro “</a:t>
            </a:r>
            <a:r>
              <a:rPr lang="en-US" dirty="0"/>
              <a:t>Design Patterns - Elements of Reusable Object-Oriented Software” (</a:t>
            </a:r>
            <a:r>
              <a:rPr lang="pt-BR" dirty="0"/>
              <a:t>Gang Of Four) em 1994.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algn="ctr">
              <a:lnSpc>
                <a:spcPct val="150000"/>
              </a:lnSpc>
            </a:pPr>
            <a:r>
              <a:rPr lang="pt-BR" b="1" u="sng" dirty="0"/>
              <a:t>O </a:t>
            </a:r>
            <a:r>
              <a:rPr lang="en-US" b="1" u="sng" dirty="0"/>
              <a:t>“Gang of Four” </a:t>
            </a:r>
            <a:r>
              <a:rPr lang="pt-BR" b="1" u="sng" dirty="0"/>
              <a:t>representa apenas uma de muitas coleções.</a:t>
            </a:r>
            <a:endParaRPr lang="en-US" b="1" u="sng" dirty="0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62CF1548-2533-466A-A1FF-DD6662EF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</p:spPr>
        <p:txBody>
          <a:bodyPr/>
          <a:lstStyle/>
          <a:p>
            <a:r>
              <a:rPr lang="pt-BR" dirty="0"/>
              <a:t>Definição</a:t>
            </a:r>
          </a:p>
        </p:txBody>
      </p:sp>
    </p:spTree>
    <p:extLst>
      <p:ext uri="{BB962C8B-B14F-4D97-AF65-F5344CB8AC3E}">
        <p14:creationId xmlns:p14="http://schemas.microsoft.com/office/powerpoint/2010/main" val="94332803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F51AB2-BFA5-4B05-B246-998F285BE3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Gang Of Four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51479-1C26-4888-B112-0A3DF3803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Gangue dos </a:t>
            </a:r>
            <a:r>
              <a:rPr lang="en-US" dirty="0" err="1"/>
              <a:t>quatro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0276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7F04581-8963-4E21-A654-1B7943BB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76" y="722522"/>
            <a:ext cx="8534248" cy="54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873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F95FB9-A3DA-47EE-9A8C-99351008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Produtividade:</a:t>
            </a:r>
            <a:r>
              <a:rPr lang="pt-BR" dirty="0"/>
              <a:t> Estes padrões são modelos de resolução de problemas que já foram utilizados e testados inúmeras vezes</a:t>
            </a:r>
            <a:r>
              <a:rPr lang="pt-BR" b="1" dirty="0"/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Manutenção:</a:t>
            </a:r>
            <a:r>
              <a:rPr lang="pt-BR" dirty="0"/>
              <a:t> Os padrões são baseados em soluções de baixo acoplamento e padronização de soluções;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Temos Universais:</a:t>
            </a:r>
            <a:r>
              <a:rPr lang="pt-BR" dirty="0"/>
              <a:t> Os projetos são amplamente conhecidos desta forma as discussões técnicas são facilitadas, é mais simples falar o nome de </a:t>
            </a:r>
            <a:r>
              <a:rPr lang="pt-BR"/>
              <a:t>um “design </a:t>
            </a:r>
            <a:r>
              <a:rPr lang="en-US" dirty="0"/>
              <a:t>pattern”</a:t>
            </a:r>
            <a:r>
              <a:rPr lang="pt-BR" dirty="0"/>
              <a:t> do que toda vez ter que explicar o seu comportamento.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582708-4003-4C6B-9B33-54F89C0E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BR" dirty="0"/>
              <a:t>Porque eu devo usar?</a:t>
            </a:r>
          </a:p>
        </p:txBody>
      </p:sp>
    </p:spTree>
    <p:extLst>
      <p:ext uri="{BB962C8B-B14F-4D97-AF65-F5344CB8AC3E}">
        <p14:creationId xmlns:p14="http://schemas.microsoft.com/office/powerpoint/2010/main" val="8013369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F51AB2-BFA5-4B05-B246-998F285BE3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ATENÇÃO!!!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51479-1C26-4888-B112-0A3DF3803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Antes de começar a aplicar padrões de projetos precisamos entender algumas coisas...</a:t>
            </a:r>
          </a:p>
        </p:txBody>
      </p:sp>
    </p:spTree>
    <p:extLst>
      <p:ext uri="{BB962C8B-B14F-4D97-AF65-F5344CB8AC3E}">
        <p14:creationId xmlns:p14="http://schemas.microsoft.com/office/powerpoint/2010/main" val="16056796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F95FB9-A3DA-47EE-9A8C-99351008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	Alguns padrões surgiram para solucionar limitações de linguagens de programação com menos recursos no que diz respeito à abstração, nestes casos os padrões eram como “gambiarras” que proporcionavam à linguagem a possibilidade de fazer implementações que não eram possíveis nativamente.</a:t>
            </a:r>
          </a:p>
          <a:p>
            <a:pPr>
              <a:lnSpc>
                <a:spcPct val="150000"/>
              </a:lnSpc>
            </a:pPr>
            <a:r>
              <a:rPr lang="pt-BR" dirty="0"/>
              <a:t>	Linguagens mais recentes trazem alguns destes recursos nativamente, em alguns outros casos os padrões foram substituídos por padrões mais recentes.</a:t>
            </a:r>
          </a:p>
          <a:p>
            <a:pPr algn="ctr">
              <a:lnSpc>
                <a:spcPct val="150000"/>
              </a:lnSpc>
            </a:pPr>
            <a:r>
              <a:rPr lang="pt-BR" b="1" u="sng" dirty="0"/>
              <a:t>O padrão </a:t>
            </a:r>
            <a:r>
              <a:rPr lang="en-US" b="1" u="sng" dirty="0"/>
              <a:t>Strategy</a:t>
            </a:r>
            <a:r>
              <a:rPr lang="pt-BR" b="1" u="sng" dirty="0"/>
              <a:t>, por exemplo, pode ser substituído pelo uso de uma função anônima.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582708-4003-4C6B-9B33-54F89C0E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BR" dirty="0"/>
              <a:t>Desuso</a:t>
            </a:r>
          </a:p>
        </p:txBody>
      </p:sp>
    </p:spTree>
    <p:extLst>
      <p:ext uri="{BB962C8B-B14F-4D97-AF65-F5344CB8AC3E}">
        <p14:creationId xmlns:p14="http://schemas.microsoft.com/office/powerpoint/2010/main" val="23585448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F95FB9-A3DA-47EE-9A8C-99351008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	Os padrões não são soluções prontas, códigos que podemos pegar prontos e “jogar” dentro do projeto, em alguns casos é necessário ajustar o padrão ao contexto em que o projeto necessita, e isso costuma demandar um conhecimento mais profundo por parte da equipe de desenvolvimento.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582708-4003-4C6B-9B33-54F89C0E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BR" dirty="0"/>
              <a:t>Soluções “Prontas”</a:t>
            </a:r>
          </a:p>
        </p:txBody>
      </p:sp>
    </p:spTree>
    <p:extLst>
      <p:ext uri="{BB962C8B-B14F-4D97-AF65-F5344CB8AC3E}">
        <p14:creationId xmlns:p14="http://schemas.microsoft.com/office/powerpoint/2010/main" val="4886774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F95FB9-A3DA-47EE-9A8C-99351008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	É comum ver desenvolvedores que ao conhecer um novo padrão / técnica, tentam encaixar ele em todos os cenários, inclusive em situações onde uma abordagem mais simples seria suficiente para resolver o problema.</a:t>
            </a:r>
          </a:p>
          <a:p>
            <a:r>
              <a:rPr lang="pt-BR" dirty="0"/>
              <a:t>	Um martelo é ótimo para colocar um prego na parede, mas não funciona tão bem se você tiver um parafuso.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 algn="ctr">
              <a:lnSpc>
                <a:spcPct val="150000"/>
              </a:lnSpc>
            </a:pPr>
            <a:r>
              <a:rPr lang="pt-BR" b="1" u="sng" dirty="0">
                <a:solidFill>
                  <a:srgbClr val="FF0000"/>
                </a:solidFill>
              </a:rPr>
              <a:t>Lembrem-se: Não é uma competição para ver quem usa mais padrões.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582708-4003-4C6B-9B33-54F89C0E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BR" dirty="0"/>
              <a:t>A “bala de prata”</a:t>
            </a:r>
          </a:p>
        </p:txBody>
      </p:sp>
    </p:spTree>
    <p:extLst>
      <p:ext uri="{BB962C8B-B14F-4D97-AF65-F5344CB8AC3E}">
        <p14:creationId xmlns:p14="http://schemas.microsoft.com/office/powerpoint/2010/main" val="24284517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ighly Confidential">
  <a:themeElements>
    <a:clrScheme name="Update Avanade">
      <a:dk1>
        <a:srgbClr val="333333"/>
      </a:dk1>
      <a:lt1>
        <a:sysClr val="window" lastClr="FFFFFF"/>
      </a:lt1>
      <a:dk2>
        <a:srgbClr val="FF5800"/>
      </a:dk2>
      <a:lt2>
        <a:srgbClr val="EDEDED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B912A"/>
      </a:accent5>
      <a:accent6>
        <a:srgbClr val="008C95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Glow PPT Template_2020_Update" id="{0A68D89D-2040-450E-B718-4C968A3DC61B}" vid="{5816EAD6-7AD6-4815-8DB7-F2806DE949F8}"/>
    </a:ext>
  </a:extLst>
</a:theme>
</file>

<file path=ppt/theme/theme2.xml><?xml version="1.0" encoding="utf-8"?>
<a:theme xmlns:a="http://schemas.openxmlformats.org/drawingml/2006/main" name="Confidential">
  <a:themeElements>
    <a:clrScheme name="Update Avanade">
      <a:dk1>
        <a:srgbClr val="333333"/>
      </a:dk1>
      <a:lt1>
        <a:sysClr val="window" lastClr="FFFFFF"/>
      </a:lt1>
      <a:dk2>
        <a:srgbClr val="FF5800"/>
      </a:dk2>
      <a:lt2>
        <a:srgbClr val="EDEDED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B912A"/>
      </a:accent5>
      <a:accent6>
        <a:srgbClr val="008C95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Glow PPT Template_2020_Update" id="{0A68D89D-2040-450E-B718-4C968A3DC61B}" vid="{4056C58A-4794-4E08-87EE-12A2E3CEE42F}"/>
    </a:ext>
  </a:extLst>
</a:theme>
</file>

<file path=ppt/theme/theme3.xml><?xml version="1.0" encoding="utf-8"?>
<a:theme xmlns:a="http://schemas.openxmlformats.org/drawingml/2006/main" name="Restricted">
  <a:themeElements>
    <a:clrScheme name="Update Avanade">
      <a:dk1>
        <a:srgbClr val="333333"/>
      </a:dk1>
      <a:lt1>
        <a:sysClr val="window" lastClr="FFFFFF"/>
      </a:lt1>
      <a:dk2>
        <a:srgbClr val="FF5800"/>
      </a:dk2>
      <a:lt2>
        <a:srgbClr val="EDEDED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B912A"/>
      </a:accent5>
      <a:accent6>
        <a:srgbClr val="008C95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Glow PPT Template_2020_Update" id="{0A68D89D-2040-450E-B718-4C968A3DC61B}" vid="{FF8B81ED-075E-4E97-A1E9-AA96C3A485D4}"/>
    </a:ext>
  </a:extLst>
</a:theme>
</file>

<file path=ppt/theme/theme4.xml><?xml version="1.0" encoding="utf-8"?>
<a:theme xmlns:a="http://schemas.openxmlformats.org/drawingml/2006/main" name="Unrestricted">
  <a:themeElements>
    <a:clrScheme name="Update Avanade">
      <a:dk1>
        <a:srgbClr val="333333"/>
      </a:dk1>
      <a:lt1>
        <a:sysClr val="window" lastClr="FFFFFF"/>
      </a:lt1>
      <a:dk2>
        <a:srgbClr val="FF5800"/>
      </a:dk2>
      <a:lt2>
        <a:srgbClr val="EDEDED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B912A"/>
      </a:accent5>
      <a:accent6>
        <a:srgbClr val="008C95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Glow PPT Template_2020_Update" id="{0A68D89D-2040-450E-B718-4C968A3DC61B}" vid="{58A3FBDB-6F42-4158-913A-A678148380E5}"/>
    </a:ext>
  </a:extLst>
</a:theme>
</file>

<file path=ppt/theme/theme5.xml><?xml version="1.0" encoding="utf-8"?>
<a:theme xmlns:a="http://schemas.openxmlformats.org/drawingml/2006/main" name="End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Glow PPT Template_2020_Update" id="{0A68D89D-2040-450E-B718-4C968A3DC61B}" vid="{325CC75A-3A89-4EE7-AC99-379D37B6D8B7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4BD874090A4543B50EBEB696BB1E70" ma:contentTypeVersion="4" ma:contentTypeDescription="Een nieuw document maken." ma:contentTypeScope="" ma:versionID="99b8ea6ab871185f461a79843ba3b813">
  <xsd:schema xmlns:xsd="http://www.w3.org/2001/XMLSchema" xmlns:xs="http://www.w3.org/2001/XMLSchema" xmlns:p="http://schemas.microsoft.com/office/2006/metadata/properties" xmlns:ns2="99813c5d-2777-4308-bc7a-796bfbbfb35b" xmlns:ns3="b492d498-ca26-4a48-9077-d38364db9e65" targetNamespace="http://schemas.microsoft.com/office/2006/metadata/properties" ma:root="true" ma:fieldsID="2caee6fccfadbff09633eff926eecfb6" ns2:_="" ns3:_="">
    <xsd:import namespace="99813c5d-2777-4308-bc7a-796bfbbfb35b"/>
    <xsd:import namespace="b492d498-ca26-4a48-9077-d38364db9e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813c5d-2777-4308-bc7a-796bfbbfb3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92d498-ca26-4a48-9077-d38364db9e6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A03C18-8CA8-4E85-8FD3-26F080DC8A47}">
  <ds:schemaRefs>
    <ds:schemaRef ds:uri="http://purl.org/dc/elements/1.1/"/>
    <ds:schemaRef ds:uri="http://schemas.microsoft.com/office/2006/documentManagement/types"/>
    <ds:schemaRef ds:uri="b492d498-ca26-4a48-9077-d38364db9e65"/>
    <ds:schemaRef ds:uri="http://schemas.microsoft.com/office/infopath/2007/PartnerControls"/>
    <ds:schemaRef ds:uri="http://www.w3.org/XML/1998/namespace"/>
    <ds:schemaRef ds:uri="99813c5d-2777-4308-bc7a-796bfbbfb35b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35BC5BD-2F86-406E-8953-9EE1A3C800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512134-79BD-42AA-8907-833A6BD042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813c5d-2777-4308-bc7a-796bfbbfb35b"/>
    <ds:schemaRef ds:uri="b492d498-ca26-4a48-9077-d38364db9e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8952</TotalTime>
  <Words>767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Segoe UI</vt:lpstr>
      <vt:lpstr>Segoe UI Light</vt:lpstr>
      <vt:lpstr>Segoe UI Semibold</vt:lpstr>
      <vt:lpstr>Segoe UI Semilight</vt:lpstr>
      <vt:lpstr>Highly Confidential</vt:lpstr>
      <vt:lpstr>Confidential</vt:lpstr>
      <vt:lpstr>Restricted</vt:lpstr>
      <vt:lpstr>Unrestricted</vt:lpstr>
      <vt:lpstr>End Slides</vt:lpstr>
      <vt:lpstr>PowerPoint Presentation</vt:lpstr>
      <vt:lpstr>Definição</vt:lpstr>
      <vt:lpstr>PowerPoint Presentation</vt:lpstr>
      <vt:lpstr>PowerPoint Presentation</vt:lpstr>
      <vt:lpstr>Porque eu devo usar?</vt:lpstr>
      <vt:lpstr>PowerPoint Presentation</vt:lpstr>
      <vt:lpstr>Desuso</vt:lpstr>
      <vt:lpstr>Soluções “Prontas”</vt:lpstr>
      <vt:lpstr>A “bala de prata”</vt:lpstr>
      <vt:lpstr>PowerPoint Presentation</vt:lpstr>
      <vt:lpstr>Os Princípios do S.O.L.I.D.</vt:lpstr>
      <vt:lpstr>Problemas comuns em aplicações que NÃO usam o S.O.L.I.D.</vt:lpstr>
      <vt:lpstr>Principais benefícios</vt:lpstr>
      <vt:lpstr>PowerPoint Presentation</vt:lpstr>
      <vt:lpstr>PowerPoint Presentation</vt:lpstr>
      <vt:lpstr>PowerPoint Presentation</vt:lpstr>
      <vt:lpstr>Estudos Complementares</vt:lpstr>
      <vt:lpstr>Referências: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Carvalho Fructuoso</dc:creator>
  <cp:lastModifiedBy>Felipe Pimentel Augusto</cp:lastModifiedBy>
  <cp:revision>4</cp:revision>
  <dcterms:created xsi:type="dcterms:W3CDTF">2020-10-11T03:27:07Z</dcterms:created>
  <dcterms:modified xsi:type="dcterms:W3CDTF">2021-09-17T21:10:18Z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ae8262-b78e-4366-8929-a5d6aac95320_Enabled">
    <vt:lpwstr>true</vt:lpwstr>
  </property>
  <property fmtid="{D5CDD505-2E9C-101B-9397-08002B2CF9AE}" pid="3" name="MSIP_Label_5fae8262-b78e-4366-8929-a5d6aac95320_SetDate">
    <vt:lpwstr>2020-10-12T18:44:11Z</vt:lpwstr>
  </property>
  <property fmtid="{D5CDD505-2E9C-101B-9397-08002B2CF9AE}" pid="4" name="MSIP_Label_5fae8262-b78e-4366-8929-a5d6aac95320_Method">
    <vt:lpwstr>Standard</vt:lpwstr>
  </property>
  <property fmtid="{D5CDD505-2E9C-101B-9397-08002B2CF9AE}" pid="5" name="MSIP_Label_5fae8262-b78e-4366-8929-a5d6aac95320_Name">
    <vt:lpwstr>5fae8262-b78e-4366-8929-a5d6aac95320</vt:lpwstr>
  </property>
  <property fmtid="{D5CDD505-2E9C-101B-9397-08002B2CF9AE}" pid="6" name="MSIP_Label_5fae8262-b78e-4366-8929-a5d6aac95320_SiteId">
    <vt:lpwstr>cf36141c-ddd7-45a7-b073-111f66d0b30c</vt:lpwstr>
  </property>
  <property fmtid="{D5CDD505-2E9C-101B-9397-08002B2CF9AE}" pid="7" name="MSIP_Label_5fae8262-b78e-4366-8929-a5d6aac95320_ActionId">
    <vt:lpwstr>03a4d171-305f-4dfb-930b-2ec3705c0124</vt:lpwstr>
  </property>
  <property fmtid="{D5CDD505-2E9C-101B-9397-08002B2CF9AE}" pid="8" name="MSIP_Label_5fae8262-b78e-4366-8929-a5d6aac95320_ContentBits">
    <vt:lpwstr>0</vt:lpwstr>
  </property>
</Properties>
</file>