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56" r:id="rId5"/>
    <p:sldId id="270" r:id="rId6"/>
    <p:sldId id="272" r:id="rId7"/>
    <p:sldId id="257" r:id="rId8"/>
    <p:sldId id="294" r:id="rId9"/>
    <p:sldId id="277" r:id="rId10"/>
    <p:sldId id="275" r:id="rId11"/>
    <p:sldId id="280" r:id="rId12"/>
    <p:sldId id="281" r:id="rId13"/>
    <p:sldId id="271" r:id="rId14"/>
    <p:sldId id="286" r:id="rId15"/>
    <p:sldId id="276" r:id="rId16"/>
    <p:sldId id="282" r:id="rId17"/>
    <p:sldId id="273" r:id="rId18"/>
    <p:sldId id="279" r:id="rId19"/>
    <p:sldId id="283" r:id="rId20"/>
    <p:sldId id="288" r:id="rId21"/>
    <p:sldId id="274" r:id="rId22"/>
    <p:sldId id="284" r:id="rId23"/>
    <p:sldId id="289" r:id="rId24"/>
    <p:sldId id="285" r:id="rId25"/>
    <p:sldId id="287" r:id="rId26"/>
    <p:sldId id="291" r:id="rId27"/>
    <p:sldId id="295" r:id="rId28"/>
    <p:sldId id="296" r:id="rId29"/>
    <p:sldId id="292" r:id="rId30"/>
    <p:sldId id="290" r:id="rId31"/>
    <p:sldId id="298" r:id="rId32"/>
    <p:sldId id="297" r:id="rId33"/>
    <p:sldId id="262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5C517F-18CF-4B82-8212-41C0B1F69E64}" v="17" dt="2024-10-24T22:01:25.780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3447" autoAdjust="0"/>
  </p:normalViewPr>
  <p:slideViewPr>
    <p:cSldViewPr>
      <p:cViewPr varScale="1">
        <p:scale>
          <a:sx n="59" d="100"/>
          <a:sy n="59" d="100"/>
        </p:scale>
        <p:origin x="2156" y="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Pimentel Augusto" userId="9026f36d-a916-4840-b8f1-9282efcc80bd" providerId="ADAL" clId="{C8C7CD40-9547-405D-8C4E-07D594A97921}"/>
    <pc:docChg chg="undo custSel addSld delSld modSld sldOrd">
      <pc:chgData name="Felipe Pimentel Augusto" userId="9026f36d-a916-4840-b8f1-9282efcc80bd" providerId="ADAL" clId="{C8C7CD40-9547-405D-8C4E-07D594A97921}" dt="2024-09-24T19:07:04.615" v="1921"/>
      <pc:docMkLst>
        <pc:docMk/>
      </pc:docMkLst>
      <pc:sldChg chg="addSp delSp modSp mod">
        <pc:chgData name="Felipe Pimentel Augusto" userId="9026f36d-a916-4840-b8f1-9282efcc80bd" providerId="ADAL" clId="{C8C7CD40-9547-405D-8C4E-07D594A97921}" dt="2024-09-24T18:37:31.610" v="1221" actId="20577"/>
        <pc:sldMkLst>
          <pc:docMk/>
          <pc:sldMk cId="2128536031" sldId="257"/>
        </pc:sldMkLst>
        <pc:spChg chg="mod">
          <ac:chgData name="Felipe Pimentel Augusto" userId="9026f36d-a916-4840-b8f1-9282efcc80bd" providerId="ADAL" clId="{C8C7CD40-9547-405D-8C4E-07D594A97921}" dt="2024-09-22T11:04:59.643" v="43" actId="1076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Felipe Pimentel Augusto" userId="9026f36d-a916-4840-b8f1-9282efcc80bd" providerId="ADAL" clId="{C8C7CD40-9547-405D-8C4E-07D594A97921}" dt="2024-09-24T18:37:31.610" v="1221" actId="20577"/>
          <ac:spMkLst>
            <pc:docMk/>
            <pc:sldMk cId="2128536031" sldId="257"/>
            <ac:spMk id="14" creationId="{00000000-0000-0000-0000-000000000000}"/>
          </ac:spMkLst>
        </pc:spChg>
        <pc:picChg chg="add mod">
          <ac:chgData name="Felipe Pimentel Augusto" userId="9026f36d-a916-4840-b8f1-9282efcc80bd" providerId="ADAL" clId="{C8C7CD40-9547-405D-8C4E-07D594A97921}" dt="2024-09-24T13:44:59.164" v="736"/>
          <ac:picMkLst>
            <pc:docMk/>
            <pc:sldMk cId="2128536031" sldId="257"/>
            <ac:picMk id="2" creationId="{EBA0108E-8513-9369-6733-DCDBAE4AD7F3}"/>
          </ac:picMkLst>
        </pc:picChg>
        <pc:picChg chg="add del mod">
          <ac:chgData name="Felipe Pimentel Augusto" userId="9026f36d-a916-4840-b8f1-9282efcc80bd" providerId="ADAL" clId="{C8C7CD40-9547-405D-8C4E-07D594A97921}" dt="2024-09-24T13:44:58.924" v="735" actId="478"/>
          <ac:picMkLst>
            <pc:docMk/>
            <pc:sldMk cId="2128536031" sldId="257"/>
            <ac:picMk id="3" creationId="{CD5F3984-4212-AD15-D3D3-C87FAA76E245}"/>
          </ac:picMkLst>
        </pc:picChg>
        <pc:picChg chg="mod">
          <ac:chgData name="Felipe Pimentel Augusto" userId="9026f36d-a916-4840-b8f1-9282efcc80bd" providerId="ADAL" clId="{C8C7CD40-9547-405D-8C4E-07D594A97921}" dt="2024-09-22T10:44:01.911" v="15" actId="14100"/>
          <ac:picMkLst>
            <pc:docMk/>
            <pc:sldMk cId="2128536031" sldId="257"/>
            <ac:picMk id="1026" creationId="{F172CA94-FD3A-59BC-5150-28E84CF1BAF5}"/>
          </ac:picMkLst>
        </pc:picChg>
      </pc:sldChg>
      <pc:sldChg chg="addSp modSp mod ord">
        <pc:chgData name="Felipe Pimentel Augusto" userId="9026f36d-a916-4840-b8f1-9282efcc80bd" providerId="ADAL" clId="{C8C7CD40-9547-405D-8C4E-07D594A97921}" dt="2024-09-24T15:13:57.366" v="891" actId="20577"/>
        <pc:sldMkLst>
          <pc:docMk/>
          <pc:sldMk cId="465021443" sldId="262"/>
        </pc:sldMkLst>
        <pc:spChg chg="add mod">
          <ac:chgData name="Felipe Pimentel Augusto" userId="9026f36d-a916-4840-b8f1-9282efcc80bd" providerId="ADAL" clId="{C8C7CD40-9547-405D-8C4E-07D594A97921}" dt="2024-09-24T15:13:57.366" v="891" actId="20577"/>
          <ac:spMkLst>
            <pc:docMk/>
            <pc:sldMk cId="465021443" sldId="262"/>
            <ac:spMk id="3" creationId="{AE248C1C-4620-FEBA-D95E-1B572B0310B6}"/>
          </ac:spMkLst>
        </pc:spChg>
      </pc:sldChg>
      <pc:sldChg chg="addSp delSp modSp mod">
        <pc:chgData name="Felipe Pimentel Augusto" userId="9026f36d-a916-4840-b8f1-9282efcc80bd" providerId="ADAL" clId="{C8C7CD40-9547-405D-8C4E-07D594A97921}" dt="2024-09-22T11:06:29.493" v="61" actId="27636"/>
        <pc:sldMkLst>
          <pc:docMk/>
          <pc:sldMk cId="1797304117" sldId="263"/>
        </pc:sldMkLst>
        <pc:spChg chg="add mod">
          <ac:chgData name="Felipe Pimentel Augusto" userId="9026f36d-a916-4840-b8f1-9282efcc80bd" providerId="ADAL" clId="{C8C7CD40-9547-405D-8C4E-07D594A97921}" dt="2024-09-22T11:06:29.493" v="61" actId="27636"/>
          <ac:spMkLst>
            <pc:docMk/>
            <pc:sldMk cId="1797304117" sldId="263"/>
            <ac:spMk id="3" creationId="{1BAE4417-DD8C-9617-BEDF-2F77C81CB378}"/>
          </ac:spMkLst>
        </pc:spChg>
        <pc:spChg chg="del">
          <ac:chgData name="Felipe Pimentel Augusto" userId="9026f36d-a916-4840-b8f1-9282efcc80bd" providerId="ADAL" clId="{C8C7CD40-9547-405D-8C4E-07D594A97921}" dt="2024-09-22T11:05:31.253" v="50"/>
          <ac:spMkLst>
            <pc:docMk/>
            <pc:sldMk cId="1797304117" sldId="263"/>
            <ac:spMk id="4" creationId="{00000000-0000-0000-0000-000000000000}"/>
          </ac:spMkLst>
        </pc:spChg>
      </pc:sldChg>
      <pc:sldChg chg="delSp modSp mod">
        <pc:chgData name="Felipe Pimentel Augusto" userId="9026f36d-a916-4840-b8f1-9282efcc80bd" providerId="ADAL" clId="{C8C7CD40-9547-405D-8C4E-07D594A97921}" dt="2024-09-24T03:02:38.371" v="663" actId="1076"/>
        <pc:sldMkLst>
          <pc:docMk/>
          <pc:sldMk cId="636058091" sldId="270"/>
        </pc:sldMkLst>
        <pc:spChg chg="mod">
          <ac:chgData name="Felipe Pimentel Augusto" userId="9026f36d-a916-4840-b8f1-9282efcc80bd" providerId="ADAL" clId="{C8C7CD40-9547-405D-8C4E-07D594A97921}" dt="2024-09-24T03:02:07.068" v="649" actId="1076"/>
          <ac:spMkLst>
            <pc:docMk/>
            <pc:sldMk cId="636058091" sldId="270"/>
            <ac:spMk id="28" creationId="{19AEEAE8-B9DD-050B-0102-98CA81C68582}"/>
          </ac:spMkLst>
        </pc:spChg>
        <pc:picChg chg="mod">
          <ac:chgData name="Felipe Pimentel Augusto" userId="9026f36d-a916-4840-b8f1-9282efcc80bd" providerId="ADAL" clId="{C8C7CD40-9547-405D-8C4E-07D594A97921}" dt="2024-09-23T22:16:01.990" v="395" actId="1076"/>
          <ac:picMkLst>
            <pc:docMk/>
            <pc:sldMk cId="636058091" sldId="270"/>
            <ac:picMk id="7" creationId="{117A54C9-1565-D087-183F-22A89F857130}"/>
          </ac:picMkLst>
        </pc:picChg>
        <pc:picChg chg="mod">
          <ac:chgData name="Felipe Pimentel Augusto" userId="9026f36d-a916-4840-b8f1-9282efcc80bd" providerId="ADAL" clId="{C8C7CD40-9547-405D-8C4E-07D594A97921}" dt="2024-09-23T22:16:01.990" v="395" actId="1076"/>
          <ac:picMkLst>
            <pc:docMk/>
            <pc:sldMk cId="636058091" sldId="270"/>
            <ac:picMk id="8" creationId="{15F0698F-7142-7E06-F119-8941AE7AD76F}"/>
          </ac:picMkLst>
        </pc:picChg>
        <pc:picChg chg="mod">
          <ac:chgData name="Felipe Pimentel Augusto" userId="9026f36d-a916-4840-b8f1-9282efcc80bd" providerId="ADAL" clId="{C8C7CD40-9547-405D-8C4E-07D594A97921}" dt="2024-09-24T03:02:35.920" v="662" actId="1076"/>
          <ac:picMkLst>
            <pc:docMk/>
            <pc:sldMk cId="636058091" sldId="270"/>
            <ac:picMk id="10" creationId="{09A63BC1-BBB7-B3BF-7946-3EA9AB29419B}"/>
          </ac:picMkLst>
        </pc:picChg>
        <pc:picChg chg="mod">
          <ac:chgData name="Felipe Pimentel Augusto" userId="9026f36d-a916-4840-b8f1-9282efcc80bd" providerId="ADAL" clId="{C8C7CD40-9547-405D-8C4E-07D594A97921}" dt="2024-09-24T03:02:38.371" v="663" actId="1076"/>
          <ac:picMkLst>
            <pc:docMk/>
            <pc:sldMk cId="636058091" sldId="270"/>
            <ac:picMk id="11" creationId="{C88FD606-37A3-29DA-762C-1A866D28620F}"/>
          </ac:picMkLst>
        </pc:picChg>
        <pc:picChg chg="mod">
          <ac:chgData name="Felipe Pimentel Augusto" userId="9026f36d-a916-4840-b8f1-9282efcc80bd" providerId="ADAL" clId="{C8C7CD40-9547-405D-8C4E-07D594A97921}" dt="2024-09-24T03:02:18.490" v="656" actId="1076"/>
          <ac:picMkLst>
            <pc:docMk/>
            <pc:sldMk cId="636058091" sldId="270"/>
            <ac:picMk id="18" creationId="{1B3AE9B3-DDAE-F375-35B6-998E61DAF782}"/>
          </ac:picMkLst>
        </pc:picChg>
        <pc:picChg chg="mod">
          <ac:chgData name="Felipe Pimentel Augusto" userId="9026f36d-a916-4840-b8f1-9282efcc80bd" providerId="ADAL" clId="{C8C7CD40-9547-405D-8C4E-07D594A97921}" dt="2024-09-19T22:03:57.682" v="2" actId="1076"/>
          <ac:picMkLst>
            <pc:docMk/>
            <pc:sldMk cId="636058091" sldId="270"/>
            <ac:picMk id="21" creationId="{B157FBFA-5BF8-78DB-1B5A-D29239CA61DC}"/>
          </ac:picMkLst>
        </pc:picChg>
        <pc:picChg chg="mod">
          <ac:chgData name="Felipe Pimentel Augusto" userId="9026f36d-a916-4840-b8f1-9282efcc80bd" providerId="ADAL" clId="{C8C7CD40-9547-405D-8C4E-07D594A97921}" dt="2024-09-24T03:02:27.536" v="658" actId="1076"/>
          <ac:picMkLst>
            <pc:docMk/>
            <pc:sldMk cId="636058091" sldId="270"/>
            <ac:picMk id="22" creationId="{65F6CCB7-7D31-745A-04C3-B069A7A4869D}"/>
          </ac:picMkLst>
        </pc:picChg>
        <pc:picChg chg="mod">
          <ac:chgData name="Felipe Pimentel Augusto" userId="9026f36d-a916-4840-b8f1-9282efcc80bd" providerId="ADAL" clId="{C8C7CD40-9547-405D-8C4E-07D594A97921}" dt="2024-09-23T22:16:01.990" v="395" actId="1076"/>
          <ac:picMkLst>
            <pc:docMk/>
            <pc:sldMk cId="636058091" sldId="270"/>
            <ac:picMk id="23" creationId="{8034CA63-512B-5F8C-7C29-58AE69C8C3EA}"/>
          </ac:picMkLst>
        </pc:picChg>
        <pc:picChg chg="mod">
          <ac:chgData name="Felipe Pimentel Augusto" userId="9026f36d-a916-4840-b8f1-9282efcc80bd" providerId="ADAL" clId="{C8C7CD40-9547-405D-8C4E-07D594A97921}" dt="2024-09-24T03:02:08.590" v="650" actId="1076"/>
          <ac:picMkLst>
            <pc:docMk/>
            <pc:sldMk cId="636058091" sldId="270"/>
            <ac:picMk id="25" creationId="{BF5AB214-2C87-6840-786D-7C2972F401CF}"/>
          </ac:picMkLst>
        </pc:picChg>
        <pc:picChg chg="mod">
          <ac:chgData name="Felipe Pimentel Augusto" userId="9026f36d-a916-4840-b8f1-9282efcc80bd" providerId="ADAL" clId="{C8C7CD40-9547-405D-8C4E-07D594A97921}" dt="2024-09-24T03:02:13.165" v="652" actId="1076"/>
          <ac:picMkLst>
            <pc:docMk/>
            <pc:sldMk cId="636058091" sldId="270"/>
            <ac:picMk id="26" creationId="{E1CEE396-85A5-C94F-5AE2-9D9AD3E172BB}"/>
          </ac:picMkLst>
        </pc:picChg>
        <pc:picChg chg="mod">
          <ac:chgData name="Felipe Pimentel Augusto" userId="9026f36d-a916-4840-b8f1-9282efcc80bd" providerId="ADAL" clId="{C8C7CD40-9547-405D-8C4E-07D594A97921}" dt="2024-09-19T22:03:55.974" v="1" actId="1076"/>
          <ac:picMkLst>
            <pc:docMk/>
            <pc:sldMk cId="636058091" sldId="270"/>
            <ac:picMk id="32" creationId="{5E77B07A-4E2E-AA1A-C289-052C754D37F3}"/>
          </ac:picMkLst>
        </pc:picChg>
        <pc:picChg chg="del">
          <ac:chgData name="Felipe Pimentel Augusto" userId="9026f36d-a916-4840-b8f1-9282efcc80bd" providerId="ADAL" clId="{C8C7CD40-9547-405D-8C4E-07D594A97921}" dt="2024-09-17T21:23:06.231" v="0" actId="478"/>
          <ac:picMkLst>
            <pc:docMk/>
            <pc:sldMk cId="636058091" sldId="270"/>
            <ac:picMk id="42" creationId="{1F66A1F8-9DAD-1846-C463-4139D777BB6A}"/>
          </ac:picMkLst>
        </pc:picChg>
      </pc:sldChg>
      <pc:sldChg chg="addSp modSp mod ord">
        <pc:chgData name="Felipe Pimentel Augusto" userId="9026f36d-a916-4840-b8f1-9282efcc80bd" providerId="ADAL" clId="{C8C7CD40-9547-405D-8C4E-07D594A97921}" dt="2024-09-24T13:51:22.472" v="859" actId="404"/>
        <pc:sldMkLst>
          <pc:docMk/>
          <pc:sldMk cId="3349663451" sldId="271"/>
        </pc:sldMkLst>
        <pc:spChg chg="add mod">
          <ac:chgData name="Felipe Pimentel Augusto" userId="9026f36d-a916-4840-b8f1-9282efcc80bd" providerId="ADAL" clId="{C8C7CD40-9547-405D-8C4E-07D594A97921}" dt="2024-09-24T13:51:22.472" v="859" actId="404"/>
          <ac:spMkLst>
            <pc:docMk/>
            <pc:sldMk cId="3349663451" sldId="271"/>
            <ac:spMk id="3" creationId="{BB71DAEC-ED3B-6A2D-CC65-B19AF7F21D0A}"/>
          </ac:spMkLst>
        </pc:spChg>
      </pc:sldChg>
      <pc:sldChg chg="addSp add mod ord">
        <pc:chgData name="Felipe Pimentel Augusto" userId="9026f36d-a916-4840-b8f1-9282efcc80bd" providerId="ADAL" clId="{C8C7CD40-9547-405D-8C4E-07D594A97921}" dt="2024-09-24T02:17:46.800" v="573"/>
        <pc:sldMkLst>
          <pc:docMk/>
          <pc:sldMk cId="143992874" sldId="273"/>
        </pc:sldMkLst>
        <pc:picChg chg="add">
          <ac:chgData name="Felipe Pimentel Augusto" userId="9026f36d-a916-4840-b8f1-9282efcc80bd" providerId="ADAL" clId="{C8C7CD40-9547-405D-8C4E-07D594A97921}" dt="2024-09-19T22:32:44.601" v="10" actId="22"/>
          <ac:picMkLst>
            <pc:docMk/>
            <pc:sldMk cId="143992874" sldId="273"/>
            <ac:picMk id="3" creationId="{52107E73-41F7-DCB5-8E2E-DB4DD307F05F}"/>
          </ac:picMkLst>
        </pc:picChg>
      </pc:sldChg>
      <pc:sldChg chg="addSp delSp modSp add mod">
        <pc:chgData name="Felipe Pimentel Augusto" userId="9026f36d-a916-4840-b8f1-9282efcc80bd" providerId="ADAL" clId="{C8C7CD40-9547-405D-8C4E-07D594A97921}" dt="2024-09-24T02:17:03.170" v="567" actId="403"/>
        <pc:sldMkLst>
          <pc:docMk/>
          <pc:sldMk cId="223618232" sldId="274"/>
        </pc:sldMkLst>
        <pc:spChg chg="add del mod">
          <ac:chgData name="Felipe Pimentel Augusto" userId="9026f36d-a916-4840-b8f1-9282efcc80bd" providerId="ADAL" clId="{C8C7CD40-9547-405D-8C4E-07D594A97921}" dt="2024-09-22T10:46:09.951" v="37" actId="478"/>
          <ac:spMkLst>
            <pc:docMk/>
            <pc:sldMk cId="223618232" sldId="274"/>
            <ac:spMk id="4" creationId="{5AE602CD-9AC7-9D4C-2E11-23375F2420B1}"/>
          </ac:spMkLst>
        </pc:spChg>
        <pc:spChg chg="add mod">
          <ac:chgData name="Felipe Pimentel Augusto" userId="9026f36d-a916-4840-b8f1-9282efcc80bd" providerId="ADAL" clId="{C8C7CD40-9547-405D-8C4E-07D594A97921}" dt="2024-09-24T02:17:03.170" v="567" actId="403"/>
          <ac:spMkLst>
            <pc:docMk/>
            <pc:sldMk cId="223618232" sldId="274"/>
            <ac:spMk id="5" creationId="{26B9117F-C2DB-C88C-613D-5F2758C0560D}"/>
          </ac:spMkLst>
        </pc:spChg>
        <pc:spChg chg="add del mod">
          <ac:chgData name="Felipe Pimentel Augusto" userId="9026f36d-a916-4840-b8f1-9282efcc80bd" providerId="ADAL" clId="{C8C7CD40-9547-405D-8C4E-07D594A97921}" dt="2024-09-22T10:46:08.717" v="36" actId="478"/>
          <ac:spMkLst>
            <pc:docMk/>
            <pc:sldMk cId="223618232" sldId="274"/>
            <ac:spMk id="6" creationId="{5D77C3C1-A59A-2AF8-BEC0-37A974254D99}"/>
          </ac:spMkLst>
        </pc:spChg>
        <pc:spChg chg="add mod">
          <ac:chgData name="Felipe Pimentel Augusto" userId="9026f36d-a916-4840-b8f1-9282efcc80bd" providerId="ADAL" clId="{C8C7CD40-9547-405D-8C4E-07D594A97921}" dt="2024-09-24T02:16:30.567" v="545" actId="14100"/>
          <ac:spMkLst>
            <pc:docMk/>
            <pc:sldMk cId="223618232" sldId="274"/>
            <ac:spMk id="6" creationId="{67CB2524-E8C6-ADCA-7A1F-A8CD444784BB}"/>
          </ac:spMkLst>
        </pc:spChg>
        <pc:spChg chg="add mod">
          <ac:chgData name="Felipe Pimentel Augusto" userId="9026f36d-a916-4840-b8f1-9282efcc80bd" providerId="ADAL" clId="{C8C7CD40-9547-405D-8C4E-07D594A97921}" dt="2024-09-24T02:16:49.887" v="565" actId="1076"/>
          <ac:spMkLst>
            <pc:docMk/>
            <pc:sldMk cId="223618232" sldId="274"/>
            <ac:spMk id="7" creationId="{038F6D7B-978E-999C-CC7B-247D7CB83121}"/>
          </ac:spMkLst>
        </pc:spChg>
        <pc:spChg chg="del">
          <ac:chgData name="Felipe Pimentel Augusto" userId="9026f36d-a916-4840-b8f1-9282efcc80bd" providerId="ADAL" clId="{C8C7CD40-9547-405D-8C4E-07D594A97921}" dt="2024-09-22T10:46:06.795" v="35" actId="478"/>
          <ac:spMkLst>
            <pc:docMk/>
            <pc:sldMk cId="223618232" sldId="274"/>
            <ac:spMk id="13" creationId="{00000000-0000-0000-0000-000000000000}"/>
          </ac:spMkLst>
        </pc:spChg>
        <pc:spChg chg="del">
          <ac:chgData name="Felipe Pimentel Augusto" userId="9026f36d-a916-4840-b8f1-9282efcc80bd" providerId="ADAL" clId="{C8C7CD40-9547-405D-8C4E-07D594A97921}" dt="2024-09-22T10:46:04.185" v="34" actId="478"/>
          <ac:spMkLst>
            <pc:docMk/>
            <pc:sldMk cId="223618232" sldId="274"/>
            <ac:spMk id="14" creationId="{00000000-0000-0000-0000-000000000000}"/>
          </ac:spMkLst>
        </pc:spChg>
        <pc:picChg chg="add mod">
          <ac:chgData name="Felipe Pimentel Augusto" userId="9026f36d-a916-4840-b8f1-9282efcc80bd" providerId="ADAL" clId="{C8C7CD40-9547-405D-8C4E-07D594A97921}" dt="2024-09-24T02:15:54.644" v="535" actId="14100"/>
          <ac:picMkLst>
            <pc:docMk/>
            <pc:sldMk cId="223618232" sldId="274"/>
            <ac:picMk id="3" creationId="{3B77098B-A1D0-D283-6A84-5CB65B4EE59E}"/>
          </ac:picMkLst>
        </pc:picChg>
        <pc:picChg chg="del">
          <ac:chgData name="Felipe Pimentel Augusto" userId="9026f36d-a916-4840-b8f1-9282efcc80bd" providerId="ADAL" clId="{C8C7CD40-9547-405D-8C4E-07D594A97921}" dt="2024-09-22T10:46:11.123" v="38" actId="478"/>
          <ac:picMkLst>
            <pc:docMk/>
            <pc:sldMk cId="223618232" sldId="274"/>
            <ac:picMk id="3" creationId="{CD5F3984-4212-AD15-D3D3-C87FAA76E245}"/>
          </ac:picMkLst>
        </pc:picChg>
        <pc:picChg chg="del">
          <ac:chgData name="Felipe Pimentel Augusto" userId="9026f36d-a916-4840-b8f1-9282efcc80bd" providerId="ADAL" clId="{C8C7CD40-9547-405D-8C4E-07D594A97921}" dt="2024-09-22T10:46:11.873" v="39" actId="478"/>
          <ac:picMkLst>
            <pc:docMk/>
            <pc:sldMk cId="223618232" sldId="274"/>
            <ac:picMk id="1026" creationId="{F172CA94-FD3A-59BC-5150-28E84CF1BAF5}"/>
          </ac:picMkLst>
        </pc:picChg>
      </pc:sldChg>
      <pc:sldChg chg="addSp delSp modSp add mod">
        <pc:chgData name="Felipe Pimentel Augusto" userId="9026f36d-a916-4840-b8f1-9282efcc80bd" providerId="ADAL" clId="{C8C7CD40-9547-405D-8C4E-07D594A97921}" dt="2024-09-24T13:44:53.546" v="734" actId="1076"/>
        <pc:sldMkLst>
          <pc:docMk/>
          <pc:sldMk cId="3946554791" sldId="275"/>
        </pc:sldMkLst>
        <pc:spChg chg="add mod">
          <ac:chgData name="Felipe Pimentel Augusto" userId="9026f36d-a916-4840-b8f1-9282efcc80bd" providerId="ADAL" clId="{C8C7CD40-9547-405D-8C4E-07D594A97921}" dt="2024-09-22T11:12:51.247" v="172" actId="14100"/>
          <ac:spMkLst>
            <pc:docMk/>
            <pc:sldMk cId="3946554791" sldId="275"/>
            <ac:spMk id="2" creationId="{5881937F-60CB-A443-EAE0-64BF284C5E11}"/>
          </ac:spMkLst>
        </pc:spChg>
        <pc:spChg chg="add mod">
          <ac:chgData name="Felipe Pimentel Augusto" userId="9026f36d-a916-4840-b8f1-9282efcc80bd" providerId="ADAL" clId="{C8C7CD40-9547-405D-8C4E-07D594A97921}" dt="2024-09-22T11:13:04.669" v="184" actId="20577"/>
          <ac:spMkLst>
            <pc:docMk/>
            <pc:sldMk cId="3946554791" sldId="275"/>
            <ac:spMk id="6" creationId="{47FC09AB-EF13-A8FA-FD51-5569F649E216}"/>
          </ac:spMkLst>
        </pc:spChg>
        <pc:spChg chg="mod">
          <ac:chgData name="Felipe Pimentel Augusto" userId="9026f36d-a916-4840-b8f1-9282efcc80bd" providerId="ADAL" clId="{C8C7CD40-9547-405D-8C4E-07D594A97921}" dt="2024-09-22T11:16:15.169" v="247" actId="20577"/>
          <ac:spMkLst>
            <pc:docMk/>
            <pc:sldMk cId="3946554791" sldId="275"/>
            <ac:spMk id="13" creationId="{00000000-0000-0000-0000-000000000000}"/>
          </ac:spMkLst>
        </pc:spChg>
        <pc:spChg chg="mod">
          <ac:chgData name="Felipe Pimentel Augusto" userId="9026f36d-a916-4840-b8f1-9282efcc80bd" providerId="ADAL" clId="{C8C7CD40-9547-405D-8C4E-07D594A97921}" dt="2024-09-22T11:15:33.425" v="208" actId="20577"/>
          <ac:spMkLst>
            <pc:docMk/>
            <pc:sldMk cId="3946554791" sldId="275"/>
            <ac:spMk id="14" creationId="{00000000-0000-0000-0000-000000000000}"/>
          </ac:spMkLst>
        </pc:spChg>
        <pc:spChg chg="add mod">
          <ac:chgData name="Felipe Pimentel Augusto" userId="9026f36d-a916-4840-b8f1-9282efcc80bd" providerId="ADAL" clId="{C8C7CD40-9547-405D-8C4E-07D594A97921}" dt="2024-09-24T13:35:05.482" v="722" actId="207"/>
          <ac:spMkLst>
            <pc:docMk/>
            <pc:sldMk cId="3946554791" sldId="275"/>
            <ac:spMk id="15" creationId="{1812DEFE-B14B-112C-510A-482A2559ED3C}"/>
          </ac:spMkLst>
        </pc:spChg>
        <pc:spChg chg="add del">
          <ac:chgData name="Felipe Pimentel Augusto" userId="9026f36d-a916-4840-b8f1-9282efcc80bd" providerId="ADAL" clId="{C8C7CD40-9547-405D-8C4E-07D594A97921}" dt="2024-09-22T11:14:01.325" v="195" actId="11529"/>
          <ac:spMkLst>
            <pc:docMk/>
            <pc:sldMk cId="3946554791" sldId="275"/>
            <ac:spMk id="15" creationId="{AEAE48D6-B787-B1E4-A4E2-C07F9ED8E412}"/>
          </ac:spMkLst>
        </pc:spChg>
        <pc:spChg chg="add mod">
          <ac:chgData name="Felipe Pimentel Augusto" userId="9026f36d-a916-4840-b8f1-9282efcc80bd" providerId="ADAL" clId="{C8C7CD40-9547-405D-8C4E-07D594A97921}" dt="2024-09-22T11:14:11.794" v="197" actId="688"/>
          <ac:spMkLst>
            <pc:docMk/>
            <pc:sldMk cId="3946554791" sldId="275"/>
            <ac:spMk id="16" creationId="{F3F11B3F-8EEA-7E4C-D7FA-41DE7B115022}"/>
          </ac:spMkLst>
        </pc:spChg>
        <pc:spChg chg="add mod">
          <ac:chgData name="Felipe Pimentel Augusto" userId="9026f36d-a916-4840-b8f1-9282efcc80bd" providerId="ADAL" clId="{C8C7CD40-9547-405D-8C4E-07D594A97921}" dt="2024-09-22T11:14:27.047" v="202" actId="1076"/>
          <ac:spMkLst>
            <pc:docMk/>
            <pc:sldMk cId="3946554791" sldId="275"/>
            <ac:spMk id="17" creationId="{6C7A1C83-1893-5B04-0794-687D8994155E}"/>
          </ac:spMkLst>
        </pc:spChg>
        <pc:spChg chg="add mod">
          <ac:chgData name="Felipe Pimentel Augusto" userId="9026f36d-a916-4840-b8f1-9282efcc80bd" providerId="ADAL" clId="{C8C7CD40-9547-405D-8C4E-07D594A97921}" dt="2024-09-22T11:16:05.010" v="233" actId="20577"/>
          <ac:spMkLst>
            <pc:docMk/>
            <pc:sldMk cId="3946554791" sldId="275"/>
            <ac:spMk id="18" creationId="{A13DBE2D-90D1-415F-D46A-79E8DB722A83}"/>
          </ac:spMkLst>
        </pc:spChg>
        <pc:picChg chg="del">
          <ac:chgData name="Felipe Pimentel Augusto" userId="9026f36d-a916-4840-b8f1-9282efcc80bd" providerId="ADAL" clId="{C8C7CD40-9547-405D-8C4E-07D594A97921}" dt="2024-09-24T13:43:54.034" v="723" actId="478"/>
          <ac:picMkLst>
            <pc:docMk/>
            <pc:sldMk cId="3946554791" sldId="275"/>
            <ac:picMk id="3" creationId="{CD5F3984-4212-AD15-D3D3-C87FAA76E245}"/>
          </ac:picMkLst>
        </pc:picChg>
        <pc:picChg chg="add mod">
          <ac:chgData name="Felipe Pimentel Augusto" userId="9026f36d-a916-4840-b8f1-9282efcc80bd" providerId="ADAL" clId="{C8C7CD40-9547-405D-8C4E-07D594A97921}" dt="2024-09-22T11:12:36.701" v="166" actId="1076"/>
          <ac:picMkLst>
            <pc:docMk/>
            <pc:sldMk cId="3946554791" sldId="275"/>
            <ac:picMk id="4" creationId="{0B2D6445-CEEE-E8DA-9015-83A4BC77C86F}"/>
          </ac:picMkLst>
        </pc:picChg>
        <pc:picChg chg="add mod">
          <ac:chgData name="Felipe Pimentel Augusto" userId="9026f36d-a916-4840-b8f1-9282efcc80bd" providerId="ADAL" clId="{C8C7CD40-9547-405D-8C4E-07D594A97921}" dt="2024-09-22T11:12:46.356" v="171" actId="1076"/>
          <ac:picMkLst>
            <pc:docMk/>
            <pc:sldMk cId="3946554791" sldId="275"/>
            <ac:picMk id="5" creationId="{18867C88-9A36-ED93-1427-4510EFE24C05}"/>
          </ac:picMkLst>
        </pc:picChg>
        <pc:picChg chg="add mod">
          <ac:chgData name="Felipe Pimentel Augusto" userId="9026f36d-a916-4840-b8f1-9282efcc80bd" providerId="ADAL" clId="{C8C7CD40-9547-405D-8C4E-07D594A97921}" dt="2024-09-22T11:13:12.608" v="187" actId="1076"/>
          <ac:picMkLst>
            <pc:docMk/>
            <pc:sldMk cId="3946554791" sldId="275"/>
            <ac:picMk id="7" creationId="{17925088-0CBB-9CA5-3112-59C91AD24270}"/>
          </ac:picMkLst>
        </pc:picChg>
        <pc:picChg chg="add mod">
          <ac:chgData name="Felipe Pimentel Augusto" userId="9026f36d-a916-4840-b8f1-9282efcc80bd" providerId="ADAL" clId="{C8C7CD40-9547-405D-8C4E-07D594A97921}" dt="2024-09-22T11:13:14.998" v="189" actId="1076"/>
          <ac:picMkLst>
            <pc:docMk/>
            <pc:sldMk cId="3946554791" sldId="275"/>
            <ac:picMk id="8" creationId="{7C8E0803-04E7-5AC8-B510-34647BD51738}"/>
          </ac:picMkLst>
        </pc:picChg>
        <pc:picChg chg="add mod">
          <ac:chgData name="Felipe Pimentel Augusto" userId="9026f36d-a916-4840-b8f1-9282efcc80bd" providerId="ADAL" clId="{C8C7CD40-9547-405D-8C4E-07D594A97921}" dt="2024-09-22T11:13:17.998" v="191" actId="1076"/>
          <ac:picMkLst>
            <pc:docMk/>
            <pc:sldMk cId="3946554791" sldId="275"/>
            <ac:picMk id="9" creationId="{14826F51-EF84-3663-57D9-ADD499617601}"/>
          </ac:picMkLst>
        </pc:picChg>
        <pc:picChg chg="add mod">
          <ac:chgData name="Felipe Pimentel Augusto" userId="9026f36d-a916-4840-b8f1-9282efcc80bd" providerId="ADAL" clId="{C8C7CD40-9547-405D-8C4E-07D594A97921}" dt="2024-09-22T11:13:28.368" v="193" actId="1076"/>
          <ac:picMkLst>
            <pc:docMk/>
            <pc:sldMk cId="3946554791" sldId="275"/>
            <ac:picMk id="10" creationId="{DBA55606-B7EA-E029-CA8F-C89AE6328048}"/>
          </ac:picMkLst>
        </pc:picChg>
        <pc:picChg chg="add mod">
          <ac:chgData name="Felipe Pimentel Augusto" userId="9026f36d-a916-4840-b8f1-9282efcc80bd" providerId="ADAL" clId="{C8C7CD40-9547-405D-8C4E-07D594A97921}" dt="2024-09-22T11:13:28.368" v="193" actId="1076"/>
          <ac:picMkLst>
            <pc:docMk/>
            <pc:sldMk cId="3946554791" sldId="275"/>
            <ac:picMk id="11" creationId="{BA380FE7-D640-3755-DB19-5A5FF1BF80B1}"/>
          </ac:picMkLst>
        </pc:picChg>
        <pc:picChg chg="add mod">
          <ac:chgData name="Felipe Pimentel Augusto" userId="9026f36d-a916-4840-b8f1-9282efcc80bd" providerId="ADAL" clId="{C8C7CD40-9547-405D-8C4E-07D594A97921}" dt="2024-09-22T11:13:28.368" v="193" actId="1076"/>
          <ac:picMkLst>
            <pc:docMk/>
            <pc:sldMk cId="3946554791" sldId="275"/>
            <ac:picMk id="12" creationId="{7077B323-DE0C-BB5F-FB22-B4E0DFBDC50A}"/>
          </ac:picMkLst>
        </pc:picChg>
        <pc:picChg chg="add del mod">
          <ac:chgData name="Felipe Pimentel Augusto" userId="9026f36d-a916-4840-b8f1-9282efcc80bd" providerId="ADAL" clId="{C8C7CD40-9547-405D-8C4E-07D594A97921}" dt="2024-09-24T13:43:57.677" v="727" actId="478"/>
          <ac:picMkLst>
            <pc:docMk/>
            <pc:sldMk cId="3946554791" sldId="275"/>
            <ac:picMk id="20" creationId="{ED6528CA-6E3B-E5DC-2531-B543BB0D8B0E}"/>
          </ac:picMkLst>
        </pc:picChg>
        <pc:picChg chg="add mod">
          <ac:chgData name="Felipe Pimentel Augusto" userId="9026f36d-a916-4840-b8f1-9282efcc80bd" providerId="ADAL" clId="{C8C7CD40-9547-405D-8C4E-07D594A97921}" dt="2024-09-24T13:44:53.546" v="734" actId="1076"/>
          <ac:picMkLst>
            <pc:docMk/>
            <pc:sldMk cId="3946554791" sldId="275"/>
            <ac:picMk id="22" creationId="{E6C2ACCF-255A-0C40-9A05-79D890641E0D}"/>
          </ac:picMkLst>
        </pc:picChg>
        <pc:picChg chg="mod">
          <ac:chgData name="Felipe Pimentel Augusto" userId="9026f36d-a916-4840-b8f1-9282efcc80bd" providerId="ADAL" clId="{C8C7CD40-9547-405D-8C4E-07D594A97921}" dt="2024-09-22T11:13:08.623" v="185" actId="1076"/>
          <ac:picMkLst>
            <pc:docMk/>
            <pc:sldMk cId="3946554791" sldId="275"/>
            <ac:picMk id="1026" creationId="{F172CA94-FD3A-59BC-5150-28E84CF1BAF5}"/>
          </ac:picMkLst>
        </pc:picChg>
      </pc:sldChg>
      <pc:sldChg chg="addSp modSp add mod">
        <pc:chgData name="Felipe Pimentel Augusto" userId="9026f36d-a916-4840-b8f1-9282efcc80bd" providerId="ADAL" clId="{C8C7CD40-9547-405D-8C4E-07D594A97921}" dt="2024-09-24T00:47:11.310" v="401" actId="1076"/>
        <pc:sldMkLst>
          <pc:docMk/>
          <pc:sldMk cId="1027228080" sldId="276"/>
        </pc:sldMkLst>
        <pc:spChg chg="mod">
          <ac:chgData name="Felipe Pimentel Augusto" userId="9026f36d-a916-4840-b8f1-9282efcc80bd" providerId="ADAL" clId="{C8C7CD40-9547-405D-8C4E-07D594A97921}" dt="2024-09-22T11:17:50.363" v="255"/>
          <ac:spMkLst>
            <pc:docMk/>
            <pc:sldMk cId="1027228080" sldId="276"/>
            <ac:spMk id="3" creationId="{BB71DAEC-ED3B-6A2D-CC65-B19AF7F21D0A}"/>
          </ac:spMkLst>
        </pc:spChg>
        <pc:picChg chg="add mod">
          <ac:chgData name="Felipe Pimentel Augusto" userId="9026f36d-a916-4840-b8f1-9282efcc80bd" providerId="ADAL" clId="{C8C7CD40-9547-405D-8C4E-07D594A97921}" dt="2024-09-24T00:47:04.171" v="398" actId="1076"/>
          <ac:picMkLst>
            <pc:docMk/>
            <pc:sldMk cId="1027228080" sldId="276"/>
            <ac:picMk id="4" creationId="{34A836BF-191F-181C-5FCA-8AE32FD63433}"/>
          </ac:picMkLst>
        </pc:picChg>
        <pc:picChg chg="add mod">
          <ac:chgData name="Felipe Pimentel Augusto" userId="9026f36d-a916-4840-b8f1-9282efcc80bd" providerId="ADAL" clId="{C8C7CD40-9547-405D-8C4E-07D594A97921}" dt="2024-09-24T00:47:11.310" v="401" actId="1076"/>
          <ac:picMkLst>
            <pc:docMk/>
            <pc:sldMk cId="1027228080" sldId="276"/>
            <ac:picMk id="6" creationId="{5992001F-ED25-A5E7-9500-53DB41D1F683}"/>
          </ac:picMkLst>
        </pc:picChg>
      </pc:sldChg>
      <pc:sldChg chg="addSp delSp modSp add mod ord">
        <pc:chgData name="Felipe Pimentel Augusto" userId="9026f36d-a916-4840-b8f1-9282efcc80bd" providerId="ADAL" clId="{C8C7CD40-9547-405D-8C4E-07D594A97921}" dt="2024-09-24T01:08:53.396" v="417"/>
        <pc:sldMkLst>
          <pc:docMk/>
          <pc:sldMk cId="1532818536" sldId="277"/>
        </pc:sldMkLst>
        <pc:spChg chg="del">
          <ac:chgData name="Felipe Pimentel Augusto" userId="9026f36d-a916-4840-b8f1-9282efcc80bd" providerId="ADAL" clId="{C8C7CD40-9547-405D-8C4E-07D594A97921}" dt="2024-09-22T11:18:07.879" v="257" actId="478"/>
          <ac:spMkLst>
            <pc:docMk/>
            <pc:sldMk cId="1532818536" sldId="277"/>
            <ac:spMk id="3" creationId="{BB71DAEC-ED3B-6A2D-CC65-B19AF7F21D0A}"/>
          </ac:spMkLst>
        </pc:spChg>
        <pc:picChg chg="add del mod">
          <ac:chgData name="Felipe Pimentel Augusto" userId="9026f36d-a916-4840-b8f1-9282efcc80bd" providerId="ADAL" clId="{C8C7CD40-9547-405D-8C4E-07D594A97921}" dt="2024-09-22T11:27:48.274" v="267" actId="478"/>
          <ac:picMkLst>
            <pc:docMk/>
            <pc:sldMk cId="1532818536" sldId="277"/>
            <ac:picMk id="4" creationId="{40EEA111-9C67-54B2-467E-F1D6520957E7}"/>
          </ac:picMkLst>
        </pc:picChg>
        <pc:picChg chg="add del mod">
          <ac:chgData name="Felipe Pimentel Augusto" userId="9026f36d-a916-4840-b8f1-9282efcc80bd" providerId="ADAL" clId="{C8C7CD40-9547-405D-8C4E-07D594A97921}" dt="2024-09-22T11:27:48.774" v="268" actId="478"/>
          <ac:picMkLst>
            <pc:docMk/>
            <pc:sldMk cId="1532818536" sldId="277"/>
            <ac:picMk id="6" creationId="{52843F00-A965-5118-1FAF-8DD553A6BFF2}"/>
          </ac:picMkLst>
        </pc:picChg>
        <pc:picChg chg="add">
          <ac:chgData name="Felipe Pimentel Augusto" userId="9026f36d-a916-4840-b8f1-9282efcc80bd" providerId="ADAL" clId="{C8C7CD40-9547-405D-8C4E-07D594A97921}" dt="2024-09-22T11:27:49.993" v="269"/>
          <ac:picMkLst>
            <pc:docMk/>
            <pc:sldMk cId="1532818536" sldId="277"/>
            <ac:picMk id="1026" creationId="{03ECEC40-3888-E481-50C5-17613D66C6E4}"/>
          </ac:picMkLst>
        </pc:picChg>
      </pc:sldChg>
      <pc:sldChg chg="add del ord">
        <pc:chgData name="Felipe Pimentel Augusto" userId="9026f36d-a916-4840-b8f1-9282efcc80bd" providerId="ADAL" clId="{C8C7CD40-9547-405D-8C4E-07D594A97921}" dt="2024-09-24T03:04:48.348" v="680" actId="47"/>
        <pc:sldMkLst>
          <pc:docMk/>
          <pc:sldMk cId="4159564761" sldId="278"/>
        </pc:sldMkLst>
      </pc:sldChg>
      <pc:sldChg chg="addSp delSp modSp add mod ord">
        <pc:chgData name="Felipe Pimentel Augusto" userId="9026f36d-a916-4840-b8f1-9282efcc80bd" providerId="ADAL" clId="{C8C7CD40-9547-405D-8C4E-07D594A97921}" dt="2024-09-24T02:17:39.108" v="571"/>
        <pc:sldMkLst>
          <pc:docMk/>
          <pc:sldMk cId="3292599244" sldId="279"/>
        </pc:sldMkLst>
        <pc:spChg chg="add del">
          <ac:chgData name="Felipe Pimentel Augusto" userId="9026f36d-a916-4840-b8f1-9282efcc80bd" providerId="ADAL" clId="{C8C7CD40-9547-405D-8C4E-07D594A97921}" dt="2024-09-24T02:13:15.479" v="423" actId="22"/>
          <ac:spMkLst>
            <pc:docMk/>
            <pc:sldMk cId="3292599244" sldId="279"/>
            <ac:spMk id="5" creationId="{B0256254-603C-68B3-AE42-EC0197779813}"/>
          </ac:spMkLst>
        </pc:spChg>
        <pc:spChg chg="add mod">
          <ac:chgData name="Felipe Pimentel Augusto" userId="9026f36d-a916-4840-b8f1-9282efcc80bd" providerId="ADAL" clId="{C8C7CD40-9547-405D-8C4E-07D594A97921}" dt="2024-09-24T02:13:57.290" v="513" actId="20577"/>
          <ac:spMkLst>
            <pc:docMk/>
            <pc:sldMk cId="3292599244" sldId="279"/>
            <ac:spMk id="6" creationId="{165AB764-008C-BF6A-F80D-CB72C153B228}"/>
          </ac:spMkLst>
        </pc:spChg>
        <pc:picChg chg="add mod">
          <ac:chgData name="Felipe Pimentel Augusto" userId="9026f36d-a916-4840-b8f1-9282efcc80bd" providerId="ADAL" clId="{C8C7CD40-9547-405D-8C4E-07D594A97921}" dt="2024-09-24T02:13:06.101" v="421" actId="1076"/>
          <ac:picMkLst>
            <pc:docMk/>
            <pc:sldMk cId="3292599244" sldId="279"/>
            <ac:picMk id="3" creationId="{385CBD37-D1B0-B68E-B15F-9151FCAD5DEF}"/>
          </ac:picMkLst>
        </pc:picChg>
        <pc:picChg chg="del">
          <ac:chgData name="Felipe Pimentel Augusto" userId="9026f36d-a916-4840-b8f1-9282efcc80bd" providerId="ADAL" clId="{C8C7CD40-9547-405D-8C4E-07D594A97921}" dt="2024-09-22T11:28:18.176" v="271" actId="478"/>
          <ac:picMkLst>
            <pc:docMk/>
            <pc:sldMk cId="3292599244" sldId="279"/>
            <ac:picMk id="1026" creationId="{03ECEC40-3888-E481-50C5-17613D66C6E4}"/>
          </ac:picMkLst>
        </pc:picChg>
      </pc:sldChg>
      <pc:sldChg chg="addSp delSp modSp add mod ord">
        <pc:chgData name="Felipe Pimentel Augusto" userId="9026f36d-a916-4840-b8f1-9282efcc80bd" providerId="ADAL" clId="{C8C7CD40-9547-405D-8C4E-07D594A97921}" dt="2024-09-24T13:45:05.805" v="738"/>
        <pc:sldMkLst>
          <pc:docMk/>
          <pc:sldMk cId="2970515447" sldId="280"/>
        </pc:sldMkLst>
        <pc:spChg chg="del">
          <ac:chgData name="Felipe Pimentel Augusto" userId="9026f36d-a916-4840-b8f1-9282efcc80bd" providerId="ADAL" clId="{C8C7CD40-9547-405D-8C4E-07D594A97921}" dt="2024-09-22T11:33:54.718" v="320" actId="478"/>
          <ac:spMkLst>
            <pc:docMk/>
            <pc:sldMk cId="2970515447" sldId="280"/>
            <ac:spMk id="2" creationId="{5881937F-60CB-A443-EAE0-64BF284C5E11}"/>
          </ac:spMkLst>
        </pc:spChg>
        <pc:spChg chg="del">
          <ac:chgData name="Felipe Pimentel Augusto" userId="9026f36d-a916-4840-b8f1-9282efcc80bd" providerId="ADAL" clId="{C8C7CD40-9547-405D-8C4E-07D594A97921}" dt="2024-09-22T11:33:59.249" v="324" actId="478"/>
          <ac:spMkLst>
            <pc:docMk/>
            <pc:sldMk cId="2970515447" sldId="280"/>
            <ac:spMk id="6" creationId="{47FC09AB-EF13-A8FA-FD51-5569F649E216}"/>
          </ac:spMkLst>
        </pc:spChg>
        <pc:spChg chg="mod">
          <ac:chgData name="Felipe Pimentel Augusto" userId="9026f36d-a916-4840-b8f1-9282efcc80bd" providerId="ADAL" clId="{C8C7CD40-9547-405D-8C4E-07D594A97921}" dt="2024-09-22T11:34:32.415" v="341" actId="20577"/>
          <ac:spMkLst>
            <pc:docMk/>
            <pc:sldMk cId="2970515447" sldId="280"/>
            <ac:spMk id="13" creationId="{00000000-0000-0000-0000-000000000000}"/>
          </ac:spMkLst>
        </pc:spChg>
        <pc:spChg chg="mod">
          <ac:chgData name="Felipe Pimentel Augusto" userId="9026f36d-a916-4840-b8f1-9282efcc80bd" providerId="ADAL" clId="{C8C7CD40-9547-405D-8C4E-07D594A97921}" dt="2024-09-24T02:54:30.861" v="641" actId="27636"/>
          <ac:spMkLst>
            <pc:docMk/>
            <pc:sldMk cId="2970515447" sldId="280"/>
            <ac:spMk id="14" creationId="{00000000-0000-0000-0000-000000000000}"/>
          </ac:spMkLst>
        </pc:spChg>
        <pc:spChg chg="del">
          <ac:chgData name="Felipe Pimentel Augusto" userId="9026f36d-a916-4840-b8f1-9282efcc80bd" providerId="ADAL" clId="{C8C7CD40-9547-405D-8C4E-07D594A97921}" dt="2024-09-22T11:33:56.889" v="323" actId="478"/>
          <ac:spMkLst>
            <pc:docMk/>
            <pc:sldMk cId="2970515447" sldId="280"/>
            <ac:spMk id="16" creationId="{F3F11B3F-8EEA-7E4C-D7FA-41DE7B115022}"/>
          </ac:spMkLst>
        </pc:spChg>
        <pc:spChg chg="del">
          <ac:chgData name="Felipe Pimentel Augusto" userId="9026f36d-a916-4840-b8f1-9282efcc80bd" providerId="ADAL" clId="{C8C7CD40-9547-405D-8C4E-07D594A97921}" dt="2024-09-22T11:33:59.249" v="324" actId="478"/>
          <ac:spMkLst>
            <pc:docMk/>
            <pc:sldMk cId="2970515447" sldId="280"/>
            <ac:spMk id="17" creationId="{6C7A1C83-1893-5B04-0794-687D8994155E}"/>
          </ac:spMkLst>
        </pc:spChg>
        <pc:spChg chg="del">
          <ac:chgData name="Felipe Pimentel Augusto" userId="9026f36d-a916-4840-b8f1-9282efcc80bd" providerId="ADAL" clId="{C8C7CD40-9547-405D-8C4E-07D594A97921}" dt="2024-09-22T11:34:02.702" v="325" actId="478"/>
          <ac:spMkLst>
            <pc:docMk/>
            <pc:sldMk cId="2970515447" sldId="280"/>
            <ac:spMk id="18" creationId="{A13DBE2D-90D1-415F-D46A-79E8DB722A83}"/>
          </ac:spMkLst>
        </pc:spChg>
        <pc:picChg chg="del">
          <ac:chgData name="Felipe Pimentel Augusto" userId="9026f36d-a916-4840-b8f1-9282efcc80bd" providerId="ADAL" clId="{C8C7CD40-9547-405D-8C4E-07D594A97921}" dt="2024-09-24T13:45:05.629" v="737" actId="478"/>
          <ac:picMkLst>
            <pc:docMk/>
            <pc:sldMk cId="2970515447" sldId="280"/>
            <ac:picMk id="3" creationId="{CD5F3984-4212-AD15-D3D3-C87FAA76E245}"/>
          </ac:picMkLst>
        </pc:picChg>
        <pc:picChg chg="del">
          <ac:chgData name="Felipe Pimentel Augusto" userId="9026f36d-a916-4840-b8f1-9282efcc80bd" providerId="ADAL" clId="{C8C7CD40-9547-405D-8C4E-07D594A97921}" dt="2024-09-22T11:33:56.030" v="322" actId="478"/>
          <ac:picMkLst>
            <pc:docMk/>
            <pc:sldMk cId="2970515447" sldId="280"/>
            <ac:picMk id="4" creationId="{0B2D6445-CEEE-E8DA-9015-83A4BC77C86F}"/>
          </ac:picMkLst>
        </pc:picChg>
        <pc:picChg chg="add del mod">
          <ac:chgData name="Felipe Pimentel Augusto" userId="9026f36d-a916-4840-b8f1-9282efcc80bd" providerId="ADAL" clId="{C8C7CD40-9547-405D-8C4E-07D594A97921}" dt="2024-09-24T03:01:16.975" v="642" actId="478"/>
          <ac:picMkLst>
            <pc:docMk/>
            <pc:sldMk cId="2970515447" sldId="280"/>
            <ac:picMk id="4" creationId="{8F6ABFDE-7604-8516-BB77-0516948EFAD2}"/>
          </ac:picMkLst>
        </pc:picChg>
        <pc:picChg chg="del">
          <ac:chgData name="Felipe Pimentel Augusto" userId="9026f36d-a916-4840-b8f1-9282efcc80bd" providerId="ADAL" clId="{C8C7CD40-9547-405D-8C4E-07D594A97921}" dt="2024-09-22T11:33:55.452" v="321" actId="478"/>
          <ac:picMkLst>
            <pc:docMk/>
            <pc:sldMk cId="2970515447" sldId="280"/>
            <ac:picMk id="5" creationId="{18867C88-9A36-ED93-1427-4510EFE24C05}"/>
          </ac:picMkLst>
        </pc:picChg>
        <pc:picChg chg="add mod">
          <ac:chgData name="Felipe Pimentel Augusto" userId="9026f36d-a916-4840-b8f1-9282efcc80bd" providerId="ADAL" clId="{C8C7CD40-9547-405D-8C4E-07D594A97921}" dt="2024-09-24T03:01:41.305" v="646" actId="1076"/>
          <ac:picMkLst>
            <pc:docMk/>
            <pc:sldMk cId="2970515447" sldId="280"/>
            <ac:picMk id="6" creationId="{E5FC21DC-CAA4-515C-D26E-0B98401BC9CE}"/>
          </ac:picMkLst>
        </pc:picChg>
        <pc:picChg chg="del">
          <ac:chgData name="Felipe Pimentel Augusto" userId="9026f36d-a916-4840-b8f1-9282efcc80bd" providerId="ADAL" clId="{C8C7CD40-9547-405D-8C4E-07D594A97921}" dt="2024-09-22T11:33:59.249" v="324" actId="478"/>
          <ac:picMkLst>
            <pc:docMk/>
            <pc:sldMk cId="2970515447" sldId="280"/>
            <ac:picMk id="7" creationId="{17925088-0CBB-9CA5-3112-59C91AD24270}"/>
          </ac:picMkLst>
        </pc:picChg>
        <pc:picChg chg="add mod">
          <ac:chgData name="Felipe Pimentel Augusto" userId="9026f36d-a916-4840-b8f1-9282efcc80bd" providerId="ADAL" clId="{C8C7CD40-9547-405D-8C4E-07D594A97921}" dt="2024-09-24T13:45:05.805" v="738"/>
          <ac:picMkLst>
            <pc:docMk/>
            <pc:sldMk cId="2970515447" sldId="280"/>
            <ac:picMk id="7" creationId="{47F230F9-14A3-2ED7-3B9C-CB6A608363A0}"/>
          </ac:picMkLst>
        </pc:picChg>
        <pc:picChg chg="del">
          <ac:chgData name="Felipe Pimentel Augusto" userId="9026f36d-a916-4840-b8f1-9282efcc80bd" providerId="ADAL" clId="{C8C7CD40-9547-405D-8C4E-07D594A97921}" dt="2024-09-22T11:33:59.249" v="324" actId="478"/>
          <ac:picMkLst>
            <pc:docMk/>
            <pc:sldMk cId="2970515447" sldId="280"/>
            <ac:picMk id="8" creationId="{7C8E0803-04E7-5AC8-B510-34647BD51738}"/>
          </ac:picMkLst>
        </pc:picChg>
        <pc:picChg chg="del">
          <ac:chgData name="Felipe Pimentel Augusto" userId="9026f36d-a916-4840-b8f1-9282efcc80bd" providerId="ADAL" clId="{C8C7CD40-9547-405D-8C4E-07D594A97921}" dt="2024-09-22T11:33:59.249" v="324" actId="478"/>
          <ac:picMkLst>
            <pc:docMk/>
            <pc:sldMk cId="2970515447" sldId="280"/>
            <ac:picMk id="9" creationId="{14826F51-EF84-3663-57D9-ADD499617601}"/>
          </ac:picMkLst>
        </pc:picChg>
        <pc:picChg chg="del">
          <ac:chgData name="Felipe Pimentel Augusto" userId="9026f36d-a916-4840-b8f1-9282efcc80bd" providerId="ADAL" clId="{C8C7CD40-9547-405D-8C4E-07D594A97921}" dt="2024-09-22T11:33:59.249" v="324" actId="478"/>
          <ac:picMkLst>
            <pc:docMk/>
            <pc:sldMk cId="2970515447" sldId="280"/>
            <ac:picMk id="10" creationId="{DBA55606-B7EA-E029-CA8F-C89AE6328048}"/>
          </ac:picMkLst>
        </pc:picChg>
        <pc:picChg chg="del">
          <ac:chgData name="Felipe Pimentel Augusto" userId="9026f36d-a916-4840-b8f1-9282efcc80bd" providerId="ADAL" clId="{C8C7CD40-9547-405D-8C4E-07D594A97921}" dt="2024-09-22T11:33:59.249" v="324" actId="478"/>
          <ac:picMkLst>
            <pc:docMk/>
            <pc:sldMk cId="2970515447" sldId="280"/>
            <ac:picMk id="11" creationId="{BA380FE7-D640-3755-DB19-5A5FF1BF80B1}"/>
          </ac:picMkLst>
        </pc:picChg>
        <pc:picChg chg="del">
          <ac:chgData name="Felipe Pimentel Augusto" userId="9026f36d-a916-4840-b8f1-9282efcc80bd" providerId="ADAL" clId="{C8C7CD40-9547-405D-8C4E-07D594A97921}" dt="2024-09-22T11:33:59.249" v="324" actId="478"/>
          <ac:picMkLst>
            <pc:docMk/>
            <pc:sldMk cId="2970515447" sldId="280"/>
            <ac:picMk id="12" creationId="{7077B323-DE0C-BB5F-FB22-B4E0DFBDC50A}"/>
          </ac:picMkLst>
        </pc:picChg>
        <pc:picChg chg="add mod">
          <ac:chgData name="Felipe Pimentel Augusto" userId="9026f36d-a916-4840-b8f1-9282efcc80bd" providerId="ADAL" clId="{C8C7CD40-9547-405D-8C4E-07D594A97921}" dt="2024-09-24T02:34:19.888" v="628" actId="1076"/>
          <ac:picMkLst>
            <pc:docMk/>
            <pc:sldMk cId="2970515447" sldId="280"/>
            <ac:picMk id="1026" creationId="{A63D7B37-9162-87CF-99C8-5B2B159AAFE6}"/>
          </ac:picMkLst>
        </pc:picChg>
        <pc:picChg chg="del">
          <ac:chgData name="Felipe Pimentel Augusto" userId="9026f36d-a916-4840-b8f1-9282efcc80bd" providerId="ADAL" clId="{C8C7CD40-9547-405D-8C4E-07D594A97921}" dt="2024-09-22T11:33:59.249" v="324" actId="478"/>
          <ac:picMkLst>
            <pc:docMk/>
            <pc:sldMk cId="2970515447" sldId="280"/>
            <ac:picMk id="1026" creationId="{F172CA94-FD3A-59BC-5150-28E84CF1BAF5}"/>
          </ac:picMkLst>
        </pc:picChg>
      </pc:sldChg>
      <pc:sldChg chg="addSp delSp modSp add mod">
        <pc:chgData name="Felipe Pimentel Augusto" userId="9026f36d-a916-4840-b8f1-9282efcc80bd" providerId="ADAL" clId="{C8C7CD40-9547-405D-8C4E-07D594A97921}" dt="2024-09-24T13:45:09.898" v="740"/>
        <pc:sldMkLst>
          <pc:docMk/>
          <pc:sldMk cId="1193655140" sldId="281"/>
        </pc:sldMkLst>
        <pc:spChg chg="add del mod">
          <ac:chgData name="Felipe Pimentel Augusto" userId="9026f36d-a916-4840-b8f1-9282efcc80bd" providerId="ADAL" clId="{C8C7CD40-9547-405D-8C4E-07D594A97921}" dt="2024-09-22T11:36:04.542" v="355" actId="478"/>
          <ac:spMkLst>
            <pc:docMk/>
            <pc:sldMk cId="1193655140" sldId="281"/>
            <ac:spMk id="4" creationId="{5D520871-C0C0-7C8E-8A42-D2A4573675F1}"/>
          </ac:spMkLst>
        </pc:spChg>
        <pc:spChg chg="add mod">
          <ac:chgData name="Felipe Pimentel Augusto" userId="9026f36d-a916-4840-b8f1-9282efcc80bd" providerId="ADAL" clId="{C8C7CD40-9547-405D-8C4E-07D594A97921}" dt="2024-09-24T03:04:26.697" v="678" actId="1076"/>
          <ac:spMkLst>
            <pc:docMk/>
            <pc:sldMk cId="1193655140" sldId="281"/>
            <ac:spMk id="6" creationId="{8756C670-5B69-8471-FDE0-AE9D4DBAB4E4}"/>
          </ac:spMkLst>
        </pc:spChg>
        <pc:spChg chg="mod">
          <ac:chgData name="Felipe Pimentel Augusto" userId="9026f36d-a916-4840-b8f1-9282efcc80bd" providerId="ADAL" clId="{C8C7CD40-9547-405D-8C4E-07D594A97921}" dt="2024-09-22T11:37:00.656" v="392" actId="1076"/>
          <ac:spMkLst>
            <pc:docMk/>
            <pc:sldMk cId="1193655140" sldId="281"/>
            <ac:spMk id="13" creationId="{00000000-0000-0000-0000-000000000000}"/>
          </ac:spMkLst>
        </pc:spChg>
        <pc:spChg chg="del">
          <ac:chgData name="Felipe Pimentel Augusto" userId="9026f36d-a916-4840-b8f1-9282efcc80bd" providerId="ADAL" clId="{C8C7CD40-9547-405D-8C4E-07D594A97921}" dt="2024-09-22T11:35:57.618" v="352" actId="478"/>
          <ac:spMkLst>
            <pc:docMk/>
            <pc:sldMk cId="1193655140" sldId="281"/>
            <ac:spMk id="14" creationId="{00000000-0000-0000-0000-000000000000}"/>
          </ac:spMkLst>
        </pc:spChg>
        <pc:picChg chg="add mod">
          <ac:chgData name="Felipe Pimentel Augusto" userId="9026f36d-a916-4840-b8f1-9282efcc80bd" providerId="ADAL" clId="{C8C7CD40-9547-405D-8C4E-07D594A97921}" dt="2024-09-24T13:45:09.898" v="740"/>
          <ac:picMkLst>
            <pc:docMk/>
            <pc:sldMk cId="1193655140" sldId="281"/>
            <ac:picMk id="2" creationId="{F620FB7C-44EA-37D7-24A0-F719234A691E}"/>
          </ac:picMkLst>
        </pc:picChg>
        <pc:picChg chg="del">
          <ac:chgData name="Felipe Pimentel Augusto" userId="9026f36d-a916-4840-b8f1-9282efcc80bd" providerId="ADAL" clId="{C8C7CD40-9547-405D-8C4E-07D594A97921}" dt="2024-09-24T13:45:09.702" v="739" actId="478"/>
          <ac:picMkLst>
            <pc:docMk/>
            <pc:sldMk cId="1193655140" sldId="281"/>
            <ac:picMk id="3" creationId="{CD5F3984-4212-AD15-D3D3-C87FAA76E245}"/>
          </ac:picMkLst>
        </pc:picChg>
        <pc:picChg chg="add mod">
          <ac:chgData name="Felipe Pimentel Augusto" userId="9026f36d-a916-4840-b8f1-9282efcc80bd" providerId="ADAL" clId="{C8C7CD40-9547-405D-8C4E-07D594A97921}" dt="2024-09-24T03:04:28.068" v="679" actId="1076"/>
          <ac:picMkLst>
            <pc:docMk/>
            <pc:sldMk cId="1193655140" sldId="281"/>
            <ac:picMk id="2050" creationId="{DA74287D-C525-7973-2B24-481CE70980C9}"/>
          </ac:picMkLst>
        </pc:picChg>
      </pc:sldChg>
      <pc:sldChg chg="addSp delSp modSp add mod">
        <pc:chgData name="Felipe Pimentel Augusto" userId="9026f36d-a916-4840-b8f1-9282efcc80bd" providerId="ADAL" clId="{C8C7CD40-9547-405D-8C4E-07D594A97921}" dt="2024-09-24T00:48:03.741" v="413" actId="1076"/>
        <pc:sldMkLst>
          <pc:docMk/>
          <pc:sldMk cId="3704219711" sldId="282"/>
        </pc:sldMkLst>
        <pc:spChg chg="del">
          <ac:chgData name="Felipe Pimentel Augusto" userId="9026f36d-a916-4840-b8f1-9282efcc80bd" providerId="ADAL" clId="{C8C7CD40-9547-405D-8C4E-07D594A97921}" dt="2024-09-24T00:47:33.248" v="405" actId="478"/>
          <ac:spMkLst>
            <pc:docMk/>
            <pc:sldMk cId="3704219711" sldId="282"/>
            <ac:spMk id="3" creationId="{BB71DAEC-ED3B-6A2D-CC65-B19AF7F21D0A}"/>
          </ac:spMkLst>
        </pc:spChg>
        <pc:spChg chg="add mod">
          <ac:chgData name="Felipe Pimentel Augusto" userId="9026f36d-a916-4840-b8f1-9282efcc80bd" providerId="ADAL" clId="{C8C7CD40-9547-405D-8C4E-07D594A97921}" dt="2024-09-24T00:48:02.204" v="412" actId="1076"/>
          <ac:spMkLst>
            <pc:docMk/>
            <pc:sldMk cId="3704219711" sldId="282"/>
            <ac:spMk id="8" creationId="{260A2880-1DFB-3492-BF51-13EB81A81668}"/>
          </ac:spMkLst>
        </pc:spChg>
        <pc:picChg chg="del">
          <ac:chgData name="Felipe Pimentel Augusto" userId="9026f36d-a916-4840-b8f1-9282efcc80bd" providerId="ADAL" clId="{C8C7CD40-9547-405D-8C4E-07D594A97921}" dt="2024-09-24T00:47:29.938" v="403" actId="478"/>
          <ac:picMkLst>
            <pc:docMk/>
            <pc:sldMk cId="3704219711" sldId="282"/>
            <ac:picMk id="4" creationId="{34A836BF-191F-181C-5FCA-8AE32FD63433}"/>
          </ac:picMkLst>
        </pc:picChg>
        <pc:picChg chg="add mod">
          <ac:chgData name="Felipe Pimentel Augusto" userId="9026f36d-a916-4840-b8f1-9282efcc80bd" providerId="ADAL" clId="{C8C7CD40-9547-405D-8C4E-07D594A97921}" dt="2024-09-24T00:48:03.741" v="413" actId="1076"/>
          <ac:picMkLst>
            <pc:docMk/>
            <pc:sldMk cId="3704219711" sldId="282"/>
            <ac:picMk id="5" creationId="{7C8918E7-06CE-FCFA-FAB8-AC6066F62006}"/>
          </ac:picMkLst>
        </pc:picChg>
        <pc:picChg chg="del">
          <ac:chgData name="Felipe Pimentel Augusto" userId="9026f36d-a916-4840-b8f1-9282efcc80bd" providerId="ADAL" clId="{C8C7CD40-9547-405D-8C4E-07D594A97921}" dt="2024-09-24T00:47:30.394" v="404" actId="478"/>
          <ac:picMkLst>
            <pc:docMk/>
            <pc:sldMk cId="3704219711" sldId="282"/>
            <ac:picMk id="6" creationId="{5992001F-ED25-A5E7-9500-53DB41D1F683}"/>
          </ac:picMkLst>
        </pc:picChg>
      </pc:sldChg>
      <pc:sldChg chg="addSp delSp modSp add mod">
        <pc:chgData name="Felipe Pimentel Augusto" userId="9026f36d-a916-4840-b8f1-9282efcc80bd" providerId="ADAL" clId="{C8C7CD40-9547-405D-8C4E-07D594A97921}" dt="2024-09-24T02:15:30.318" v="530" actId="1076"/>
        <pc:sldMkLst>
          <pc:docMk/>
          <pc:sldMk cId="4136370063" sldId="283"/>
        </pc:sldMkLst>
        <pc:spChg chg="mod">
          <ac:chgData name="Felipe Pimentel Augusto" userId="9026f36d-a916-4840-b8f1-9282efcc80bd" providerId="ADAL" clId="{C8C7CD40-9547-405D-8C4E-07D594A97921}" dt="2024-09-24T02:15:23.506" v="528" actId="403"/>
          <ac:spMkLst>
            <pc:docMk/>
            <pc:sldMk cId="4136370063" sldId="283"/>
            <ac:spMk id="6" creationId="{165AB764-008C-BF6A-F80D-CB72C153B228}"/>
          </ac:spMkLst>
        </pc:spChg>
        <pc:picChg chg="del">
          <ac:chgData name="Felipe Pimentel Augusto" userId="9026f36d-a916-4840-b8f1-9282efcc80bd" providerId="ADAL" clId="{C8C7CD40-9547-405D-8C4E-07D594A97921}" dt="2024-09-24T02:14:41.135" v="515" actId="478"/>
          <ac:picMkLst>
            <pc:docMk/>
            <pc:sldMk cId="4136370063" sldId="283"/>
            <ac:picMk id="3" creationId="{385CBD37-D1B0-B68E-B15F-9151FCAD5DEF}"/>
          </ac:picMkLst>
        </pc:picChg>
        <pc:picChg chg="add mod">
          <ac:chgData name="Felipe Pimentel Augusto" userId="9026f36d-a916-4840-b8f1-9282efcc80bd" providerId="ADAL" clId="{C8C7CD40-9547-405D-8C4E-07D594A97921}" dt="2024-09-24T02:15:30.318" v="530" actId="1076"/>
          <ac:picMkLst>
            <pc:docMk/>
            <pc:sldMk cId="4136370063" sldId="283"/>
            <ac:picMk id="4" creationId="{A941AB61-5E55-9E5E-AFBB-6FFD443ABF80}"/>
          </ac:picMkLst>
        </pc:picChg>
      </pc:sldChg>
      <pc:sldChg chg="addSp delSp modSp add mod">
        <pc:chgData name="Felipe Pimentel Augusto" userId="9026f36d-a916-4840-b8f1-9282efcc80bd" providerId="ADAL" clId="{C8C7CD40-9547-405D-8C4E-07D594A97921}" dt="2024-09-24T18:57:35.360" v="1597" actId="20577"/>
        <pc:sldMkLst>
          <pc:docMk/>
          <pc:sldMk cId="3356757851" sldId="284"/>
        </pc:sldMkLst>
        <pc:spChg chg="add mod">
          <ac:chgData name="Felipe Pimentel Augusto" userId="9026f36d-a916-4840-b8f1-9282efcc80bd" providerId="ADAL" clId="{C8C7CD40-9547-405D-8C4E-07D594A97921}" dt="2024-09-24T02:21:19.572" v="620" actId="1076"/>
          <ac:spMkLst>
            <pc:docMk/>
            <pc:sldMk cId="3356757851" sldId="284"/>
            <ac:spMk id="4" creationId="{7568B2BD-444D-521D-E3E2-9F703DEBC977}"/>
          </ac:spMkLst>
        </pc:spChg>
        <pc:spChg chg="mod">
          <ac:chgData name="Felipe Pimentel Augusto" userId="9026f36d-a916-4840-b8f1-9282efcc80bd" providerId="ADAL" clId="{C8C7CD40-9547-405D-8C4E-07D594A97921}" dt="2024-09-24T18:57:35.360" v="1597" actId="20577"/>
          <ac:spMkLst>
            <pc:docMk/>
            <pc:sldMk cId="3356757851" sldId="284"/>
            <ac:spMk id="5" creationId="{26B9117F-C2DB-C88C-613D-5F2758C0560D}"/>
          </ac:spMkLst>
        </pc:spChg>
        <pc:spChg chg="mod">
          <ac:chgData name="Felipe Pimentel Augusto" userId="9026f36d-a916-4840-b8f1-9282efcc80bd" providerId="ADAL" clId="{C8C7CD40-9547-405D-8C4E-07D594A97921}" dt="2024-09-24T18:57:25.763" v="1579" actId="20577"/>
          <ac:spMkLst>
            <pc:docMk/>
            <pc:sldMk cId="3356757851" sldId="284"/>
            <ac:spMk id="6" creationId="{67CB2524-E8C6-ADCA-7A1F-A8CD444784BB}"/>
          </ac:spMkLst>
        </pc:spChg>
        <pc:spChg chg="del">
          <ac:chgData name="Felipe Pimentel Augusto" userId="9026f36d-a916-4840-b8f1-9282efcc80bd" providerId="ADAL" clId="{C8C7CD40-9547-405D-8C4E-07D594A97921}" dt="2024-09-24T02:18:08.925" v="575" actId="478"/>
          <ac:spMkLst>
            <pc:docMk/>
            <pc:sldMk cId="3356757851" sldId="284"/>
            <ac:spMk id="7" creationId="{038F6D7B-978E-999C-CC7B-247D7CB83121}"/>
          </ac:spMkLst>
        </pc:spChg>
        <pc:picChg chg="del">
          <ac:chgData name="Felipe Pimentel Augusto" userId="9026f36d-a916-4840-b8f1-9282efcc80bd" providerId="ADAL" clId="{C8C7CD40-9547-405D-8C4E-07D594A97921}" dt="2024-09-24T02:18:35.683" v="588" actId="478"/>
          <ac:picMkLst>
            <pc:docMk/>
            <pc:sldMk cId="3356757851" sldId="284"/>
            <ac:picMk id="3" creationId="{3B77098B-A1D0-D283-6A84-5CB65B4EE59E}"/>
          </ac:picMkLst>
        </pc:picChg>
      </pc:sldChg>
      <pc:sldChg chg="delSp modSp add mod">
        <pc:chgData name="Felipe Pimentel Augusto" userId="9026f36d-a916-4840-b8f1-9282efcc80bd" providerId="ADAL" clId="{C8C7CD40-9547-405D-8C4E-07D594A97921}" dt="2024-09-24T17:23:07.591" v="947" actId="20577"/>
        <pc:sldMkLst>
          <pc:docMk/>
          <pc:sldMk cId="2252702619" sldId="285"/>
        </pc:sldMkLst>
        <pc:spChg chg="del">
          <ac:chgData name="Felipe Pimentel Augusto" userId="9026f36d-a916-4840-b8f1-9282efcc80bd" providerId="ADAL" clId="{C8C7CD40-9547-405D-8C4E-07D594A97921}" dt="2024-09-24T03:09:03.306" v="718" actId="478"/>
          <ac:spMkLst>
            <pc:docMk/>
            <pc:sldMk cId="2252702619" sldId="285"/>
            <ac:spMk id="4" creationId="{7568B2BD-444D-521D-E3E2-9F703DEBC977}"/>
          </ac:spMkLst>
        </pc:spChg>
        <pc:spChg chg="mod">
          <ac:chgData name="Felipe Pimentel Augusto" userId="9026f36d-a916-4840-b8f1-9282efcc80bd" providerId="ADAL" clId="{C8C7CD40-9547-405D-8C4E-07D594A97921}" dt="2024-09-24T17:23:07.591" v="947" actId="20577"/>
          <ac:spMkLst>
            <pc:docMk/>
            <pc:sldMk cId="2252702619" sldId="285"/>
            <ac:spMk id="5" creationId="{26B9117F-C2DB-C88C-613D-5F2758C0560D}"/>
          </ac:spMkLst>
        </pc:spChg>
        <pc:spChg chg="mod">
          <ac:chgData name="Felipe Pimentel Augusto" userId="9026f36d-a916-4840-b8f1-9282efcc80bd" providerId="ADAL" clId="{C8C7CD40-9547-405D-8C4E-07D594A97921}" dt="2024-09-24T03:07:33.779" v="710" actId="14100"/>
          <ac:spMkLst>
            <pc:docMk/>
            <pc:sldMk cId="2252702619" sldId="285"/>
            <ac:spMk id="6" creationId="{67CB2524-E8C6-ADCA-7A1F-A8CD444784BB}"/>
          </ac:spMkLst>
        </pc:spChg>
      </pc:sldChg>
      <pc:sldChg chg="addSp modSp add mod">
        <pc:chgData name="Felipe Pimentel Augusto" userId="9026f36d-a916-4840-b8f1-9282efcc80bd" providerId="ADAL" clId="{C8C7CD40-9547-405D-8C4E-07D594A97921}" dt="2024-09-24T13:55:10.883" v="876" actId="20577"/>
        <pc:sldMkLst>
          <pc:docMk/>
          <pc:sldMk cId="1071795481" sldId="286"/>
        </pc:sldMkLst>
        <pc:spChg chg="mod">
          <ac:chgData name="Felipe Pimentel Augusto" userId="9026f36d-a916-4840-b8f1-9282efcc80bd" providerId="ADAL" clId="{C8C7CD40-9547-405D-8C4E-07D594A97921}" dt="2024-09-24T13:55:10.883" v="876" actId="20577"/>
          <ac:spMkLst>
            <pc:docMk/>
            <pc:sldMk cId="1071795481" sldId="286"/>
            <ac:spMk id="3" creationId="{BB71DAEC-ED3B-6A2D-CC65-B19AF7F21D0A}"/>
          </ac:spMkLst>
        </pc:spChg>
        <pc:picChg chg="add mod">
          <ac:chgData name="Felipe Pimentel Augusto" userId="9026f36d-a916-4840-b8f1-9282efcc80bd" providerId="ADAL" clId="{C8C7CD40-9547-405D-8C4E-07D594A97921}" dt="2024-09-24T13:55:08.631" v="872" actId="1076"/>
          <ac:picMkLst>
            <pc:docMk/>
            <pc:sldMk cId="1071795481" sldId="286"/>
            <ac:picMk id="4" creationId="{27D3323F-4F94-A1E1-5AC1-02268010CBAB}"/>
          </ac:picMkLst>
        </pc:picChg>
      </pc:sldChg>
      <pc:sldChg chg="modSp add del mod">
        <pc:chgData name="Felipe Pimentel Augusto" userId="9026f36d-a916-4840-b8f1-9282efcc80bd" providerId="ADAL" clId="{C8C7CD40-9547-405D-8C4E-07D594A97921}" dt="2024-09-24T13:51:33.080" v="860" actId="47"/>
        <pc:sldMkLst>
          <pc:docMk/>
          <pc:sldMk cId="1399803121" sldId="286"/>
        </pc:sldMkLst>
        <pc:spChg chg="mod">
          <ac:chgData name="Felipe Pimentel Augusto" userId="9026f36d-a916-4840-b8f1-9282efcc80bd" providerId="ADAL" clId="{C8C7CD40-9547-405D-8C4E-07D594A97921}" dt="2024-09-24T13:49:24.202" v="844"/>
          <ac:spMkLst>
            <pc:docMk/>
            <pc:sldMk cId="1399803121" sldId="286"/>
            <ac:spMk id="14" creationId="{00000000-0000-0000-0000-000000000000}"/>
          </ac:spMkLst>
        </pc:spChg>
      </pc:sldChg>
      <pc:sldChg chg="modSp add mod">
        <pc:chgData name="Felipe Pimentel Augusto" userId="9026f36d-a916-4840-b8f1-9282efcc80bd" providerId="ADAL" clId="{C8C7CD40-9547-405D-8C4E-07D594A97921}" dt="2024-09-24T18:35:31.211" v="1213" actId="20577"/>
        <pc:sldMkLst>
          <pc:docMk/>
          <pc:sldMk cId="3209492804" sldId="287"/>
        </pc:sldMkLst>
        <pc:spChg chg="mod">
          <ac:chgData name="Felipe Pimentel Augusto" userId="9026f36d-a916-4840-b8f1-9282efcc80bd" providerId="ADAL" clId="{C8C7CD40-9547-405D-8C4E-07D594A97921}" dt="2024-09-24T18:35:31.211" v="1213" actId="20577"/>
          <ac:spMkLst>
            <pc:docMk/>
            <pc:sldMk cId="3209492804" sldId="287"/>
            <ac:spMk id="5" creationId="{26B9117F-C2DB-C88C-613D-5F2758C0560D}"/>
          </ac:spMkLst>
        </pc:spChg>
        <pc:spChg chg="mod">
          <ac:chgData name="Felipe Pimentel Augusto" userId="9026f36d-a916-4840-b8f1-9282efcc80bd" providerId="ADAL" clId="{C8C7CD40-9547-405D-8C4E-07D594A97921}" dt="2024-09-24T17:38:41.476" v="990" actId="20577"/>
          <ac:spMkLst>
            <pc:docMk/>
            <pc:sldMk cId="3209492804" sldId="287"/>
            <ac:spMk id="6" creationId="{67CB2524-E8C6-ADCA-7A1F-A8CD444784BB}"/>
          </ac:spMkLst>
        </pc:spChg>
      </pc:sldChg>
      <pc:sldChg chg="addSp delSp modSp add mod ord">
        <pc:chgData name="Felipe Pimentel Augusto" userId="9026f36d-a916-4840-b8f1-9282efcc80bd" providerId="ADAL" clId="{C8C7CD40-9547-405D-8C4E-07D594A97921}" dt="2024-09-24T18:44:42.480" v="1560" actId="20577"/>
        <pc:sldMkLst>
          <pc:docMk/>
          <pc:sldMk cId="2366242412" sldId="288"/>
        </pc:sldMkLst>
        <pc:spChg chg="add mod">
          <ac:chgData name="Felipe Pimentel Augusto" userId="9026f36d-a916-4840-b8f1-9282efcc80bd" providerId="ADAL" clId="{C8C7CD40-9547-405D-8C4E-07D594A97921}" dt="2024-09-24T18:44:42.480" v="1560" actId="20577"/>
          <ac:spMkLst>
            <pc:docMk/>
            <pc:sldMk cId="2366242412" sldId="288"/>
            <ac:spMk id="2" creationId="{463B4BF5-FD07-5A61-86AE-7A1B7B081D00}"/>
          </ac:spMkLst>
        </pc:spChg>
        <pc:spChg chg="mod">
          <ac:chgData name="Felipe Pimentel Augusto" userId="9026f36d-a916-4840-b8f1-9282efcc80bd" providerId="ADAL" clId="{C8C7CD40-9547-405D-8C4E-07D594A97921}" dt="2024-09-24T18:40:57.477" v="1420" actId="20577"/>
          <ac:spMkLst>
            <pc:docMk/>
            <pc:sldMk cId="2366242412" sldId="288"/>
            <ac:spMk id="5" creationId="{26B9117F-C2DB-C88C-613D-5F2758C0560D}"/>
          </ac:spMkLst>
        </pc:spChg>
        <pc:spChg chg="mod">
          <ac:chgData name="Felipe Pimentel Augusto" userId="9026f36d-a916-4840-b8f1-9282efcc80bd" providerId="ADAL" clId="{C8C7CD40-9547-405D-8C4E-07D594A97921}" dt="2024-09-24T18:42:17.389" v="1447" actId="27636"/>
          <ac:spMkLst>
            <pc:docMk/>
            <pc:sldMk cId="2366242412" sldId="288"/>
            <ac:spMk id="6" creationId="{67CB2524-E8C6-ADCA-7A1F-A8CD444784BB}"/>
          </ac:spMkLst>
        </pc:spChg>
        <pc:spChg chg="del">
          <ac:chgData name="Felipe Pimentel Augusto" userId="9026f36d-a916-4840-b8f1-9282efcc80bd" providerId="ADAL" clId="{C8C7CD40-9547-405D-8C4E-07D594A97921}" dt="2024-09-24T18:38:56.312" v="1227" actId="478"/>
          <ac:spMkLst>
            <pc:docMk/>
            <pc:sldMk cId="2366242412" sldId="288"/>
            <ac:spMk id="7" creationId="{038F6D7B-978E-999C-CC7B-247D7CB83121}"/>
          </ac:spMkLst>
        </pc:spChg>
        <pc:picChg chg="del">
          <ac:chgData name="Felipe Pimentel Augusto" userId="9026f36d-a916-4840-b8f1-9282efcc80bd" providerId="ADAL" clId="{C8C7CD40-9547-405D-8C4E-07D594A97921}" dt="2024-09-24T18:38:57.686" v="1228" actId="478"/>
          <ac:picMkLst>
            <pc:docMk/>
            <pc:sldMk cId="2366242412" sldId="288"/>
            <ac:picMk id="3" creationId="{3B77098B-A1D0-D283-6A84-5CB65B4EE59E}"/>
          </ac:picMkLst>
        </pc:picChg>
      </pc:sldChg>
      <pc:sldChg chg="add">
        <pc:chgData name="Felipe Pimentel Augusto" userId="9026f36d-a916-4840-b8f1-9282efcc80bd" providerId="ADAL" clId="{C8C7CD40-9547-405D-8C4E-07D594A97921}" dt="2024-09-24T18:56:48.376" v="1561" actId="2890"/>
        <pc:sldMkLst>
          <pc:docMk/>
          <pc:sldMk cId="2634991501" sldId="289"/>
        </pc:sldMkLst>
      </pc:sldChg>
      <pc:sldChg chg="addSp modSp add mod">
        <pc:chgData name="Felipe Pimentel Augusto" userId="9026f36d-a916-4840-b8f1-9282efcc80bd" providerId="ADAL" clId="{C8C7CD40-9547-405D-8C4E-07D594A97921}" dt="2024-09-24T19:07:04.615" v="1921"/>
        <pc:sldMkLst>
          <pc:docMk/>
          <pc:sldMk cId="2677508787" sldId="290"/>
        </pc:sldMkLst>
        <pc:spChg chg="mod">
          <ac:chgData name="Felipe Pimentel Augusto" userId="9026f36d-a916-4840-b8f1-9282efcc80bd" providerId="ADAL" clId="{C8C7CD40-9547-405D-8C4E-07D594A97921}" dt="2024-09-24T19:07:04.615" v="1921"/>
          <ac:spMkLst>
            <pc:docMk/>
            <pc:sldMk cId="2677508787" sldId="290"/>
            <ac:spMk id="5" creationId="{26B9117F-C2DB-C88C-613D-5F2758C0560D}"/>
          </ac:spMkLst>
        </pc:spChg>
        <pc:spChg chg="mod">
          <ac:chgData name="Felipe Pimentel Augusto" userId="9026f36d-a916-4840-b8f1-9282efcc80bd" providerId="ADAL" clId="{C8C7CD40-9547-405D-8C4E-07D594A97921}" dt="2024-09-24T18:58:39.789" v="1638" actId="20577"/>
          <ac:spMkLst>
            <pc:docMk/>
            <pc:sldMk cId="2677508787" sldId="290"/>
            <ac:spMk id="6" creationId="{67CB2524-E8C6-ADCA-7A1F-A8CD444784BB}"/>
          </ac:spMkLst>
        </pc:spChg>
        <pc:picChg chg="add mod">
          <ac:chgData name="Felipe Pimentel Augusto" userId="9026f36d-a916-4840-b8f1-9282efcc80bd" providerId="ADAL" clId="{C8C7CD40-9547-405D-8C4E-07D594A97921}" dt="2024-09-24T19:05:33.332" v="1854" actId="1076"/>
          <ac:picMkLst>
            <pc:docMk/>
            <pc:sldMk cId="2677508787" sldId="290"/>
            <ac:picMk id="2050" creationId="{205C7738-142B-D474-81A6-E1F552B5E10B}"/>
          </ac:picMkLst>
        </pc:picChg>
      </pc:sldChg>
    </pc:docChg>
  </pc:docChgLst>
  <pc:docChgLst>
    <pc:chgData name="Felipe Pimentel Augusto" userId="9026f36d-a916-4840-b8f1-9282efcc80bd" providerId="ADAL" clId="{BD5C517F-18CF-4B82-8212-41C0B1F69E64}"/>
    <pc:docChg chg="custSel addSld delSld modSld sldOrd">
      <pc:chgData name="Felipe Pimentel Augusto" userId="9026f36d-a916-4840-b8f1-9282efcc80bd" providerId="ADAL" clId="{BD5C517F-18CF-4B82-8212-41C0B1F69E64}" dt="2024-10-24T22:51:31.349" v="505" actId="47"/>
      <pc:docMkLst>
        <pc:docMk/>
      </pc:docMkLst>
      <pc:sldChg chg="modSp mod">
        <pc:chgData name="Felipe Pimentel Augusto" userId="9026f36d-a916-4840-b8f1-9282efcc80bd" providerId="ADAL" clId="{BD5C517F-18CF-4B82-8212-41C0B1F69E64}" dt="2024-10-22T13:32:17.601" v="0" actId="113"/>
        <pc:sldMkLst>
          <pc:docMk/>
          <pc:sldMk cId="2128536031" sldId="257"/>
        </pc:sldMkLst>
        <pc:spChg chg="mod">
          <ac:chgData name="Felipe Pimentel Augusto" userId="9026f36d-a916-4840-b8f1-9282efcc80bd" providerId="ADAL" clId="{BD5C517F-18CF-4B82-8212-41C0B1F69E64}" dt="2024-10-22T13:32:17.601" v="0" actId="113"/>
          <ac:spMkLst>
            <pc:docMk/>
            <pc:sldMk cId="2128536031" sldId="257"/>
            <ac:spMk id="14" creationId="{00000000-0000-0000-0000-000000000000}"/>
          </ac:spMkLst>
        </pc:spChg>
      </pc:sldChg>
      <pc:sldChg chg="del">
        <pc:chgData name="Felipe Pimentel Augusto" userId="9026f36d-a916-4840-b8f1-9282efcc80bd" providerId="ADAL" clId="{BD5C517F-18CF-4B82-8212-41C0B1F69E64}" dt="2024-10-24T22:51:31.349" v="505" actId="47"/>
        <pc:sldMkLst>
          <pc:docMk/>
          <pc:sldMk cId="3847750985" sldId="258"/>
        </pc:sldMkLst>
      </pc:sldChg>
      <pc:sldChg chg="del">
        <pc:chgData name="Felipe Pimentel Augusto" userId="9026f36d-a916-4840-b8f1-9282efcc80bd" providerId="ADAL" clId="{BD5C517F-18CF-4B82-8212-41C0B1F69E64}" dt="2024-10-24T22:51:31.349" v="505" actId="47"/>
        <pc:sldMkLst>
          <pc:docMk/>
          <pc:sldMk cId="4135151317" sldId="260"/>
        </pc:sldMkLst>
      </pc:sldChg>
      <pc:sldChg chg="del">
        <pc:chgData name="Felipe Pimentel Augusto" userId="9026f36d-a916-4840-b8f1-9282efcc80bd" providerId="ADAL" clId="{BD5C517F-18CF-4B82-8212-41C0B1F69E64}" dt="2024-10-24T22:51:31.349" v="505" actId="47"/>
        <pc:sldMkLst>
          <pc:docMk/>
          <pc:sldMk cId="2215894925" sldId="261"/>
        </pc:sldMkLst>
      </pc:sldChg>
      <pc:sldChg chg="modSp mod ord">
        <pc:chgData name="Felipe Pimentel Augusto" userId="9026f36d-a916-4840-b8f1-9282efcc80bd" providerId="ADAL" clId="{BD5C517F-18CF-4B82-8212-41C0B1F69E64}" dt="2024-10-24T21:58:36.678" v="436" actId="20577"/>
        <pc:sldMkLst>
          <pc:docMk/>
          <pc:sldMk cId="465021443" sldId="262"/>
        </pc:sldMkLst>
        <pc:spChg chg="mod">
          <ac:chgData name="Felipe Pimentel Augusto" userId="9026f36d-a916-4840-b8f1-9282efcc80bd" providerId="ADAL" clId="{BD5C517F-18CF-4B82-8212-41C0B1F69E64}" dt="2024-10-24T21:58:36.678" v="436" actId="20577"/>
          <ac:spMkLst>
            <pc:docMk/>
            <pc:sldMk cId="465021443" sldId="262"/>
            <ac:spMk id="3" creationId="{AE248C1C-4620-FEBA-D95E-1B572B0310B6}"/>
          </ac:spMkLst>
        </pc:spChg>
      </pc:sldChg>
      <pc:sldChg chg="del">
        <pc:chgData name="Felipe Pimentel Augusto" userId="9026f36d-a916-4840-b8f1-9282efcc80bd" providerId="ADAL" clId="{BD5C517F-18CF-4B82-8212-41C0B1F69E64}" dt="2024-10-24T22:51:31.349" v="505" actId="47"/>
        <pc:sldMkLst>
          <pc:docMk/>
          <pc:sldMk cId="1797304117" sldId="263"/>
        </pc:sldMkLst>
      </pc:sldChg>
      <pc:sldChg chg="del">
        <pc:chgData name="Felipe Pimentel Augusto" userId="9026f36d-a916-4840-b8f1-9282efcc80bd" providerId="ADAL" clId="{BD5C517F-18CF-4B82-8212-41C0B1F69E64}" dt="2024-10-24T22:51:31.349" v="505" actId="47"/>
        <pc:sldMkLst>
          <pc:docMk/>
          <pc:sldMk cId="1160959328" sldId="266"/>
        </pc:sldMkLst>
      </pc:sldChg>
      <pc:sldChg chg="del">
        <pc:chgData name="Felipe Pimentel Augusto" userId="9026f36d-a916-4840-b8f1-9282efcc80bd" providerId="ADAL" clId="{BD5C517F-18CF-4B82-8212-41C0B1F69E64}" dt="2024-10-24T22:51:31.349" v="505" actId="47"/>
        <pc:sldMkLst>
          <pc:docMk/>
          <pc:sldMk cId="3965807363" sldId="267"/>
        </pc:sldMkLst>
      </pc:sldChg>
      <pc:sldChg chg="del">
        <pc:chgData name="Felipe Pimentel Augusto" userId="9026f36d-a916-4840-b8f1-9282efcc80bd" providerId="ADAL" clId="{BD5C517F-18CF-4B82-8212-41C0B1F69E64}" dt="2024-10-24T22:51:31.349" v="505" actId="47"/>
        <pc:sldMkLst>
          <pc:docMk/>
          <pc:sldMk cId="223730991" sldId="268"/>
        </pc:sldMkLst>
      </pc:sldChg>
      <pc:sldChg chg="del">
        <pc:chgData name="Felipe Pimentel Augusto" userId="9026f36d-a916-4840-b8f1-9282efcc80bd" providerId="ADAL" clId="{BD5C517F-18CF-4B82-8212-41C0B1F69E64}" dt="2024-10-24T22:51:31.349" v="505" actId="47"/>
        <pc:sldMkLst>
          <pc:docMk/>
          <pc:sldMk cId="1989555738" sldId="269"/>
        </pc:sldMkLst>
      </pc:sldChg>
      <pc:sldChg chg="modSp mod">
        <pc:chgData name="Felipe Pimentel Augusto" userId="9026f36d-a916-4840-b8f1-9282efcc80bd" providerId="ADAL" clId="{BD5C517F-18CF-4B82-8212-41C0B1F69E64}" dt="2024-10-24T19:00:25.642" v="177" actId="20577"/>
        <pc:sldMkLst>
          <pc:docMk/>
          <pc:sldMk cId="3349663451" sldId="271"/>
        </pc:sldMkLst>
        <pc:spChg chg="mod">
          <ac:chgData name="Felipe Pimentel Augusto" userId="9026f36d-a916-4840-b8f1-9282efcc80bd" providerId="ADAL" clId="{BD5C517F-18CF-4B82-8212-41C0B1F69E64}" dt="2024-10-24T19:00:25.642" v="177" actId="20577"/>
          <ac:spMkLst>
            <pc:docMk/>
            <pc:sldMk cId="3349663451" sldId="271"/>
            <ac:spMk id="3" creationId="{BB71DAEC-ED3B-6A2D-CC65-B19AF7F21D0A}"/>
          </ac:spMkLst>
        </pc:spChg>
      </pc:sldChg>
      <pc:sldChg chg="modSp mod">
        <pc:chgData name="Felipe Pimentel Augusto" userId="9026f36d-a916-4840-b8f1-9282efcc80bd" providerId="ADAL" clId="{BD5C517F-18CF-4B82-8212-41C0B1F69E64}" dt="2024-10-24T18:26:53.824" v="124" actId="6549"/>
        <pc:sldMkLst>
          <pc:docMk/>
          <pc:sldMk cId="3946554791" sldId="275"/>
        </pc:sldMkLst>
        <pc:spChg chg="mod">
          <ac:chgData name="Felipe Pimentel Augusto" userId="9026f36d-a916-4840-b8f1-9282efcc80bd" providerId="ADAL" clId="{BD5C517F-18CF-4B82-8212-41C0B1F69E64}" dt="2024-10-24T18:26:52.070" v="123" actId="6549"/>
          <ac:spMkLst>
            <pc:docMk/>
            <pc:sldMk cId="3946554791" sldId="275"/>
            <ac:spMk id="2" creationId="{5881937F-60CB-A443-EAE0-64BF284C5E11}"/>
          </ac:spMkLst>
        </pc:spChg>
        <pc:spChg chg="mod">
          <ac:chgData name="Felipe Pimentel Augusto" userId="9026f36d-a916-4840-b8f1-9282efcc80bd" providerId="ADAL" clId="{BD5C517F-18CF-4B82-8212-41C0B1F69E64}" dt="2024-10-24T18:26:53.824" v="124" actId="6549"/>
          <ac:spMkLst>
            <pc:docMk/>
            <pc:sldMk cId="3946554791" sldId="275"/>
            <ac:spMk id="6" creationId="{47FC09AB-EF13-A8FA-FD51-5569F649E216}"/>
          </ac:spMkLst>
        </pc:spChg>
        <pc:spChg chg="mod">
          <ac:chgData name="Felipe Pimentel Augusto" userId="9026f36d-a916-4840-b8f1-9282efcc80bd" providerId="ADAL" clId="{BD5C517F-18CF-4B82-8212-41C0B1F69E64}" dt="2024-10-24T18:26:36.261" v="120" actId="20577"/>
          <ac:spMkLst>
            <pc:docMk/>
            <pc:sldMk cId="3946554791" sldId="275"/>
            <ac:spMk id="14" creationId="{00000000-0000-0000-0000-000000000000}"/>
          </ac:spMkLst>
        </pc:spChg>
        <pc:spChg chg="mod">
          <ac:chgData name="Felipe Pimentel Augusto" userId="9026f36d-a916-4840-b8f1-9282efcc80bd" providerId="ADAL" clId="{BD5C517F-18CF-4B82-8212-41C0B1F69E64}" dt="2024-10-24T18:26:40.613" v="122" actId="403"/>
          <ac:spMkLst>
            <pc:docMk/>
            <pc:sldMk cId="3946554791" sldId="275"/>
            <ac:spMk id="18" creationId="{A13DBE2D-90D1-415F-D46A-79E8DB722A83}"/>
          </ac:spMkLst>
        </pc:spChg>
      </pc:sldChg>
      <pc:sldChg chg="modSp mod">
        <pc:chgData name="Felipe Pimentel Augusto" userId="9026f36d-a916-4840-b8f1-9282efcc80bd" providerId="ADAL" clId="{BD5C517F-18CF-4B82-8212-41C0B1F69E64}" dt="2024-10-24T21:41:02.853" v="204" actId="14100"/>
        <pc:sldMkLst>
          <pc:docMk/>
          <pc:sldMk cId="3356757851" sldId="284"/>
        </pc:sldMkLst>
        <pc:spChg chg="mod">
          <ac:chgData name="Felipe Pimentel Augusto" userId="9026f36d-a916-4840-b8f1-9282efcc80bd" providerId="ADAL" clId="{BD5C517F-18CF-4B82-8212-41C0B1F69E64}" dt="2024-10-24T21:41:02.853" v="204" actId="14100"/>
          <ac:spMkLst>
            <pc:docMk/>
            <pc:sldMk cId="3356757851" sldId="284"/>
            <ac:spMk id="6" creationId="{67CB2524-E8C6-ADCA-7A1F-A8CD444784BB}"/>
          </ac:spMkLst>
        </pc:spChg>
      </pc:sldChg>
      <pc:sldChg chg="modSp mod">
        <pc:chgData name="Felipe Pimentel Augusto" userId="9026f36d-a916-4840-b8f1-9282efcc80bd" providerId="ADAL" clId="{BD5C517F-18CF-4B82-8212-41C0B1F69E64}" dt="2024-10-24T22:47:35.017" v="504" actId="403"/>
        <pc:sldMkLst>
          <pc:docMk/>
          <pc:sldMk cId="3209492804" sldId="287"/>
        </pc:sldMkLst>
        <pc:spChg chg="mod">
          <ac:chgData name="Felipe Pimentel Augusto" userId="9026f36d-a916-4840-b8f1-9282efcc80bd" providerId="ADAL" clId="{BD5C517F-18CF-4B82-8212-41C0B1F69E64}" dt="2024-10-24T22:47:35.017" v="504" actId="403"/>
          <ac:spMkLst>
            <pc:docMk/>
            <pc:sldMk cId="3209492804" sldId="287"/>
            <ac:spMk id="5" creationId="{26B9117F-C2DB-C88C-613D-5F2758C0560D}"/>
          </ac:spMkLst>
        </pc:spChg>
      </pc:sldChg>
      <pc:sldChg chg="modSp mod ord">
        <pc:chgData name="Felipe Pimentel Augusto" userId="9026f36d-a916-4840-b8f1-9282efcc80bd" providerId="ADAL" clId="{BD5C517F-18CF-4B82-8212-41C0B1F69E64}" dt="2024-10-24T22:02:57.916" v="477" actId="20577"/>
        <pc:sldMkLst>
          <pc:docMk/>
          <pc:sldMk cId="2677508787" sldId="290"/>
        </pc:sldMkLst>
        <pc:spChg chg="mod">
          <ac:chgData name="Felipe Pimentel Augusto" userId="9026f36d-a916-4840-b8f1-9282efcc80bd" providerId="ADAL" clId="{BD5C517F-18CF-4B82-8212-41C0B1F69E64}" dt="2024-10-24T22:02:57.916" v="477" actId="20577"/>
          <ac:spMkLst>
            <pc:docMk/>
            <pc:sldMk cId="2677508787" sldId="290"/>
            <ac:spMk id="5" creationId="{26B9117F-C2DB-C88C-613D-5F2758C0560D}"/>
          </ac:spMkLst>
        </pc:spChg>
      </pc:sldChg>
      <pc:sldChg chg="addSp delSp modSp add mod">
        <pc:chgData name="Felipe Pimentel Augusto" userId="9026f36d-a916-4840-b8f1-9282efcc80bd" providerId="ADAL" clId="{BD5C517F-18CF-4B82-8212-41C0B1F69E64}" dt="2024-10-24T21:51:54.444" v="361"/>
        <pc:sldMkLst>
          <pc:docMk/>
          <pc:sldMk cId="797472428" sldId="291"/>
        </pc:sldMkLst>
        <pc:spChg chg="add mod">
          <ac:chgData name="Felipe Pimentel Augusto" userId="9026f36d-a916-4840-b8f1-9282efcc80bd" providerId="ADAL" clId="{BD5C517F-18CF-4B82-8212-41C0B1F69E64}" dt="2024-10-24T21:51:54.444" v="361"/>
          <ac:spMkLst>
            <pc:docMk/>
            <pc:sldMk cId="797472428" sldId="291"/>
            <ac:spMk id="2" creationId="{4BA8F6A5-2DC0-C4E0-DF6D-6C8A6F245B39}"/>
          </ac:spMkLst>
        </pc:spChg>
        <pc:spChg chg="del mod">
          <ac:chgData name="Felipe Pimentel Augusto" userId="9026f36d-a916-4840-b8f1-9282efcc80bd" providerId="ADAL" clId="{BD5C517F-18CF-4B82-8212-41C0B1F69E64}" dt="2024-10-22T19:12:21.417" v="28"/>
          <ac:spMkLst>
            <pc:docMk/>
            <pc:sldMk cId="797472428" sldId="291"/>
            <ac:spMk id="5" creationId="{26B9117F-C2DB-C88C-613D-5F2758C0560D}"/>
          </ac:spMkLst>
        </pc:spChg>
        <pc:spChg chg="mod">
          <ac:chgData name="Felipe Pimentel Augusto" userId="9026f36d-a916-4840-b8f1-9282efcc80bd" providerId="ADAL" clId="{BD5C517F-18CF-4B82-8212-41C0B1F69E64}" dt="2024-10-22T19:03:18.666" v="24" actId="20577"/>
          <ac:spMkLst>
            <pc:docMk/>
            <pc:sldMk cId="797472428" sldId="291"/>
            <ac:spMk id="6" creationId="{67CB2524-E8C6-ADCA-7A1F-A8CD444784BB}"/>
          </ac:spMkLst>
        </pc:spChg>
        <pc:picChg chg="del">
          <ac:chgData name="Felipe Pimentel Augusto" userId="9026f36d-a916-4840-b8f1-9282efcc80bd" providerId="ADAL" clId="{BD5C517F-18CF-4B82-8212-41C0B1F69E64}" dt="2024-10-22T19:03:21.313" v="25" actId="478"/>
          <ac:picMkLst>
            <pc:docMk/>
            <pc:sldMk cId="797472428" sldId="291"/>
            <ac:picMk id="2050" creationId="{205C7738-142B-D474-81A6-E1F552B5E10B}"/>
          </ac:picMkLst>
        </pc:picChg>
      </pc:sldChg>
      <pc:sldChg chg="addSp delSp modSp add mod">
        <pc:chgData name="Felipe Pimentel Augusto" userId="9026f36d-a916-4840-b8f1-9282efcc80bd" providerId="ADAL" clId="{BD5C517F-18CF-4B82-8212-41C0B1F69E64}" dt="2024-10-22T19:14:13.548" v="99" actId="1076"/>
        <pc:sldMkLst>
          <pc:docMk/>
          <pc:sldMk cId="3400459014" sldId="292"/>
        </pc:sldMkLst>
        <pc:spChg chg="add del mod">
          <ac:chgData name="Felipe Pimentel Augusto" userId="9026f36d-a916-4840-b8f1-9282efcc80bd" providerId="ADAL" clId="{BD5C517F-18CF-4B82-8212-41C0B1F69E64}" dt="2024-10-22T19:14:10.107" v="98" actId="478"/>
          <ac:spMkLst>
            <pc:docMk/>
            <pc:sldMk cId="3400459014" sldId="292"/>
            <ac:spMk id="2" creationId="{6FF10ED8-ED69-E9D5-AD21-0A82E9D1E3B2}"/>
          </ac:spMkLst>
        </pc:spChg>
        <pc:spChg chg="mod">
          <ac:chgData name="Felipe Pimentel Augusto" userId="9026f36d-a916-4840-b8f1-9282efcc80bd" providerId="ADAL" clId="{BD5C517F-18CF-4B82-8212-41C0B1F69E64}" dt="2024-10-22T19:12:30.604" v="40" actId="20577"/>
          <ac:spMkLst>
            <pc:docMk/>
            <pc:sldMk cId="3400459014" sldId="292"/>
            <ac:spMk id="6" creationId="{67CB2524-E8C6-ADCA-7A1F-A8CD444784BB}"/>
          </ac:spMkLst>
        </pc:spChg>
        <pc:picChg chg="add mod">
          <ac:chgData name="Felipe Pimentel Augusto" userId="9026f36d-a916-4840-b8f1-9282efcc80bd" providerId="ADAL" clId="{BD5C517F-18CF-4B82-8212-41C0B1F69E64}" dt="2024-10-22T19:14:13.548" v="99" actId="1076"/>
          <ac:picMkLst>
            <pc:docMk/>
            <pc:sldMk cId="3400459014" sldId="292"/>
            <ac:picMk id="1026" creationId="{4FF2309A-74BA-BFC3-A1D7-B30E91CD5453}"/>
          </ac:picMkLst>
        </pc:picChg>
      </pc:sldChg>
      <pc:sldChg chg="delSp modSp add del mod ord">
        <pc:chgData name="Felipe Pimentel Augusto" userId="9026f36d-a916-4840-b8f1-9282efcc80bd" providerId="ADAL" clId="{BD5C517F-18CF-4B82-8212-41C0B1F69E64}" dt="2024-10-24T21:55:56.775" v="426" actId="47"/>
        <pc:sldMkLst>
          <pc:docMk/>
          <pc:sldMk cId="2587308227" sldId="293"/>
        </pc:sldMkLst>
        <pc:spChg chg="mod">
          <ac:chgData name="Felipe Pimentel Augusto" userId="9026f36d-a916-4840-b8f1-9282efcc80bd" providerId="ADAL" clId="{BD5C517F-18CF-4B82-8212-41C0B1F69E64}" dt="2024-10-22T19:16:05.187" v="115" actId="20577"/>
          <ac:spMkLst>
            <pc:docMk/>
            <pc:sldMk cId="2587308227" sldId="293"/>
            <ac:spMk id="6" creationId="{67CB2524-E8C6-ADCA-7A1F-A8CD444784BB}"/>
          </ac:spMkLst>
        </pc:spChg>
        <pc:picChg chg="del">
          <ac:chgData name="Felipe Pimentel Augusto" userId="9026f36d-a916-4840-b8f1-9282efcc80bd" providerId="ADAL" clId="{BD5C517F-18CF-4B82-8212-41C0B1F69E64}" dt="2024-10-22T19:15:53.187" v="101" actId="478"/>
          <ac:picMkLst>
            <pc:docMk/>
            <pc:sldMk cId="2587308227" sldId="293"/>
            <ac:picMk id="1026" creationId="{4FF2309A-74BA-BFC3-A1D7-B30E91CD5453}"/>
          </ac:picMkLst>
        </pc:picChg>
      </pc:sldChg>
      <pc:sldChg chg="addSp delSp modSp add mod">
        <pc:chgData name="Felipe Pimentel Augusto" userId="9026f36d-a916-4840-b8f1-9282efcc80bd" providerId="ADAL" clId="{BD5C517F-18CF-4B82-8212-41C0B1F69E64}" dt="2024-10-24T18:41:40.577" v="135" actId="1076"/>
        <pc:sldMkLst>
          <pc:docMk/>
          <pc:sldMk cId="2618210262" sldId="294"/>
        </pc:sldMkLst>
        <pc:spChg chg="add del mod">
          <ac:chgData name="Felipe Pimentel Augusto" userId="9026f36d-a916-4840-b8f1-9282efcc80bd" providerId="ADAL" clId="{BD5C517F-18CF-4B82-8212-41C0B1F69E64}" dt="2024-10-24T18:41:19.554" v="127" actId="478"/>
          <ac:spMkLst>
            <pc:docMk/>
            <pc:sldMk cId="2618210262" sldId="294"/>
            <ac:spMk id="4" creationId="{66CF568C-BC0D-F0B4-E7B9-BF88D35A7ABF}"/>
          </ac:spMkLst>
        </pc:spChg>
        <pc:spChg chg="add del mod">
          <ac:chgData name="Felipe Pimentel Augusto" userId="9026f36d-a916-4840-b8f1-9282efcc80bd" providerId="ADAL" clId="{BD5C517F-18CF-4B82-8212-41C0B1F69E64}" dt="2024-10-24T18:41:35.107" v="133" actId="478"/>
          <ac:spMkLst>
            <pc:docMk/>
            <pc:sldMk cId="2618210262" sldId="294"/>
            <ac:spMk id="8" creationId="{7D17D1C8-421E-961C-E672-22BD00576837}"/>
          </ac:spMkLst>
        </pc:spChg>
        <pc:spChg chg="del">
          <ac:chgData name="Felipe Pimentel Augusto" userId="9026f36d-a916-4840-b8f1-9282efcc80bd" providerId="ADAL" clId="{BD5C517F-18CF-4B82-8212-41C0B1F69E64}" dt="2024-10-24T18:41:33.195" v="132" actId="478"/>
          <ac:spMkLst>
            <pc:docMk/>
            <pc:sldMk cId="2618210262" sldId="294"/>
            <ac:spMk id="13" creationId="{00000000-0000-0000-0000-000000000000}"/>
          </ac:spMkLst>
        </pc:spChg>
        <pc:spChg chg="del">
          <ac:chgData name="Felipe Pimentel Augusto" userId="9026f36d-a916-4840-b8f1-9282efcc80bd" providerId="ADAL" clId="{BD5C517F-18CF-4B82-8212-41C0B1F69E64}" dt="2024-10-24T18:41:17.140" v="126" actId="478"/>
          <ac:spMkLst>
            <pc:docMk/>
            <pc:sldMk cId="2618210262" sldId="294"/>
            <ac:spMk id="14" creationId="{00000000-0000-0000-0000-000000000000}"/>
          </ac:spMkLst>
        </pc:spChg>
        <pc:picChg chg="add mod">
          <ac:chgData name="Felipe Pimentel Augusto" userId="9026f36d-a916-4840-b8f1-9282efcc80bd" providerId="ADAL" clId="{BD5C517F-18CF-4B82-8212-41C0B1F69E64}" dt="2024-10-24T18:41:40.577" v="135" actId="1076"/>
          <ac:picMkLst>
            <pc:docMk/>
            <pc:sldMk cId="2618210262" sldId="294"/>
            <ac:picMk id="6" creationId="{8B3ABFD7-A53D-6BF4-B382-7CD14967A542}"/>
          </ac:picMkLst>
        </pc:picChg>
      </pc:sldChg>
      <pc:sldChg chg="addSp delSp modSp add mod">
        <pc:chgData name="Felipe Pimentel Augusto" userId="9026f36d-a916-4840-b8f1-9282efcc80bd" providerId="ADAL" clId="{BD5C517F-18CF-4B82-8212-41C0B1F69E64}" dt="2024-10-24T21:53:34.478" v="369" actId="1076"/>
        <pc:sldMkLst>
          <pc:docMk/>
          <pc:sldMk cId="758684142" sldId="295"/>
        </pc:sldMkLst>
        <pc:spChg chg="del">
          <ac:chgData name="Felipe Pimentel Augusto" userId="9026f36d-a916-4840-b8f1-9282efcc80bd" providerId="ADAL" clId="{BD5C517F-18CF-4B82-8212-41C0B1F69E64}" dt="2024-10-24T21:53:09.023" v="363" actId="478"/>
          <ac:spMkLst>
            <pc:docMk/>
            <pc:sldMk cId="758684142" sldId="295"/>
            <ac:spMk id="2" creationId="{4BA8F6A5-2DC0-C4E0-DF6D-6C8A6F245B39}"/>
          </ac:spMkLst>
        </pc:spChg>
        <pc:spChg chg="del">
          <ac:chgData name="Felipe Pimentel Augusto" userId="9026f36d-a916-4840-b8f1-9282efcc80bd" providerId="ADAL" clId="{BD5C517F-18CF-4B82-8212-41C0B1F69E64}" dt="2024-10-24T21:53:25.804" v="366" actId="478"/>
          <ac:spMkLst>
            <pc:docMk/>
            <pc:sldMk cId="758684142" sldId="295"/>
            <ac:spMk id="6" creationId="{67CB2524-E8C6-ADCA-7A1F-A8CD444784BB}"/>
          </ac:spMkLst>
        </pc:spChg>
        <pc:spChg chg="add del mod">
          <ac:chgData name="Felipe Pimentel Augusto" userId="9026f36d-a916-4840-b8f1-9282efcc80bd" providerId="ADAL" clId="{BD5C517F-18CF-4B82-8212-41C0B1F69E64}" dt="2024-10-24T21:53:27.882" v="367" actId="478"/>
          <ac:spMkLst>
            <pc:docMk/>
            <pc:sldMk cId="758684142" sldId="295"/>
            <ac:spMk id="7" creationId="{F1A089D3-8A98-BECA-692D-EDE7E90F4EC5}"/>
          </ac:spMkLst>
        </pc:spChg>
        <pc:picChg chg="add mod">
          <ac:chgData name="Felipe Pimentel Augusto" userId="9026f36d-a916-4840-b8f1-9282efcc80bd" providerId="ADAL" clId="{BD5C517F-18CF-4B82-8212-41C0B1F69E64}" dt="2024-10-24T21:53:34.478" v="369" actId="1076"/>
          <ac:picMkLst>
            <pc:docMk/>
            <pc:sldMk cId="758684142" sldId="295"/>
            <ac:picMk id="4" creationId="{752B9B9B-0652-15D7-6037-BEBD747DE41E}"/>
          </ac:picMkLst>
        </pc:picChg>
      </pc:sldChg>
      <pc:sldChg chg="addSp delSp add mod">
        <pc:chgData name="Felipe Pimentel Augusto" userId="9026f36d-a916-4840-b8f1-9282efcc80bd" providerId="ADAL" clId="{BD5C517F-18CF-4B82-8212-41C0B1F69E64}" dt="2024-10-24T21:54:20.866" v="372"/>
        <pc:sldMkLst>
          <pc:docMk/>
          <pc:sldMk cId="2134668350" sldId="296"/>
        </pc:sldMkLst>
        <pc:picChg chg="del">
          <ac:chgData name="Felipe Pimentel Augusto" userId="9026f36d-a916-4840-b8f1-9282efcc80bd" providerId="ADAL" clId="{BD5C517F-18CF-4B82-8212-41C0B1F69E64}" dt="2024-10-24T21:54:19.820" v="371" actId="478"/>
          <ac:picMkLst>
            <pc:docMk/>
            <pc:sldMk cId="2134668350" sldId="296"/>
            <ac:picMk id="4" creationId="{752B9B9B-0652-15D7-6037-BEBD747DE41E}"/>
          </ac:picMkLst>
        </pc:picChg>
        <pc:picChg chg="add">
          <ac:chgData name="Felipe Pimentel Augusto" userId="9026f36d-a916-4840-b8f1-9282efcc80bd" providerId="ADAL" clId="{BD5C517F-18CF-4B82-8212-41C0B1F69E64}" dt="2024-10-24T21:54:20.866" v="372"/>
          <ac:picMkLst>
            <pc:docMk/>
            <pc:sldMk cId="2134668350" sldId="296"/>
            <ac:picMk id="1026" creationId="{5C697E6F-A90C-D344-4C62-11A13A356C4A}"/>
          </ac:picMkLst>
        </pc:picChg>
      </pc:sldChg>
      <pc:sldChg chg="modSp add mod ord">
        <pc:chgData name="Felipe Pimentel Augusto" userId="9026f36d-a916-4840-b8f1-9282efcc80bd" providerId="ADAL" clId="{BD5C517F-18CF-4B82-8212-41C0B1F69E64}" dt="2024-10-24T21:55:48.608" v="423" actId="14100"/>
        <pc:sldMkLst>
          <pc:docMk/>
          <pc:sldMk cId="3672982707" sldId="297"/>
        </pc:sldMkLst>
        <pc:spChg chg="mod">
          <ac:chgData name="Felipe Pimentel Augusto" userId="9026f36d-a916-4840-b8f1-9282efcc80bd" providerId="ADAL" clId="{BD5C517F-18CF-4B82-8212-41C0B1F69E64}" dt="2024-10-24T21:55:48.608" v="423" actId="14100"/>
          <ac:spMkLst>
            <pc:docMk/>
            <pc:sldMk cId="3672982707" sldId="297"/>
            <ac:spMk id="2" creationId="{00000000-0000-0000-0000-000000000000}"/>
          </ac:spMkLst>
        </pc:spChg>
      </pc:sldChg>
      <pc:sldChg chg="addSp delSp modSp add mod">
        <pc:chgData name="Felipe Pimentel Augusto" userId="9026f36d-a916-4840-b8f1-9282efcc80bd" providerId="ADAL" clId="{BD5C517F-18CF-4B82-8212-41C0B1F69E64}" dt="2024-10-24T22:01:34.963" v="442" actId="1076"/>
        <pc:sldMkLst>
          <pc:docMk/>
          <pc:sldMk cId="2308321371" sldId="298"/>
        </pc:sldMkLst>
        <pc:spChg chg="del">
          <ac:chgData name="Felipe Pimentel Augusto" userId="9026f36d-a916-4840-b8f1-9282efcc80bd" providerId="ADAL" clId="{BD5C517F-18CF-4B82-8212-41C0B1F69E64}" dt="2024-10-24T22:01:27.370" v="439" actId="478"/>
          <ac:spMkLst>
            <pc:docMk/>
            <pc:sldMk cId="2308321371" sldId="298"/>
            <ac:spMk id="5" creationId="{26B9117F-C2DB-C88C-613D-5F2758C0560D}"/>
          </ac:spMkLst>
        </pc:spChg>
        <pc:picChg chg="add mod">
          <ac:chgData name="Felipe Pimentel Augusto" userId="9026f36d-a916-4840-b8f1-9282efcc80bd" providerId="ADAL" clId="{BD5C517F-18CF-4B82-8212-41C0B1F69E64}" dt="2024-10-24T22:01:34.963" v="442" actId="1076"/>
          <ac:picMkLst>
            <pc:docMk/>
            <pc:sldMk cId="2308321371" sldId="298"/>
            <ac:picMk id="3" creationId="{F8C9FF8B-D4BE-05C0-35B0-868D07E1C091}"/>
          </ac:picMkLst>
        </pc:picChg>
        <pc:picChg chg="del">
          <ac:chgData name="Felipe Pimentel Augusto" userId="9026f36d-a916-4840-b8f1-9282efcc80bd" providerId="ADAL" clId="{BD5C517F-18CF-4B82-8212-41C0B1F69E64}" dt="2024-10-24T22:01:25.780" v="438" actId="478"/>
          <ac:picMkLst>
            <pc:docMk/>
            <pc:sldMk cId="2308321371" sldId="298"/>
            <ac:picMk id="2050" creationId="{205C7738-142B-D474-81A6-E1F552B5E10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10/24/2024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10/24/2024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10/24/2024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10/24/2024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10/24/2024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10/24/2024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nosql/query/pagination" TargetMode="External"/><Relationship Id="rId7" Type="http://schemas.openxmlformats.org/officeDocument/2006/relationships/hyperlink" Target="https://learn.microsoft.com/en-us/credentials/certifications/azure-cosmos-db-developer-specialty/?practice-assessment-type=certification" TargetMode="External"/><Relationship Id="rId2" Type="http://schemas.openxmlformats.org/officeDocument/2006/relationships/hyperlink" Target="https://devblogs.microsoft.com/cosmosdb/introducing-bulk-support-in-the-net-sdk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arn.microsoft.com/en-us/azure/cosmos-db/global-dist-under-the-hood" TargetMode="External"/><Relationship Id="rId5" Type="http://schemas.openxmlformats.org/officeDocument/2006/relationships/hyperlink" Target="https://learn.microsoft.com/pt-br/azure/cosmos-db/nosql/database-transactions-optimistic-concurrency" TargetMode="External"/><Relationship Id="rId4" Type="http://schemas.openxmlformats.org/officeDocument/2006/relationships/hyperlink" Target="https://learn.microsoft.com/pt-br/azure/cosmos-db/partitioning-overvie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js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829799" cy="2667000"/>
          </a:xfrm>
        </p:spPr>
        <p:txBody>
          <a:bodyPr/>
          <a:lstStyle/>
          <a:p>
            <a:r>
              <a:rPr lang="en-US" dirty="0"/>
              <a:t>Azure Cosmos DB For NoSQL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Felipe Augusto, Microsoft MVP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71DAEC-ED3B-6A2D-CC65-B19AF7F21D0A}"/>
              </a:ext>
            </a:extLst>
          </p:cNvPr>
          <p:cNvSpPr txBox="1"/>
          <p:nvPr/>
        </p:nvSpPr>
        <p:spPr>
          <a:xfrm>
            <a:off x="760412" y="599968"/>
            <a:ext cx="108204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O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modelo</a:t>
            </a:r>
            <a:r>
              <a:rPr lang="en-US" sz="2400" dirty="0">
                <a:effectLst/>
                <a:latin typeface="Calibri" panose="020F0502020204030204" pitchFamily="34" charset="0"/>
              </a:rPr>
              <a:t> de dados de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documento</a:t>
            </a:r>
            <a:r>
              <a:rPr lang="en-US" sz="2400" dirty="0">
                <a:effectLst/>
                <a:latin typeface="Calibri" panose="020F0502020204030204" pitchFamily="34" charset="0"/>
              </a:rPr>
              <a:t> divide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os</a:t>
            </a:r>
            <a:r>
              <a:rPr lang="en-US" sz="2400" dirty="0">
                <a:effectLst/>
                <a:latin typeface="Calibri" panose="020F0502020204030204" pitchFamily="34" charset="0"/>
              </a:rPr>
              <a:t> dados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em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entidades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de </a:t>
            </a:r>
            <a:r>
              <a:rPr lang="en-US" sz="2400" dirty="0" err="1">
                <a:latin typeface="Calibri" panose="020F0502020204030204" pitchFamily="34" charset="0"/>
              </a:rPr>
              <a:t>documento</a:t>
            </a:r>
            <a:r>
              <a:rPr lang="en-US" sz="2400" dirty="0">
                <a:latin typeface="Calibri" panose="020F0502020204030204" pitchFamily="34" charset="0"/>
              </a:rPr>
              <a:t> </a:t>
            </a:r>
            <a:r>
              <a:rPr lang="en-US" sz="2400" dirty="0" err="1">
                <a:latin typeface="Calibri" panose="020F0502020204030204" pitchFamily="34" charset="0"/>
              </a:rPr>
              <a:t>individuais</a:t>
            </a:r>
            <a:r>
              <a:rPr lang="en-US" sz="2400" dirty="0">
                <a:effectLst/>
                <a:latin typeface="Calibri" panose="020F0502020204030204" pitchFamily="34" charset="0"/>
              </a:rPr>
              <a:t>. Um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documento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pode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ter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qualquer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tipo</a:t>
            </a:r>
            <a:r>
              <a:rPr lang="en-US" sz="2400" dirty="0">
                <a:effectLst/>
                <a:latin typeface="Calibri" panose="020F0502020204030204" pitchFamily="34" charset="0"/>
              </a:rPr>
              <a:t> de dados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estruturado</a:t>
            </a:r>
            <a:r>
              <a:rPr lang="en-US" sz="2400" dirty="0">
                <a:effectLst/>
                <a:latin typeface="Calibri" panose="020F0502020204030204" pitchFamily="34" charset="0"/>
              </a:rPr>
              <a:t>, mas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normalmente</a:t>
            </a:r>
            <a:r>
              <a:rPr lang="en-US" sz="2400" dirty="0">
                <a:effectLst/>
                <a:latin typeface="Calibri" panose="020F0502020204030204" pitchFamily="34" charset="0"/>
              </a:rPr>
              <a:t> o JSON é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usado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como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formato</a:t>
            </a:r>
            <a:r>
              <a:rPr lang="en-US" sz="2400" dirty="0">
                <a:effectLst/>
                <a:latin typeface="Calibri" panose="020F0502020204030204" pitchFamily="34" charset="0"/>
              </a:rPr>
              <a:t> de dados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O Azure Cosmos DB for NoSQL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tem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algumas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vantagens</a:t>
            </a:r>
            <a:r>
              <a:rPr lang="en-US" sz="2400" dirty="0">
                <a:effectLst/>
                <a:latin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como</a:t>
            </a:r>
            <a:r>
              <a:rPr lang="en-US" sz="2400" dirty="0">
                <a:effectLst/>
                <a:latin typeface="Calibri" panose="020F0502020204030204" pitchFamily="34" charset="0"/>
              </a:rPr>
              <a:t>:</a:t>
            </a:r>
          </a:p>
          <a:p>
            <a:pPr marL="342900" indent="-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" panose="020F0502020204030204" pitchFamily="34" charset="0"/>
              </a:rPr>
              <a:t>Velocidade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garantida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em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qualquer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escala</a:t>
            </a:r>
            <a:r>
              <a:rPr lang="en-US" sz="2400" dirty="0">
                <a:effectLst/>
                <a:latin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</a:rPr>
              <a:t>mesmo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em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momentos</a:t>
            </a:r>
            <a:r>
              <a:rPr lang="en-US" dirty="0">
                <a:effectLst/>
                <a:latin typeface="Calibri" panose="020F0502020204030204" pitchFamily="34" charset="0"/>
              </a:rPr>
              <a:t> de </a:t>
            </a:r>
            <a:r>
              <a:rPr lang="en-US" dirty="0" err="1">
                <a:effectLst/>
                <a:latin typeface="Calibri" panose="020F0502020204030204" pitchFamily="34" charset="0"/>
              </a:rPr>
              <a:t>intermitência</a:t>
            </a:r>
            <a:r>
              <a:rPr lang="en-US" dirty="0">
                <a:effectLst/>
                <a:latin typeface="Calibri" panose="020F0502020204030204" pitchFamily="34" charset="0"/>
              </a:rPr>
              <a:t>, com </a:t>
            </a:r>
            <a:r>
              <a:rPr lang="en-US" dirty="0" err="1">
                <a:effectLst/>
                <a:latin typeface="Calibri" panose="020F0502020204030204" pitchFamily="34" charset="0"/>
              </a:rPr>
              <a:t>elasticidade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instantânea</a:t>
            </a:r>
            <a:r>
              <a:rPr lang="en-US" dirty="0">
                <a:effectLst/>
                <a:latin typeface="Calibri" panose="020F0502020204030204" pitchFamily="34" charset="0"/>
              </a:rPr>
              <a:t> e </a:t>
            </a:r>
            <a:r>
              <a:rPr lang="en-US" dirty="0" err="1">
                <a:effectLst/>
                <a:latin typeface="Calibri" panose="020F0502020204030204" pitchFamily="34" charset="0"/>
              </a:rPr>
              <a:t>ilimitada</a:t>
            </a:r>
            <a:r>
              <a:rPr lang="en-US" dirty="0">
                <a:effectLst/>
                <a:latin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</a:rPr>
              <a:t>leituras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rápidas</a:t>
            </a:r>
            <a:r>
              <a:rPr lang="en-US" dirty="0">
                <a:effectLst/>
                <a:latin typeface="Calibri" panose="020F0502020204030204" pitchFamily="34" charset="0"/>
              </a:rPr>
              <a:t> e </a:t>
            </a:r>
            <a:r>
              <a:rPr lang="en-US" dirty="0" err="1">
                <a:effectLst/>
                <a:latin typeface="Calibri" panose="020F0502020204030204" pitchFamily="34" charset="0"/>
              </a:rPr>
              <a:t>gravações</a:t>
            </a:r>
            <a:r>
              <a:rPr lang="en-US" dirty="0">
                <a:effectLst/>
                <a:latin typeface="Calibri" panose="020F0502020204030204" pitchFamily="34" charset="0"/>
              </a:rPr>
              <a:t> de </a:t>
            </a:r>
            <a:r>
              <a:rPr lang="en-US" dirty="0" err="1">
                <a:effectLst/>
                <a:latin typeface="Calibri" panose="020F0502020204030204" pitchFamily="34" charset="0"/>
              </a:rPr>
              <a:t>vários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mestres</a:t>
            </a:r>
            <a:r>
              <a:rPr lang="en-US" dirty="0">
                <a:effectLst/>
                <a:latin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</a:rPr>
              <a:t>em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qualquer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lugar</a:t>
            </a:r>
            <a:r>
              <a:rPr lang="en-US" dirty="0">
                <a:effectLst/>
                <a:latin typeface="Calibri" panose="020F0502020204030204" pitchFamily="34" charset="0"/>
              </a:rPr>
              <a:t> do </a:t>
            </a:r>
            <a:r>
              <a:rPr lang="en-US" dirty="0" err="1">
                <a:effectLst/>
                <a:latin typeface="Calibri" panose="020F0502020204030204" pitchFamily="34" charset="0"/>
              </a:rPr>
              <a:t>mundo</a:t>
            </a:r>
            <a:r>
              <a:rPr lang="en-US" dirty="0">
                <a:effectLst/>
                <a:latin typeface="Calibri" panose="020F0502020204030204" pitchFamily="34" charset="0"/>
              </a:rPr>
              <a:t>.</a:t>
            </a:r>
          </a:p>
          <a:p>
            <a:pPr marL="342900" indent="-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</a:rPr>
              <a:t>SDKs para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linguagens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populares</a:t>
            </a:r>
            <a:r>
              <a:rPr lang="en-US" sz="2400" dirty="0">
                <a:effectLst/>
                <a:latin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</a:rPr>
              <a:t>uma</a:t>
            </a:r>
            <a:r>
              <a:rPr lang="en-US" dirty="0">
                <a:effectLst/>
                <a:latin typeface="Calibri" panose="020F0502020204030204" pitchFamily="34" charset="0"/>
              </a:rPr>
              <a:t> API de NoSQL </a:t>
            </a:r>
            <a:r>
              <a:rPr lang="en-US" dirty="0" err="1">
                <a:effectLst/>
                <a:latin typeface="Calibri" panose="020F0502020204030204" pitchFamily="34" charset="0"/>
              </a:rPr>
              <a:t>nativa</a:t>
            </a:r>
            <a:r>
              <a:rPr lang="en-US" dirty="0">
                <a:effectLst/>
                <a:latin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</a:rPr>
              <a:t>bem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como</a:t>
            </a:r>
            <a:r>
              <a:rPr lang="en-US" dirty="0">
                <a:effectLst/>
                <a:latin typeface="Calibri" panose="020F0502020204030204" pitchFamily="34" charset="0"/>
              </a:rPr>
              <a:t> APIs para MongoDB, Cassandra e Gremlin, e </a:t>
            </a:r>
            <a:r>
              <a:rPr lang="en-US" dirty="0" err="1">
                <a:effectLst/>
                <a:latin typeface="Calibri" panose="020F0502020204030204" pitchFamily="34" charset="0"/>
              </a:rPr>
              <a:t>análise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sem</a:t>
            </a:r>
            <a:r>
              <a:rPr lang="en-US" dirty="0">
                <a:effectLst/>
                <a:latin typeface="Calibri" panose="020F0502020204030204" pitchFamily="34" charset="0"/>
              </a:rPr>
              <a:t> ETL (</a:t>
            </a:r>
            <a:r>
              <a:rPr lang="en-US" dirty="0" err="1">
                <a:effectLst/>
                <a:latin typeface="Calibri" panose="020F0502020204030204" pitchFamily="34" charset="0"/>
              </a:rPr>
              <a:t>extração</a:t>
            </a:r>
            <a:r>
              <a:rPr lang="en-US" dirty="0">
                <a:effectLst/>
                <a:latin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</a:rPr>
              <a:t>transformação</a:t>
            </a:r>
            <a:r>
              <a:rPr lang="en-US" dirty="0">
                <a:effectLst/>
                <a:latin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</a:rPr>
              <a:t>carregamento</a:t>
            </a:r>
            <a:r>
              <a:rPr lang="en-US" dirty="0">
                <a:effectLst/>
                <a:latin typeface="Calibri" panose="020F0502020204030204" pitchFamily="34" charset="0"/>
              </a:rPr>
              <a:t>).</a:t>
            </a:r>
          </a:p>
          <a:p>
            <a:pPr marL="342900" indent="-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" panose="020F0502020204030204" pitchFamily="34" charset="0"/>
              </a:rPr>
              <a:t>Pronta</a:t>
            </a:r>
            <a:r>
              <a:rPr lang="en-US" sz="2400" dirty="0">
                <a:effectLst/>
                <a:latin typeface="Calibri" panose="020F0502020204030204" pitchFamily="34" charset="0"/>
              </a:rPr>
              <a:t> para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aplicativos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críticos</a:t>
            </a:r>
            <a:r>
              <a:rPr lang="en-US" sz="2400" dirty="0">
                <a:effectLst/>
                <a:latin typeface="Calibri" panose="020F0502020204030204" pitchFamily="34" charset="0"/>
              </a:rPr>
              <a:t> com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alta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disponibilidade</a:t>
            </a:r>
            <a:r>
              <a:rPr lang="en-US" sz="2400" dirty="0">
                <a:effectLst/>
                <a:latin typeface="Calibri" panose="020F0502020204030204" pitchFamily="34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</a:rPr>
              <a:t>de 99,999% e </a:t>
            </a:r>
            <a:r>
              <a:rPr lang="en-US" dirty="0" err="1">
                <a:effectLst/>
                <a:latin typeface="Calibri" panose="020F0502020204030204" pitchFamily="34" charset="0"/>
              </a:rPr>
              <a:t>segurança</a:t>
            </a:r>
            <a:r>
              <a:rPr lang="en-US" dirty="0">
                <a:effectLst/>
                <a:latin typeface="Calibri" panose="020F0502020204030204" pitchFamily="34" charset="0"/>
              </a:rPr>
              <a:t> de </a:t>
            </a:r>
            <a:r>
              <a:rPr lang="en-US" dirty="0" err="1">
                <a:effectLst/>
                <a:latin typeface="Calibri" panose="020F0502020204030204" pitchFamily="34" charset="0"/>
              </a:rPr>
              <a:t>nível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empresarial</a:t>
            </a:r>
            <a:r>
              <a:rPr lang="en-US" dirty="0">
                <a:effectLst/>
                <a:latin typeface="Calibri" panose="020F0502020204030204" pitchFamily="34" charset="0"/>
              </a:rPr>
              <a:t>.</a:t>
            </a:r>
          </a:p>
          <a:p>
            <a:pPr marL="342900" indent="-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</a:rPr>
              <a:t>Serverless/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em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servidor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totalmente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gerenciado</a:t>
            </a:r>
            <a:r>
              <a:rPr lang="en-US" sz="2400" dirty="0">
                <a:effectLst/>
                <a:latin typeface="Calibri" panose="020F0502020204030204" pitchFamily="34" charset="0"/>
              </a:rPr>
              <a:t> e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econômico</a:t>
            </a:r>
            <a:r>
              <a:rPr lang="en-US" sz="2400" dirty="0">
                <a:effectLst/>
                <a:latin typeface="Calibri" panose="020F0502020204030204" pitchFamily="34" charset="0"/>
              </a:rPr>
              <a:t> </a:t>
            </a:r>
            <a:r>
              <a:rPr lang="en-US" dirty="0">
                <a:effectLst/>
                <a:latin typeface="Calibri" panose="020F0502020204030204" pitchFamily="34" charset="0"/>
              </a:rPr>
              <a:t>com </a:t>
            </a:r>
            <a:r>
              <a:rPr lang="en-US" dirty="0" err="1">
                <a:effectLst/>
                <a:latin typeface="Calibri" panose="020F0502020204030204" pitchFamily="34" charset="0"/>
              </a:rPr>
              <a:t>dimensionamento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automático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instantâneo</a:t>
            </a:r>
            <a:r>
              <a:rPr lang="en-US" dirty="0">
                <a:effectLst/>
                <a:latin typeface="Calibri" panose="020F0502020204030204" pitchFamily="34" charset="0"/>
              </a:rPr>
              <a:t> que </a:t>
            </a:r>
            <a:r>
              <a:rPr lang="en-US" dirty="0" err="1">
                <a:effectLst/>
                <a:latin typeface="Calibri" panose="020F0502020204030204" pitchFamily="34" charset="0"/>
              </a:rPr>
              <a:t>responde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às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necessidades</a:t>
            </a:r>
            <a:r>
              <a:rPr lang="en-US" dirty="0">
                <a:effectLst/>
                <a:latin typeface="Calibri" panose="020F0502020204030204" pitchFamily="34" charset="0"/>
              </a:rPr>
              <a:t> do </a:t>
            </a:r>
            <a:r>
              <a:rPr lang="en-US" dirty="0" err="1">
                <a:effectLst/>
                <a:latin typeface="Calibri" panose="020F0502020204030204" pitchFamily="34" charset="0"/>
              </a:rPr>
              <a:t>aplicativo</a:t>
            </a:r>
            <a:r>
              <a:rPr lang="en-US" dirty="0">
                <a:effectLst/>
                <a:latin typeface="Calibri" panose="020F0502020204030204" pitchFamily="34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71DAEC-ED3B-6A2D-CC65-B19AF7F21D0A}"/>
              </a:ext>
            </a:extLst>
          </p:cNvPr>
          <p:cNvSpPr txBox="1"/>
          <p:nvPr/>
        </p:nvSpPr>
        <p:spPr>
          <a:xfrm>
            <a:off x="760412" y="599968"/>
            <a:ext cx="10820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Para calcular a quantidade de minutos de indisponibilidade permitida em um sistema com 99,999% de disponibilidade (também conhecido como "cinco noves"), podemos seguir os passos abaixo:</a:t>
            </a:r>
          </a:p>
          <a:p>
            <a:endParaRPr lang="pt-BR" sz="2400" dirty="0"/>
          </a:p>
          <a:p>
            <a:pPr>
              <a:buFont typeface="+mj-lt"/>
              <a:buAutoNum type="arabicPeriod"/>
            </a:pPr>
            <a:r>
              <a:rPr lang="pt-BR" sz="2400" dirty="0"/>
              <a:t>Existem 525.600 minutos em um ano (365 dias x 24 horas x 60 minutos).</a:t>
            </a:r>
          </a:p>
          <a:p>
            <a:pPr>
              <a:buFont typeface="+mj-lt"/>
              <a:buAutoNum type="arabicPeriod"/>
            </a:pPr>
            <a:r>
              <a:rPr lang="pt-BR" sz="2400" dirty="0"/>
              <a:t>A indisponibilidade permitida é 0,001% (ou seja, 100% - 99,999%).</a:t>
            </a:r>
          </a:p>
          <a:p>
            <a:pPr>
              <a:buFont typeface="+mj-lt"/>
              <a:buAutoNum type="arabicPeriod"/>
            </a:pPr>
            <a:endParaRPr lang="pt-BR" sz="2400" dirty="0"/>
          </a:p>
          <a:p>
            <a:pPr>
              <a:buFont typeface="+mj-lt"/>
              <a:buAutoNum type="arabicPeriod"/>
            </a:pPr>
            <a:endParaRPr lang="pt-BR" sz="2400" dirty="0"/>
          </a:p>
          <a:p>
            <a:pPr>
              <a:buFont typeface="+mj-lt"/>
              <a:buAutoNum type="arabicPeriod"/>
            </a:pPr>
            <a:endParaRPr lang="pt-BR" sz="2400" dirty="0"/>
          </a:p>
          <a:p>
            <a:pPr>
              <a:buFont typeface="+mj-lt"/>
              <a:buAutoNum type="arabicPeriod"/>
            </a:pPr>
            <a:endParaRPr lang="pt-BR" sz="2400" dirty="0"/>
          </a:p>
          <a:p>
            <a:pPr>
              <a:buFont typeface="+mj-lt"/>
              <a:buAutoNum type="arabicPeriod"/>
            </a:pPr>
            <a:endParaRPr lang="pt-BR" sz="2400" dirty="0"/>
          </a:p>
          <a:p>
            <a:pPr>
              <a:buFont typeface="+mj-lt"/>
              <a:buAutoNum type="arabicPeriod"/>
            </a:pP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​Isso dá aproximadamente </a:t>
            </a:r>
            <a:r>
              <a:rPr lang="pt-BR" sz="2400" b="1" dirty="0"/>
              <a:t>5,26 minutos de indisponibilidade por ano</a:t>
            </a:r>
            <a:r>
              <a:rPr lang="pt-BR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3323F-4F94-A1E1-5AC1-02268010C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3657600"/>
            <a:ext cx="7542757" cy="109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9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71DAEC-ED3B-6A2D-CC65-B19AF7F21D0A}"/>
              </a:ext>
            </a:extLst>
          </p:cNvPr>
          <p:cNvSpPr txBox="1"/>
          <p:nvPr/>
        </p:nvSpPr>
        <p:spPr>
          <a:xfrm>
            <a:off x="760412" y="599968"/>
            <a:ext cx="10820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As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contas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são</a:t>
            </a:r>
            <a:r>
              <a:rPr lang="en-US" sz="1800" dirty="0">
                <a:effectLst/>
                <a:latin typeface="Calibri" panose="020F0502020204030204" pitchFamily="34" charset="0"/>
              </a:rPr>
              <a:t> as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unidades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fundamentais</a:t>
            </a:r>
            <a:r>
              <a:rPr lang="en-US" sz="1800" dirty="0">
                <a:effectLst/>
                <a:latin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distribuição</a:t>
            </a:r>
            <a:r>
              <a:rPr lang="en-US" sz="1800" dirty="0">
                <a:effectLst/>
                <a:latin typeface="Calibri" panose="020F0502020204030204" pitchFamily="34" charset="0"/>
              </a:rPr>
              <a:t> 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alta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disponibilidade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Banco de dados é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uma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unidade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lógica</a:t>
            </a:r>
            <a:r>
              <a:rPr lang="en-US" sz="1800" dirty="0">
                <a:effectLst/>
                <a:latin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gerenciamento</a:t>
            </a:r>
            <a:r>
              <a:rPr lang="en-US" sz="1800" dirty="0">
                <a:effectLst/>
                <a:latin typeface="Calibri" panose="020F0502020204030204" pitchFamily="34" charset="0"/>
              </a:rPr>
              <a:t> para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contêineres</a:t>
            </a:r>
            <a:r>
              <a:rPr lang="en-US" sz="1800" dirty="0">
                <a:effectLst/>
                <a:latin typeface="Calibri" panose="020F0502020204030204" pitchFamily="34" charset="0"/>
              </a:rPr>
              <a:t> no Azure Cosmos DB for NoSQL. Um banco de dados do Azure Cosmos DB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gerencia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usuários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permissões</a:t>
            </a:r>
            <a:r>
              <a:rPr lang="en-US" sz="1800" dirty="0">
                <a:effectLst/>
                <a:latin typeface="Calibri" panose="020F0502020204030204" pitchFamily="34" charset="0"/>
              </a:rPr>
              <a:t> 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contêineres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Contêineres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são</a:t>
            </a:r>
            <a:r>
              <a:rPr lang="en-US" sz="1800" dirty="0">
                <a:effectLst/>
                <a:latin typeface="Calibri" panose="020F0502020204030204" pitchFamily="34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unidade</a:t>
            </a:r>
            <a:r>
              <a:rPr lang="en-US" sz="1800" dirty="0">
                <a:effectLst/>
                <a:latin typeface="Calibri" panose="020F0502020204030204" pitchFamily="34" charset="0"/>
              </a:rPr>
              <a:t> fundamental 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escalabilidade</a:t>
            </a:r>
            <a:r>
              <a:rPr lang="en-US" sz="1800" dirty="0">
                <a:effectLst/>
                <a:latin typeface="Calibri" panose="020F0502020204030204" pitchFamily="34" charset="0"/>
              </a:rPr>
              <a:t> no Azure Cosmos DB for NoSQL.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Normalmente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você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provisiona</a:t>
            </a:r>
            <a:r>
              <a:rPr lang="en-US" sz="1800" dirty="0">
                <a:effectLst/>
                <a:latin typeface="Calibri" panose="020F0502020204030204" pitchFamily="34" charset="0"/>
              </a:rPr>
              <a:t> a taxa 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transferência</a:t>
            </a:r>
            <a:r>
              <a:rPr lang="en-US" sz="1800" dirty="0">
                <a:effectLst/>
                <a:latin typeface="Calibri" panose="020F0502020204030204" pitchFamily="34" charset="0"/>
              </a:rPr>
              <a:t> no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nível</a:t>
            </a:r>
            <a:r>
              <a:rPr lang="en-US" sz="1800" dirty="0">
                <a:effectLst/>
                <a:latin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contêiner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Ao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configurar</a:t>
            </a:r>
            <a:r>
              <a:rPr lang="en-US" sz="1800" dirty="0">
                <a:effectLst/>
                <a:latin typeface="Calibri" panose="020F0502020204030204" pitchFamily="34" charset="0"/>
              </a:rPr>
              <a:t> o Azure Cosmos DB,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você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pode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provisionar</a:t>
            </a:r>
            <a:r>
              <a:rPr lang="en-US" sz="1800" dirty="0">
                <a:effectLst/>
                <a:latin typeface="Calibri" panose="020F0502020204030204" pitchFamily="34" charset="0"/>
              </a:rPr>
              <a:t> a taxa 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transferência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nos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níveis</a:t>
            </a:r>
            <a:r>
              <a:rPr lang="en-US" sz="1800" dirty="0">
                <a:effectLst/>
                <a:latin typeface="Calibri" panose="020F0502020204030204" pitchFamily="34" charset="0"/>
              </a:rPr>
              <a:t> do banco de dados, do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contêiner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ou</a:t>
            </a:r>
            <a:r>
              <a:rPr lang="en-US" sz="1800" dirty="0">
                <a:effectLst/>
                <a:latin typeface="Calibri" panose="020F0502020204030204" pitchFamily="34" charset="0"/>
              </a:rPr>
              <a:t> de ambos.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836BF-191F-181C-5FCA-8AE32FD63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4038600"/>
            <a:ext cx="5669697" cy="2346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92001F-ED25-A5E7-9500-53DB41D1F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883" y="3979551"/>
            <a:ext cx="5669697" cy="24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2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8918E7-06CE-FCFA-FAB8-AC6066F62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66" y="1524000"/>
            <a:ext cx="7922691" cy="34089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0A2880-1DFB-3492-BF51-13EB81A81668}"/>
              </a:ext>
            </a:extLst>
          </p:cNvPr>
          <p:cNvSpPr txBox="1"/>
          <p:nvPr/>
        </p:nvSpPr>
        <p:spPr>
          <a:xfrm>
            <a:off x="1522412" y="5715000"/>
            <a:ext cx="937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Não</a:t>
            </a:r>
            <a:r>
              <a:rPr lang="en-US" sz="1800" dirty="0">
                <a:effectLst/>
                <a:latin typeface="Calibri" panose="020F0502020204030204" pitchFamily="34" charset="0"/>
              </a:rPr>
              <a:t> é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possível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provisionar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menos</a:t>
            </a:r>
            <a:r>
              <a:rPr lang="en-US" sz="1800" dirty="0">
                <a:effectLst/>
                <a:latin typeface="Calibri" panose="020F0502020204030204" pitchFamily="34" charset="0"/>
              </a:rPr>
              <a:t> de 400 RU/s 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elas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são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provisionadas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em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incrementos</a:t>
            </a:r>
            <a:r>
              <a:rPr lang="en-US" sz="1800" dirty="0">
                <a:effectLst/>
                <a:latin typeface="Calibri" panose="020F0502020204030204" pitchFamily="34" charset="0"/>
              </a:rPr>
              <a:t> de 100.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21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107E73-41F7-DCB5-8E2E-DB4DD307F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58" y="466311"/>
            <a:ext cx="9011908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CBD37-D1B0-B68E-B15F-9151FCAD5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572263"/>
            <a:ext cx="6013412" cy="5713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AB764-008C-BF6A-F80D-CB72C153B228}"/>
              </a:ext>
            </a:extLst>
          </p:cNvPr>
          <p:cNvSpPr txBox="1"/>
          <p:nvPr/>
        </p:nvSpPr>
        <p:spPr>
          <a:xfrm>
            <a:off x="6856412" y="599968"/>
            <a:ext cx="4724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</a:rPr>
              <a:t>Estimando</a:t>
            </a:r>
            <a:r>
              <a:rPr lang="en-US" dirty="0">
                <a:latin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</a:rPr>
              <a:t>consumo</a:t>
            </a:r>
            <a:r>
              <a:rPr lang="en-US" dirty="0">
                <a:latin typeface="Calibri" panose="020F0502020204030204" pitchFamily="34" charset="0"/>
              </a:rPr>
              <a:t> de RU/s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</a:rPr>
              <a:t>Algumas</a:t>
            </a:r>
            <a:r>
              <a:rPr lang="en-US" dirty="0">
                <a:latin typeface="Calibri" panose="020F0502020204030204" pitchFamily="34" charset="0"/>
              </a:rPr>
              <a:t> RU/s </a:t>
            </a:r>
            <a:r>
              <a:rPr lang="en-US" dirty="0" err="1">
                <a:latin typeface="Calibri" panose="020F0502020204030204" pitchFamily="34" charset="0"/>
              </a:rPr>
              <a:t>são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normalizadas</a:t>
            </a:r>
            <a:r>
              <a:rPr lang="en-US" dirty="0">
                <a:latin typeface="Calibri" panose="020F0502020204030204" pitchFamily="34" charset="0"/>
              </a:rPr>
              <a:t> entre </a:t>
            </a:r>
            <a:r>
              <a:rPr lang="en-US" dirty="0" err="1">
                <a:latin typeface="Calibri" panose="020F0502020204030204" pitchFamily="34" charset="0"/>
              </a:rPr>
              <a:t>vários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métodos</a:t>
            </a:r>
            <a:r>
              <a:rPr lang="en-US" dirty="0">
                <a:latin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</a:rPr>
              <a:t>acesso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tornando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muitas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operações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comuns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previsíveis</a:t>
            </a:r>
            <a:r>
              <a:rPr lang="en-US" dirty="0">
                <a:latin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</a:rPr>
              <a:t>Usando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esse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conhecimento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você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pode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fazer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algumas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estimativas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básicas</a:t>
            </a:r>
            <a:r>
              <a:rPr lang="en-US" dirty="0">
                <a:latin typeface="Calibri" panose="020F0502020204030204" pitchFamily="34" charset="0"/>
              </a:rPr>
              <a:t> para cargas de </a:t>
            </a:r>
            <a:r>
              <a:rPr lang="en-US" dirty="0" err="1">
                <a:latin typeface="Calibri" panose="020F0502020204030204" pitchFamily="34" charset="0"/>
              </a:rPr>
              <a:t>trabalho</a:t>
            </a:r>
            <a:r>
              <a:rPr lang="en-US" dirty="0">
                <a:latin typeface="Calibri" panose="020F0502020204030204" pitchFamily="34" charset="0"/>
              </a:rPr>
              <a:t> simples. Por </a:t>
            </a:r>
            <a:r>
              <a:rPr lang="en-US" dirty="0" err="1">
                <a:latin typeface="Calibri" panose="020F0502020204030204" pitchFamily="34" charset="0"/>
              </a:rPr>
              <a:t>exemplo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você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pode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estimar</a:t>
            </a:r>
            <a:r>
              <a:rPr lang="en-US" dirty="0">
                <a:latin typeface="Calibri" panose="020F0502020204030204" pitchFamily="34" charset="0"/>
              </a:rPr>
              <a:t> as RU/s </a:t>
            </a:r>
            <a:r>
              <a:rPr lang="en-US" dirty="0" err="1">
                <a:latin typeface="Calibri" panose="020F0502020204030204" pitchFamily="34" charset="0"/>
              </a:rPr>
              <a:t>necessárias</a:t>
            </a:r>
            <a:r>
              <a:rPr lang="en-US" dirty="0">
                <a:latin typeface="Calibri" panose="020F0502020204030204" pitchFamily="34" charset="0"/>
              </a:rPr>
              <a:t> para </a:t>
            </a:r>
            <a:r>
              <a:rPr lang="en-US" dirty="0" err="1">
                <a:latin typeface="Calibri" panose="020F0502020204030204" pitchFamily="34" charset="0"/>
              </a:rPr>
              <a:t>operações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comuns</a:t>
            </a:r>
            <a:r>
              <a:rPr lang="en-US" dirty="0">
                <a:latin typeface="Calibri" panose="020F0502020204030204" pitchFamily="34" charset="0"/>
              </a:rPr>
              <a:t> de banco de dados, </a:t>
            </a:r>
            <a:r>
              <a:rPr lang="en-US" dirty="0" err="1">
                <a:latin typeface="Calibri" panose="020F0502020204030204" pitchFamily="34" charset="0"/>
              </a:rPr>
              <a:t>como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uma</a:t>
            </a:r>
            <a:r>
              <a:rPr lang="en-US" dirty="0">
                <a:latin typeface="Calibri" panose="020F0502020204030204" pitchFamily="34" charset="0"/>
              </a:rPr>
              <a:t> RU/s para </a:t>
            </a:r>
            <a:r>
              <a:rPr lang="en-US" dirty="0" err="1">
                <a:latin typeface="Calibri" panose="020F0502020204030204" pitchFamily="34" charset="0"/>
              </a:rPr>
              <a:t>uma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operação</a:t>
            </a:r>
            <a:r>
              <a:rPr lang="en-US" dirty="0">
                <a:latin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</a:rPr>
              <a:t>leitura</a:t>
            </a:r>
            <a:r>
              <a:rPr lang="en-US" dirty="0">
                <a:latin typeface="Calibri" panose="020F0502020204030204" pitchFamily="34" charset="0"/>
              </a:rPr>
              <a:t> e seis RU/s para </a:t>
            </a:r>
            <a:r>
              <a:rPr lang="en-US" dirty="0" err="1">
                <a:latin typeface="Calibri" panose="020F0502020204030204" pitchFamily="34" charset="0"/>
              </a:rPr>
              <a:t>uma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operação</a:t>
            </a:r>
            <a:r>
              <a:rPr lang="en-US" dirty="0">
                <a:latin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</a:rPr>
              <a:t>gravação</a:t>
            </a:r>
            <a:r>
              <a:rPr lang="en-US" dirty="0">
                <a:latin typeface="Calibri" panose="020F0502020204030204" pitchFamily="34" charset="0"/>
              </a:rPr>
              <a:t> de um </a:t>
            </a:r>
            <a:r>
              <a:rPr lang="en-US" dirty="0" err="1">
                <a:latin typeface="Calibri" panose="020F0502020204030204" pitchFamily="34" charset="0"/>
              </a:rPr>
              <a:t>documento</a:t>
            </a:r>
            <a:r>
              <a:rPr lang="en-US" dirty="0">
                <a:latin typeface="Calibri" panose="020F0502020204030204" pitchFamily="34" charset="0"/>
              </a:rPr>
              <a:t> de 1 KB </a:t>
            </a:r>
            <a:r>
              <a:rPr lang="en-US" dirty="0" err="1">
                <a:latin typeface="Calibri" panose="020F0502020204030204" pitchFamily="34" charset="0"/>
              </a:rPr>
              <a:t>em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condições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ideais</a:t>
            </a: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59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5AB764-008C-BF6A-F80D-CB72C153B228}"/>
              </a:ext>
            </a:extLst>
          </p:cNvPr>
          <p:cNvSpPr txBox="1"/>
          <p:nvPr/>
        </p:nvSpPr>
        <p:spPr>
          <a:xfrm>
            <a:off x="531812" y="599968"/>
            <a:ext cx="11049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latin typeface="Calibri" panose="020F0502020204030204" pitchFamily="34" charset="0"/>
              </a:rPr>
              <a:t>Dica</a:t>
            </a:r>
            <a:endParaRPr lang="en-US" sz="24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</a:rPr>
              <a:t>A </a:t>
            </a:r>
            <a:r>
              <a:rPr lang="en-US" sz="2400" dirty="0" err="1">
                <a:latin typeface="Calibri" panose="020F0502020204030204" pitchFamily="34" charset="0"/>
              </a:rPr>
              <a:t>medição</a:t>
            </a:r>
            <a:r>
              <a:rPr lang="en-US" sz="2400" dirty="0">
                <a:latin typeface="Calibri" panose="020F0502020204030204" pitchFamily="34" charset="0"/>
              </a:rPr>
              <a:t> de RU/s para </a:t>
            </a:r>
            <a:r>
              <a:rPr lang="en-US" sz="2400" dirty="0" err="1">
                <a:latin typeface="Calibri" panose="020F0502020204030204" pitchFamily="34" charset="0"/>
              </a:rPr>
              <a:t>consultas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deve</a:t>
            </a:r>
            <a:r>
              <a:rPr lang="en-US" sz="2400" dirty="0">
                <a:latin typeface="Calibri" panose="020F0502020204030204" pitchFamily="34" charset="0"/>
              </a:rPr>
              <a:t> ser </a:t>
            </a:r>
            <a:r>
              <a:rPr lang="en-US" sz="2400" dirty="0" err="1">
                <a:latin typeface="Calibri" panose="020F0502020204030204" pitchFamily="34" charset="0"/>
              </a:rPr>
              <a:t>feita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em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escala</a:t>
            </a:r>
            <a:r>
              <a:rPr lang="en-US" sz="2400" dirty="0">
                <a:latin typeface="Calibri" panose="020F0502020204030204" pitchFamily="34" charset="0"/>
              </a:rPr>
              <a:t>. </a:t>
            </a:r>
            <a:r>
              <a:rPr lang="en-US" sz="2400" dirty="0" err="1">
                <a:latin typeface="Calibri" panose="020F0502020204030204" pitchFamily="34" charset="0"/>
              </a:rPr>
              <a:t>Medir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consultas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em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execução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em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uma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só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partição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física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não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produzirá</a:t>
            </a:r>
            <a:r>
              <a:rPr lang="en-US" sz="2400" dirty="0">
                <a:latin typeface="Calibri" panose="020F0502020204030204" pitchFamily="34" charset="0"/>
              </a:rPr>
              <a:t> dados </a:t>
            </a:r>
            <a:r>
              <a:rPr lang="en-US" sz="2400" dirty="0" err="1">
                <a:latin typeface="Calibri" panose="020F0502020204030204" pitchFamily="34" charset="0"/>
              </a:rPr>
              <a:t>significativos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sobre</a:t>
            </a:r>
            <a:r>
              <a:rPr lang="en-US" sz="2400" dirty="0">
                <a:latin typeface="Calibri" panose="020F0502020204030204" pitchFamily="34" charset="0"/>
              </a:rPr>
              <a:t> a taxa de </a:t>
            </a:r>
            <a:r>
              <a:rPr lang="en-US" sz="2400" dirty="0" err="1">
                <a:latin typeface="Calibri" panose="020F0502020204030204" pitchFamily="34" charset="0"/>
              </a:rPr>
              <a:t>transferência</a:t>
            </a:r>
            <a:r>
              <a:rPr lang="en-US" sz="2400" dirty="0">
                <a:latin typeface="Calibri" panose="020F0502020204030204" pitchFamily="34" charset="0"/>
              </a:rPr>
              <a:t> real </a:t>
            </a:r>
            <a:r>
              <a:rPr lang="en-US" sz="2400" dirty="0" err="1">
                <a:latin typeface="Calibri" panose="020F0502020204030204" pitchFamily="34" charset="0"/>
              </a:rPr>
              <a:t>usada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em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seu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cenário</a:t>
            </a:r>
            <a:r>
              <a:rPr lang="en-US" sz="2400" dirty="0">
                <a:latin typeface="Calibri" panose="020F0502020204030204" pitchFamily="34" charset="0"/>
              </a:rPr>
              <a:t> do </a:t>
            </a:r>
            <a:r>
              <a:rPr lang="en-US" sz="2400" dirty="0" err="1">
                <a:latin typeface="Calibri" panose="020F0502020204030204" pitchFamily="34" charset="0"/>
              </a:rPr>
              <a:t>mundo</a:t>
            </a:r>
            <a:r>
              <a:rPr lang="en-US" sz="2400" dirty="0">
                <a:latin typeface="Calibri" panose="020F0502020204030204" pitchFamily="34" charset="0"/>
              </a:rPr>
              <a:t> real </a:t>
            </a:r>
            <a:r>
              <a:rPr lang="en-US" sz="2400" dirty="0" err="1">
                <a:latin typeface="Calibri" panose="020F0502020204030204" pitchFamily="34" charset="0"/>
              </a:rPr>
              <a:t>depois</a:t>
            </a:r>
            <a:r>
              <a:rPr lang="en-US" sz="2400" dirty="0">
                <a:latin typeface="Calibri" panose="020F0502020204030204" pitchFamily="34" charset="0"/>
              </a:rPr>
              <a:t> que </a:t>
            </a:r>
            <a:r>
              <a:rPr lang="en-US" sz="2400" dirty="0" err="1">
                <a:latin typeface="Calibri" panose="020F0502020204030204" pitchFamily="34" charset="0"/>
              </a:rPr>
              <a:t>ele</a:t>
            </a:r>
            <a:r>
              <a:rPr lang="en-US" sz="2400" dirty="0">
                <a:latin typeface="Calibri" panose="020F0502020204030204" pitchFamily="34" charset="0"/>
              </a:rPr>
              <a:t> for </a:t>
            </a:r>
            <a:r>
              <a:rPr lang="en-US" sz="2400" dirty="0" err="1">
                <a:latin typeface="Calibri" panose="020F0502020204030204" pitchFamily="34" charset="0"/>
              </a:rPr>
              <a:t>implantado</a:t>
            </a:r>
            <a:r>
              <a:rPr lang="en-US" sz="2400" dirty="0">
                <a:latin typeface="Calibri" panose="020F0502020204030204" pitchFamily="34" charset="0"/>
              </a:rPr>
              <a:t> e </a:t>
            </a:r>
            <a:r>
              <a:rPr lang="en-US" sz="2400" dirty="0" err="1">
                <a:latin typeface="Calibri" panose="020F0502020204030204" pitchFamily="34" charset="0"/>
              </a:rPr>
              <a:t>expandido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1AB61-5E55-9E5E-AFBB-6FFD443AB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70" y="2819400"/>
            <a:ext cx="9503884" cy="371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7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B9117F-C2DB-C88C-613D-5F2758C0560D}"/>
              </a:ext>
            </a:extLst>
          </p:cNvPr>
          <p:cNvSpPr txBox="1"/>
          <p:nvPr/>
        </p:nvSpPr>
        <p:spPr>
          <a:xfrm>
            <a:off x="989012" y="2057400"/>
            <a:ext cx="1066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</a:rPr>
              <a:t>Caso o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número</a:t>
            </a:r>
            <a:r>
              <a:rPr lang="en-US" sz="2400" dirty="0">
                <a:effectLst/>
                <a:latin typeface="Calibri" panose="020F0502020204030204" pitchFamily="34" charset="0"/>
              </a:rPr>
              <a:t> de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requisiçoes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seja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maior</a:t>
            </a:r>
            <a:r>
              <a:rPr lang="en-US" sz="2400" dirty="0">
                <a:effectLst/>
                <a:latin typeface="Calibri" panose="020F0502020204030204" pitchFamily="34" charset="0"/>
              </a:rPr>
              <a:t> do que o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provisionado</a:t>
            </a:r>
            <a:r>
              <a:rPr lang="en-US" sz="2400" dirty="0">
                <a:effectLst/>
                <a:latin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seguindo</a:t>
            </a:r>
            <a:r>
              <a:rPr lang="en-US" sz="2400" dirty="0">
                <a:effectLst/>
                <a:latin typeface="Calibri" panose="020F0502020204030204" pitchFamily="34" charset="0"/>
              </a:rPr>
              <a:t> o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padrão</a:t>
            </a:r>
            <a:r>
              <a:rPr lang="en-US" sz="2400" dirty="0">
                <a:effectLst/>
                <a:latin typeface="Calibri" panose="020F0502020204030204" pitchFamily="34" charset="0"/>
              </a:rPr>
              <a:t> de Throughput,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será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lançado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erros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por</a:t>
            </a:r>
            <a:r>
              <a:rPr lang="en-US" sz="2400" dirty="0">
                <a:effectLst/>
                <a:latin typeface="Calibri" panose="020F0502020204030204" pitchFamily="34" charset="0"/>
              </a:rPr>
              <a:t> throttling, com o Http status code 429 (Too many requests).</a:t>
            </a:r>
            <a:endParaRPr lang="pt-BR" sz="2400" dirty="0"/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67CB2524-E8C6-ADCA-7A1F-A8CD4447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81" y="160179"/>
            <a:ext cx="9651031" cy="1020762"/>
          </a:xfrm>
        </p:spPr>
        <p:txBody>
          <a:bodyPr>
            <a:normAutofit/>
          </a:bodyPr>
          <a:lstStyle/>
          <a:p>
            <a:r>
              <a:rPr lang="en-US" dirty="0" err="1"/>
              <a:t>Excesso</a:t>
            </a:r>
            <a:r>
              <a:rPr lang="en-US" dirty="0"/>
              <a:t> de </a:t>
            </a:r>
            <a:r>
              <a:rPr lang="en-US" dirty="0" err="1"/>
              <a:t>requisições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3B4BF5-FD07-5A61-86AE-7A1B7B081D00}"/>
              </a:ext>
            </a:extLst>
          </p:cNvPr>
          <p:cNvSpPr txBox="1"/>
          <p:nvPr/>
        </p:nvSpPr>
        <p:spPr>
          <a:xfrm>
            <a:off x="989012" y="4134188"/>
            <a:ext cx="1066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effectLst/>
                <a:latin typeface="Calibri" panose="020F0502020204030204" pitchFamily="34" charset="0"/>
              </a:rPr>
              <a:t>Suggestão</a:t>
            </a:r>
            <a:r>
              <a:rPr lang="en-US" sz="2400" dirty="0">
                <a:effectLst/>
                <a:latin typeface="Calibri" panose="020F0502020204030204" pitchFamily="34" charset="0"/>
              </a:rPr>
              <a:t> de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solução</a:t>
            </a:r>
            <a:r>
              <a:rPr lang="en-US" sz="2400" dirty="0">
                <a:latin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</a:rPr>
              <a:t>Implementar</a:t>
            </a:r>
            <a:r>
              <a:rPr lang="en-US" sz="2400" dirty="0">
                <a:latin typeface="Calibri" panose="020F0502020204030204" pitchFamily="34" charset="0"/>
              </a:rPr>
              <a:t> Cloud Patterns, </a:t>
            </a:r>
            <a:r>
              <a:rPr lang="en-US" sz="2400" dirty="0" err="1">
                <a:latin typeface="Calibri" panose="020F0502020204030204" pitchFamily="34" charset="0"/>
              </a:rPr>
              <a:t>como</a:t>
            </a:r>
            <a:r>
              <a:rPr lang="en-US" sz="2400" dirty="0">
                <a:latin typeface="Calibri" panose="020F0502020204030204" pitchFamily="34" charset="0"/>
              </a:rPr>
              <a:t> Circuit breaker e Retry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662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77098B-A1D0-D283-6A84-5CB65B4EE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3433758"/>
            <a:ext cx="10668000" cy="2879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B9117F-C2DB-C88C-613D-5F2758C0560D}"/>
              </a:ext>
            </a:extLst>
          </p:cNvPr>
          <p:cNvSpPr txBox="1"/>
          <p:nvPr/>
        </p:nvSpPr>
        <p:spPr>
          <a:xfrm>
            <a:off x="989012" y="2057400"/>
            <a:ext cx="1066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</a:rPr>
              <a:t>Ao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projetar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uma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solução</a:t>
            </a:r>
            <a:r>
              <a:rPr lang="en-US" sz="2400" dirty="0">
                <a:effectLst/>
                <a:latin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planeje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por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quanto</a:t>
            </a:r>
            <a:r>
              <a:rPr lang="en-US" sz="2400" dirty="0">
                <a:effectLst/>
                <a:latin typeface="Calibri" panose="020F0502020204030204" pitchFamily="34" charset="0"/>
              </a:rPr>
              <a:t> tempo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seus</a:t>
            </a:r>
            <a:r>
              <a:rPr lang="en-US" sz="2400" dirty="0">
                <a:effectLst/>
                <a:latin typeface="Calibri" panose="020F0502020204030204" pitchFamily="34" charset="0"/>
              </a:rPr>
              <a:t> dados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precisarão</a:t>
            </a:r>
            <a:r>
              <a:rPr lang="en-US" sz="2400" dirty="0">
                <a:effectLst/>
                <a:latin typeface="Calibri" panose="020F0502020204030204" pitchFamily="34" charset="0"/>
              </a:rPr>
              <a:t> ser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mantidos</a:t>
            </a:r>
            <a:r>
              <a:rPr lang="en-US" sz="2400" dirty="0">
                <a:effectLst/>
                <a:latin typeface="Calibri" panose="020F0502020204030204" pitchFamily="34" charset="0"/>
              </a:rPr>
              <a:t> no Azure Cosmos DB antes de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serem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migrados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por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todo</a:t>
            </a:r>
            <a:r>
              <a:rPr lang="en-US" sz="2400" dirty="0">
                <a:effectLst/>
                <a:latin typeface="Calibri" panose="020F0502020204030204" pitchFamily="34" charset="0"/>
              </a:rPr>
              <a:t> o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espaço</a:t>
            </a:r>
            <a:r>
              <a:rPr lang="en-US" sz="2400" dirty="0">
                <a:effectLst/>
                <a:latin typeface="Calibri" panose="020F0502020204030204" pitchFamily="34" charset="0"/>
              </a:rPr>
              <a:t> de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solução</a:t>
            </a:r>
            <a:r>
              <a:rPr lang="en-US" sz="2400" dirty="0">
                <a:effectLst/>
                <a:latin typeface="Calibri" panose="020F0502020204030204" pitchFamily="34" charset="0"/>
              </a:rPr>
              <a:t> do Azure para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minimizar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os</a:t>
            </a:r>
            <a:r>
              <a:rPr lang="en-US" sz="2400" dirty="0">
                <a:effectLst/>
                <a:latin typeface="Calibri" panose="020F0502020204030204" pitchFamily="34" charset="0"/>
              </a:rPr>
              <a:t> custos de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armazenamento</a:t>
            </a:r>
            <a:r>
              <a:rPr lang="en-US" sz="2400" dirty="0">
                <a:effectLst/>
                <a:latin typeface="Calibri" panose="020F0502020204030204" pitchFamily="34" charset="0"/>
              </a:rPr>
              <a:t>.</a:t>
            </a:r>
            <a:endParaRPr lang="pt-BR" sz="2400" dirty="0"/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67CB2524-E8C6-ADCA-7A1F-A8CD4447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81" y="160179"/>
            <a:ext cx="1116631" cy="1020762"/>
          </a:xfrm>
        </p:spPr>
        <p:txBody>
          <a:bodyPr/>
          <a:lstStyle/>
          <a:p>
            <a:r>
              <a:rPr lang="en-US" dirty="0"/>
              <a:t>TTL</a:t>
            </a: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038F6D7B-978E-999C-CC7B-247D7CB83121}"/>
              </a:ext>
            </a:extLst>
          </p:cNvPr>
          <p:cNvSpPr txBox="1">
            <a:spLocks/>
          </p:cNvSpPr>
          <p:nvPr/>
        </p:nvSpPr>
        <p:spPr>
          <a:xfrm>
            <a:off x="4722812" y="306611"/>
            <a:ext cx="415601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 to live</a:t>
            </a:r>
          </a:p>
        </p:txBody>
      </p:sp>
    </p:spTree>
    <p:extLst>
      <p:ext uri="{BB962C8B-B14F-4D97-AF65-F5344CB8AC3E}">
        <p14:creationId xmlns:p14="http://schemas.microsoft.com/office/powerpoint/2010/main" val="223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B9117F-C2DB-C88C-613D-5F2758C0560D}"/>
              </a:ext>
            </a:extLst>
          </p:cNvPr>
          <p:cNvSpPr txBox="1"/>
          <p:nvPr/>
        </p:nvSpPr>
        <p:spPr>
          <a:xfrm>
            <a:off x="989012" y="2057400"/>
            <a:ext cx="1066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Manual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Auto Scale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67CB2524-E8C6-ADCA-7A1F-A8CD4447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81" y="160179"/>
            <a:ext cx="11022631" cy="1020762"/>
          </a:xfrm>
        </p:spPr>
        <p:txBody>
          <a:bodyPr/>
          <a:lstStyle/>
          <a:p>
            <a:r>
              <a:rPr lang="en-US" dirty="0"/>
              <a:t>Carga </a:t>
            </a:r>
            <a:r>
              <a:rPr lang="en-US" dirty="0" err="1"/>
              <a:t>provisionada</a:t>
            </a:r>
            <a:r>
              <a:rPr lang="en-US" dirty="0"/>
              <a:t>/</a:t>
            </a:r>
            <a:r>
              <a:rPr lang="en-US" dirty="0" err="1"/>
              <a:t>Provisionated</a:t>
            </a:r>
            <a:r>
              <a:rPr lang="en-US" dirty="0"/>
              <a:t> </a:t>
            </a:r>
            <a:r>
              <a:rPr lang="en-US" dirty="0" err="1"/>
              <a:t>Throughtput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8B2BD-444D-521D-E3E2-9F703DEBC977}"/>
              </a:ext>
            </a:extLst>
          </p:cNvPr>
          <p:cNvSpPr txBox="1"/>
          <p:nvPr/>
        </p:nvSpPr>
        <p:spPr>
          <a:xfrm>
            <a:off x="3046412" y="5980847"/>
            <a:ext cx="891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As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contas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sem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servidor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só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podem</a:t>
            </a:r>
            <a:r>
              <a:rPr lang="en-US" sz="1800" dirty="0">
                <a:effectLst/>
                <a:latin typeface="Calibri" panose="020F0502020204030204" pitchFamily="34" charset="0"/>
              </a:rPr>
              <a:t> ser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executadas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em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uma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região</a:t>
            </a:r>
            <a:r>
              <a:rPr lang="en-US" sz="1800" dirty="0">
                <a:effectLst/>
                <a:latin typeface="Calibri" panose="020F0502020204030204" pitchFamily="34" charset="0"/>
              </a:rPr>
              <a:t> individual do Azure.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75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undamentos de Segurança - IDESP">
            <a:extLst>
              <a:ext uri="{FF2B5EF4-FFF2-40B4-BE49-F238E27FC236}">
                <a16:creationId xmlns:a16="http://schemas.microsoft.com/office/drawing/2014/main" id="{ED19841A-9724-42D6-9D64-772695CFB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123924"/>
            <a:ext cx="1275877" cy="127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Microsoft Certified: Azure AI Fundamentals - Credly">
            <a:extLst>
              <a:ext uri="{FF2B5EF4-FFF2-40B4-BE49-F238E27FC236}">
                <a16:creationId xmlns:a16="http://schemas.microsoft.com/office/drawing/2014/main" id="{71F4DA1E-13CC-1C1C-5144-7F3773583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958" y="84127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L-900 (Power Platform Fundamentals) – Experiência e Dicas ...">
            <a:extLst>
              <a:ext uri="{FF2B5EF4-FFF2-40B4-BE49-F238E27FC236}">
                <a16:creationId xmlns:a16="http://schemas.microsoft.com/office/drawing/2014/main" id="{7F30ECA0-7AA0-2666-9AA9-34A738F7F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812" y="107793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Microsoft Certified: Azure Developer Associate - Credly">
            <a:extLst>
              <a:ext uri="{FF2B5EF4-FFF2-40B4-BE49-F238E27FC236}">
                <a16:creationId xmlns:a16="http://schemas.microsoft.com/office/drawing/2014/main" id="{117A54C9-1565-D087-183F-22A89F857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42" y="1416633"/>
            <a:ext cx="1709897" cy="170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AZ-104 Study Guide: Microsoft Azure Administrator">
            <a:extLst>
              <a:ext uri="{FF2B5EF4-FFF2-40B4-BE49-F238E27FC236}">
                <a16:creationId xmlns:a16="http://schemas.microsoft.com/office/drawing/2014/main" id="{15F0698F-7142-7E06-F119-8941AE7AD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442" y="1387953"/>
            <a:ext cx="1709897" cy="170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Passed Microsoft Certified: Azure DevOps Engineer Expert (AZ-400) – UseIT |  Roman Levchenko">
            <a:extLst>
              <a:ext uri="{FF2B5EF4-FFF2-40B4-BE49-F238E27FC236}">
                <a16:creationId xmlns:a16="http://schemas.microsoft.com/office/drawing/2014/main" id="{444AF5C5-1D22-B75D-5616-F3E80F292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90" y="3100708"/>
            <a:ext cx="1976981" cy="197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EXIN DevOps Professional">
            <a:extLst>
              <a:ext uri="{FF2B5EF4-FFF2-40B4-BE49-F238E27FC236}">
                <a16:creationId xmlns:a16="http://schemas.microsoft.com/office/drawing/2014/main" id="{09A63BC1-BBB7-B3BF-7946-3EA9AB294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283" y="5260696"/>
            <a:ext cx="1325046" cy="132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ow Much AWS Cloud Practitioner make in 2023? A Complete guide, Jobs ...">
            <a:extLst>
              <a:ext uri="{FF2B5EF4-FFF2-40B4-BE49-F238E27FC236}">
                <a16:creationId xmlns:a16="http://schemas.microsoft.com/office/drawing/2014/main" id="{C88FD606-37A3-29DA-762C-1A866D286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966" y="5253656"/>
            <a:ext cx="1405835" cy="140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Microsoft Certified: Azure Solutions Architect Expert - Credly">
            <a:extLst>
              <a:ext uri="{FF2B5EF4-FFF2-40B4-BE49-F238E27FC236}">
                <a16:creationId xmlns:a16="http://schemas.microsoft.com/office/drawing/2014/main" id="{56FE9AAB-F965-FB2E-90E4-F42F61525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00" y="3100708"/>
            <a:ext cx="1976981" cy="197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blue and white circle with text&#10;&#10;Description automatically generated">
            <a:extLst>
              <a:ext uri="{FF2B5EF4-FFF2-40B4-BE49-F238E27FC236}">
                <a16:creationId xmlns:a16="http://schemas.microsoft.com/office/drawing/2014/main" id="{1B3AE9B3-DDAE-F375-35B6-998E61DAF78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38" y="5260696"/>
            <a:ext cx="1174889" cy="1177721"/>
          </a:xfrm>
          <a:prstGeom prst="rect">
            <a:avLst/>
          </a:prstGeom>
        </p:spPr>
      </p:pic>
      <p:pic>
        <p:nvPicPr>
          <p:cNvPr id="19" name="Picture 6" descr="Microsoft Certified: Azure Data Fundamentals - Credly">
            <a:extLst>
              <a:ext uri="{FF2B5EF4-FFF2-40B4-BE49-F238E27FC236}">
                <a16:creationId xmlns:a16="http://schemas.microsoft.com/office/drawing/2014/main" id="{542324EF-ADA7-7DE0-7CCB-1A343D40C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109380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Microsoft Certified: Azure Fundamentals badge image. Issued by Microsoft">
            <a:extLst>
              <a:ext uri="{FF2B5EF4-FFF2-40B4-BE49-F238E27FC236}">
                <a16:creationId xmlns:a16="http://schemas.microsoft.com/office/drawing/2014/main" id="{B5AE9407-D1CB-F651-9528-C6DFFC3A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1" y="157830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GitHub Foundations badge image. Certification. Foundational level. Issued by GitHub">
            <a:extLst>
              <a:ext uri="{FF2B5EF4-FFF2-40B4-BE49-F238E27FC236}">
                <a16:creationId xmlns:a16="http://schemas.microsoft.com/office/drawing/2014/main" id="{B157FBFA-5BF8-78DB-1B5A-D29239CA6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18" y="1528394"/>
            <a:ext cx="1506511" cy="150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blue and white circle with black text&#10;&#10;Description automatically generated">
            <a:extLst>
              <a:ext uri="{FF2B5EF4-FFF2-40B4-BE49-F238E27FC236}">
                <a16:creationId xmlns:a16="http://schemas.microsoft.com/office/drawing/2014/main" id="{65F6CCB7-7D31-745A-04C3-B069A7A486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406" y="5269214"/>
            <a:ext cx="1457268" cy="1405835"/>
          </a:xfrm>
          <a:prstGeom prst="rect">
            <a:avLst/>
          </a:prstGeom>
        </p:spPr>
      </p:pic>
      <p:pic>
        <p:nvPicPr>
          <p:cNvPr id="23" name="Picture 2" descr="AI 102 - Microsoft Azure AI Engineer Associate Certification">
            <a:extLst>
              <a:ext uri="{FF2B5EF4-FFF2-40B4-BE49-F238E27FC236}">
                <a16:creationId xmlns:a16="http://schemas.microsoft.com/office/drawing/2014/main" id="{8034CA63-512B-5F8C-7C29-58AE69C8C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28" y="1422106"/>
            <a:ext cx="1831836" cy="178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Content Placeholder 4" descr="A person with a beard&#10;&#10;Description automatically generated">
            <a:extLst>
              <a:ext uri="{FF2B5EF4-FFF2-40B4-BE49-F238E27FC236}">
                <a16:creationId xmlns:a16="http://schemas.microsoft.com/office/drawing/2014/main" id="{5DC5AF3C-B92F-50C1-1AE1-9ECE007EA521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05" y="484922"/>
            <a:ext cx="2734676" cy="3016043"/>
          </a:xfrm>
          <a:prstGeom prst="flowChartConnector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5AB214-2C87-6840-786D-7C2972F401C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18009" y="3761138"/>
            <a:ext cx="1177721" cy="1177721"/>
          </a:xfrm>
          <a:prstGeom prst="rect">
            <a:avLst/>
          </a:prstGeom>
        </p:spPr>
      </p:pic>
      <p:pic>
        <p:nvPicPr>
          <p:cNvPr id="26" name="Picture 25" descr="A blue sign with white text&#10;&#10;Description automatically generated">
            <a:extLst>
              <a:ext uri="{FF2B5EF4-FFF2-40B4-BE49-F238E27FC236}">
                <a16:creationId xmlns:a16="http://schemas.microsoft.com/office/drawing/2014/main" id="{E1CEE396-85A5-C94F-5AE2-9D9AD3E172B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2" y="5420661"/>
            <a:ext cx="2128764" cy="857793"/>
          </a:xfrm>
          <a:prstGeom prst="rect">
            <a:avLst/>
          </a:prstGeom>
        </p:spPr>
      </p:pic>
      <p:pic>
        <p:nvPicPr>
          <p:cNvPr id="27" name="Picture 2" descr="Azure Fundamentals">
            <a:extLst>
              <a:ext uri="{FF2B5EF4-FFF2-40B4-BE49-F238E27FC236}">
                <a16:creationId xmlns:a16="http://schemas.microsoft.com/office/drawing/2014/main" id="{E6D8C960-7BA7-51F9-2FB3-6FF27EA32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315" y="97228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5">
            <a:extLst>
              <a:ext uri="{FF2B5EF4-FFF2-40B4-BE49-F238E27FC236}">
                <a16:creationId xmlns:a16="http://schemas.microsoft.com/office/drawing/2014/main" id="{19AEEAE8-B9DD-050B-0102-98CA81C68582}"/>
              </a:ext>
            </a:extLst>
          </p:cNvPr>
          <p:cNvSpPr txBox="1">
            <a:spLocks/>
          </p:cNvSpPr>
          <p:nvPr/>
        </p:nvSpPr>
        <p:spPr>
          <a:xfrm>
            <a:off x="127929" y="3809999"/>
            <a:ext cx="2476431" cy="108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Felipe Augusto</a:t>
            </a:r>
          </a:p>
        </p:txBody>
      </p:sp>
      <p:pic>
        <p:nvPicPr>
          <p:cNvPr id="32" name="Picture 31" descr="A black square with white text&#10;&#10;Description automatically generated">
            <a:extLst>
              <a:ext uri="{FF2B5EF4-FFF2-40B4-BE49-F238E27FC236}">
                <a16:creationId xmlns:a16="http://schemas.microsoft.com/office/drawing/2014/main" id="{5E77B07A-4E2E-AA1A-C289-052C754D37F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786" y="3197796"/>
            <a:ext cx="1502888" cy="1502888"/>
          </a:xfrm>
          <a:prstGeom prst="rect">
            <a:avLst/>
          </a:prstGeom>
        </p:spPr>
      </p:pic>
      <p:pic>
        <p:nvPicPr>
          <p:cNvPr id="38" name="Picture 37" descr="A blue and white logo&#10;&#10;Description automatically generated">
            <a:extLst>
              <a:ext uri="{FF2B5EF4-FFF2-40B4-BE49-F238E27FC236}">
                <a16:creationId xmlns:a16="http://schemas.microsoft.com/office/drawing/2014/main" id="{C06EBDA9-6D52-BCA0-F771-1B41B39D9FD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473" y="3124797"/>
            <a:ext cx="2053026" cy="20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B9117F-C2DB-C88C-613D-5F2758C0560D}"/>
              </a:ext>
            </a:extLst>
          </p:cNvPr>
          <p:cNvSpPr txBox="1"/>
          <p:nvPr/>
        </p:nvSpPr>
        <p:spPr>
          <a:xfrm>
            <a:off x="989012" y="2057400"/>
            <a:ext cx="10668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A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computação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sem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servidor</a:t>
            </a:r>
            <a:r>
              <a:rPr lang="en-US" sz="2400" dirty="0">
                <a:effectLst/>
                <a:latin typeface="Calibri" panose="020F0502020204030204" pitchFamily="34" charset="0"/>
              </a:rPr>
              <a:t> é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ótima</a:t>
            </a:r>
            <a:r>
              <a:rPr lang="en-US" sz="2400" dirty="0">
                <a:effectLst/>
                <a:latin typeface="Calibri" panose="020F0502020204030204" pitchFamily="34" charset="0"/>
              </a:rPr>
              <a:t> para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aplicativos</a:t>
            </a:r>
            <a:r>
              <a:rPr lang="en-US" sz="2400" dirty="0">
                <a:effectLst/>
                <a:latin typeface="Calibri" panose="020F0502020204030204" pitchFamily="34" charset="0"/>
              </a:rPr>
              <a:t> com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tráfego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imprevisível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ou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intermitente</a:t>
            </a:r>
            <a:r>
              <a:rPr lang="en-US" sz="2400" dirty="0">
                <a:effectLst/>
                <a:latin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Você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pode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usá</a:t>
            </a:r>
            <a:r>
              <a:rPr lang="en-US" sz="2400" dirty="0">
                <a:effectLst/>
                <a:latin typeface="Calibri" panose="020F0502020204030204" pitchFamily="34" charset="0"/>
              </a:rPr>
              <a:t>-la com um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aplicativo</a:t>
            </a:r>
            <a:r>
              <a:rPr lang="en-US" sz="2400" dirty="0">
                <a:effectLst/>
                <a:latin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como</a:t>
            </a:r>
            <a:r>
              <a:rPr lang="en-US" sz="2400" dirty="0">
                <a:effectLst/>
                <a:latin typeface="Calibri" panose="020F0502020204030204" pitchFamily="34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</a:rPr>
              <a:t>Um novo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aplicativo</a:t>
            </a:r>
            <a:r>
              <a:rPr lang="en-US" sz="2400" dirty="0">
                <a:effectLst/>
                <a:latin typeface="Calibri" panose="020F0502020204030204" pitchFamily="34" charset="0"/>
              </a:rPr>
              <a:t> com cargas de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usuários</a:t>
            </a:r>
            <a:r>
              <a:rPr lang="en-US" sz="2400" dirty="0">
                <a:effectLst/>
                <a:latin typeface="Calibri" panose="020F0502020204030204" pitchFamily="34" charset="0"/>
              </a:rPr>
              <a:t> de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difícil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previsão</a:t>
            </a:r>
            <a:endParaRPr lang="en-US" sz="2400" dirty="0">
              <a:latin typeface="Calibri" panose="020F050202020403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</a:rPr>
              <a:t>Um novo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aplicativo</a:t>
            </a:r>
            <a:r>
              <a:rPr lang="en-US" sz="2400" dirty="0">
                <a:effectLst/>
                <a:latin typeface="Calibri" panose="020F0502020204030204" pitchFamily="34" charset="0"/>
              </a:rPr>
              <a:t> de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protótipo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na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sua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organização</a:t>
            </a: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" panose="020F0502020204030204" pitchFamily="34" charset="0"/>
              </a:rPr>
              <a:t>Integração</a:t>
            </a:r>
            <a:r>
              <a:rPr lang="en-US" sz="2400" dirty="0">
                <a:effectLst/>
                <a:latin typeface="Calibri" panose="020F0502020204030204" pitchFamily="34" charset="0"/>
              </a:rPr>
              <a:t> da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computação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sem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servidor</a:t>
            </a:r>
            <a:r>
              <a:rPr lang="en-US" sz="2400" dirty="0">
                <a:effectLst/>
                <a:latin typeface="Calibri" panose="020F0502020204030204" pitchFamily="34" charset="0"/>
              </a:rPr>
              <a:t> a um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serviço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como</a:t>
            </a:r>
            <a:r>
              <a:rPr lang="en-US" sz="2400" dirty="0">
                <a:effectLst/>
                <a:latin typeface="Calibri" panose="020F0502020204030204" pitchFamily="34" charset="0"/>
              </a:rPr>
              <a:t> o Azure Functions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" panose="020F0502020204030204" pitchFamily="34" charset="0"/>
              </a:rPr>
              <a:t>Apenas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começando</a:t>
            </a:r>
            <a:r>
              <a:rPr lang="en-US" sz="2400" dirty="0">
                <a:effectLst/>
                <a:latin typeface="Calibri" panose="020F0502020204030204" pitchFamily="34" charset="0"/>
              </a:rPr>
              <a:t> a usar o Azure Cosmos DB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como</a:t>
            </a:r>
            <a:r>
              <a:rPr lang="en-US" sz="2400" dirty="0">
                <a:effectLst/>
                <a:latin typeface="Calibri" panose="020F0502020204030204" pitchFamily="34" charset="0"/>
              </a:rPr>
              <a:t> um novo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desenvolvedor</a:t>
            </a:r>
            <a:endParaRPr lang="en-US" sz="2400" dirty="0">
              <a:latin typeface="Calibri" panose="020F050202020403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" panose="020F0502020204030204" pitchFamily="34" charset="0"/>
              </a:rPr>
              <a:t>Aplicativo</a:t>
            </a:r>
            <a:r>
              <a:rPr lang="en-US" sz="2400" dirty="0">
                <a:effectLst/>
                <a:latin typeface="Calibri" panose="020F0502020204030204" pitchFamily="34" charset="0"/>
              </a:rPr>
              <a:t> de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tráfego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baixo</a:t>
            </a:r>
            <a:r>
              <a:rPr lang="en-US" sz="2400" dirty="0">
                <a:effectLst/>
                <a:latin typeface="Calibri" panose="020F0502020204030204" pitchFamily="34" charset="0"/>
              </a:rPr>
              <a:t> que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não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envia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nem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recebe</a:t>
            </a:r>
            <a:r>
              <a:rPr lang="en-US" sz="2400" dirty="0">
                <a:effectLst/>
                <a:latin typeface="Calibri" panose="020F0502020204030204" pitchFamily="34" charset="0"/>
              </a:rPr>
              <a:t> dados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em</a:t>
            </a:r>
            <a:r>
              <a:rPr lang="en-US" sz="2400" dirty="0">
                <a:effectLst/>
                <a:latin typeface="Calibri" panose="020F0502020204030204" pitchFamily="34" charset="0"/>
              </a:rPr>
              <a:t> alto volume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67CB2524-E8C6-ADCA-7A1F-A8CD4447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81" y="160179"/>
            <a:ext cx="9727231" cy="1020762"/>
          </a:xfrm>
        </p:spPr>
        <p:txBody>
          <a:bodyPr/>
          <a:lstStyle/>
          <a:p>
            <a:r>
              <a:rPr lang="en-US" dirty="0" err="1"/>
              <a:t>Versão</a:t>
            </a:r>
            <a:r>
              <a:rPr lang="en-US" dirty="0"/>
              <a:t> Serverless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8B2BD-444D-521D-E3E2-9F703DEBC977}"/>
              </a:ext>
            </a:extLst>
          </p:cNvPr>
          <p:cNvSpPr txBox="1"/>
          <p:nvPr/>
        </p:nvSpPr>
        <p:spPr>
          <a:xfrm>
            <a:off x="3046412" y="5980847"/>
            <a:ext cx="891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As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contas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sem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servidor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só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podem</a:t>
            </a:r>
            <a:r>
              <a:rPr lang="en-US" sz="1800" dirty="0">
                <a:effectLst/>
                <a:latin typeface="Calibri" panose="020F0502020204030204" pitchFamily="34" charset="0"/>
              </a:rPr>
              <a:t> ser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executadas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em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uma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região</a:t>
            </a:r>
            <a:r>
              <a:rPr lang="en-US" sz="1800" dirty="0">
                <a:effectLst/>
                <a:latin typeface="Calibri" panose="020F0502020204030204" pitchFamily="34" charset="0"/>
              </a:rPr>
              <a:t> individual do Azure.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49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B9117F-C2DB-C88C-613D-5F2758C0560D}"/>
              </a:ext>
            </a:extLst>
          </p:cNvPr>
          <p:cNvSpPr txBox="1"/>
          <p:nvPr/>
        </p:nvSpPr>
        <p:spPr>
          <a:xfrm>
            <a:off x="989012" y="2057400"/>
            <a:ext cx="10668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</a:rPr>
              <a:t>Capacidade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Provisionada</a:t>
            </a:r>
            <a:r>
              <a:rPr lang="en-US" sz="1800" dirty="0">
                <a:effectLst/>
                <a:latin typeface="Segoe UI" panose="020B0502040204020203" pitchFamily="34" charset="0"/>
              </a:rPr>
              <a:t> é ideal para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cenários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em</a:t>
            </a:r>
            <a:r>
              <a:rPr lang="en-US" sz="1800" dirty="0">
                <a:effectLst/>
                <a:latin typeface="Segoe UI" panose="020B0502040204020203" pitchFamily="34" charset="0"/>
              </a:rPr>
              <a:t> que a RU/s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provisionada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completa</a:t>
            </a:r>
            <a:r>
              <a:rPr lang="en-US" sz="1800" dirty="0">
                <a:effectLst/>
                <a:latin typeface="Segoe UI" panose="020B0502040204020203" pitchFamily="34" charset="0"/>
              </a:rPr>
              <a:t> é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consumida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por</a:t>
            </a:r>
            <a:r>
              <a:rPr lang="en-US" sz="1800" dirty="0">
                <a:effectLst/>
                <a:latin typeface="Segoe UI" panose="020B0502040204020203" pitchFamily="34" charset="0"/>
              </a:rPr>
              <a:t> &gt; 66% de horas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por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mês</a:t>
            </a:r>
            <a:r>
              <a:rPr lang="en-US" sz="1800" dirty="0">
                <a:effectLst/>
                <a:latin typeface="Segoe UI" panose="020B0502040204020203" pitchFamily="34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Segoe UI" panose="020B0502040204020203" pitchFamily="34" charset="0"/>
              </a:rPr>
              <a:t>Serverless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será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útil</a:t>
            </a:r>
            <a:r>
              <a:rPr lang="en-US" sz="1800" dirty="0">
                <a:effectLst/>
                <a:latin typeface="Segoe UI" panose="020B0502040204020203" pitchFamily="34" charset="0"/>
              </a:rPr>
              <a:t> se a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sua</a:t>
            </a:r>
            <a:r>
              <a:rPr lang="en-US" sz="1800" dirty="0">
                <a:effectLst/>
                <a:latin typeface="Segoe UI" panose="020B0502040204020203" pitchFamily="34" charset="0"/>
              </a:rPr>
              <a:t> equipe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não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puder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prever</a:t>
            </a:r>
            <a:r>
              <a:rPr lang="en-US" sz="1800" dirty="0">
                <a:effectLst/>
                <a:latin typeface="Segoe UI" panose="020B0502040204020203" pitchFamily="34" charset="0"/>
              </a:rPr>
              <a:t> as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necessidades</a:t>
            </a:r>
            <a:r>
              <a:rPr lang="en-US" sz="1800" dirty="0">
                <a:effectLst/>
                <a:latin typeface="Segoe UI" panose="020B0502040204020203" pitchFamily="34" charset="0"/>
              </a:rPr>
              <a:t> de taxa de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transferência</a:t>
            </a:r>
            <a:r>
              <a:rPr lang="en-US" sz="1800" dirty="0">
                <a:effectLst/>
                <a:latin typeface="Segoe UI" panose="020B0502040204020203" pitchFamily="34" charset="0"/>
              </a:rPr>
              <a:t> com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precisão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ou</a:t>
            </a:r>
            <a:r>
              <a:rPr lang="en-US" sz="1800" dirty="0">
                <a:effectLst/>
                <a:latin typeface="Segoe UI" panose="020B0502040204020203" pitchFamily="34" charset="0"/>
              </a:rPr>
              <a:t> usar o valor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máximo</a:t>
            </a:r>
            <a:r>
              <a:rPr lang="en-US" sz="1800" dirty="0">
                <a:effectLst/>
                <a:latin typeface="Segoe UI" panose="020B0502040204020203" pitchFamily="34" charset="0"/>
              </a:rPr>
              <a:t> de taxa de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transferência</a:t>
            </a:r>
            <a:r>
              <a:rPr lang="en-US" sz="1800" dirty="0">
                <a:effectLst/>
                <a:latin typeface="Segoe UI" panose="020B0502040204020203" pitchFamily="34" charset="0"/>
              </a:rPr>
              <a:t> de &lt; 66% de horas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por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mês</a:t>
            </a:r>
            <a:r>
              <a:rPr lang="en-US" sz="1800" dirty="0">
                <a:effectLst/>
                <a:latin typeface="Segoe UI" panose="020B0502040204020203" pitchFamily="34" charset="0"/>
              </a:rPr>
              <a:t>.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67CB2524-E8C6-ADCA-7A1F-A8CD4447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81" y="160179"/>
            <a:ext cx="10794031" cy="1020762"/>
          </a:xfrm>
        </p:spPr>
        <p:txBody>
          <a:bodyPr/>
          <a:lstStyle/>
          <a:p>
            <a:r>
              <a:rPr lang="en-US" dirty="0" err="1"/>
              <a:t>Versão</a:t>
            </a:r>
            <a:r>
              <a:rPr lang="en-US" dirty="0"/>
              <a:t> Serverless X </a:t>
            </a:r>
            <a:r>
              <a:rPr lang="en-US" dirty="0" err="1"/>
              <a:t>Capacidade</a:t>
            </a:r>
            <a:r>
              <a:rPr lang="en-US" dirty="0"/>
              <a:t> </a:t>
            </a:r>
            <a:r>
              <a:rPr lang="en-US" dirty="0" err="1"/>
              <a:t>Provisionada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0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B9117F-C2DB-C88C-613D-5F2758C0560D}"/>
              </a:ext>
            </a:extLst>
          </p:cNvPr>
          <p:cNvSpPr txBox="1"/>
          <p:nvPr/>
        </p:nvSpPr>
        <p:spPr>
          <a:xfrm>
            <a:off x="989012" y="2057400"/>
            <a:ext cx="106680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Segoe UI" panose="020B0502040204020203" pitchFamily="34" charset="0"/>
              </a:rPr>
              <a:t>Container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Segoe UI" panose="020B0502040204020203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" panose="020B0502040204020203" pitchFamily="34" charset="0"/>
              </a:rPr>
              <a:t>Camada</a:t>
            </a:r>
            <a:r>
              <a:rPr lang="en-US" sz="2800" dirty="0">
                <a:latin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</a:rPr>
              <a:t>gratuita</a:t>
            </a:r>
            <a:r>
              <a:rPr lang="en-US" sz="2800" dirty="0">
                <a:latin typeface="Segoe UI" panose="020B0502040204020203" pitchFamily="34" charset="0"/>
              </a:rPr>
              <a:t> no Azure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Segoe UI" panose="020B0502040204020203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</a:rPr>
              <a:t>Pay as you go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Segoe UI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Segoe UI" panose="020B0502040204020203" pitchFamily="34" charset="0"/>
              </a:rPr>
              <a:t>Dica</a:t>
            </a:r>
            <a:r>
              <a:rPr lang="en-US" dirty="0">
                <a:latin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</a:rPr>
              <a:t>Invista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</a:rPr>
              <a:t>seu</a:t>
            </a:r>
            <a:r>
              <a:rPr lang="en-US" dirty="0">
                <a:latin typeface="Segoe UI" panose="020B0502040204020203" pitchFamily="34" charset="0"/>
              </a:rPr>
              <a:t> tempo </a:t>
            </a:r>
            <a:r>
              <a:rPr lang="en-US" dirty="0" err="1">
                <a:latin typeface="Segoe UI" panose="020B0502040204020203" pitchFamily="34" charset="0"/>
              </a:rPr>
              <a:t>aprendendo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</a:rPr>
              <a:t>sobre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</a:rPr>
              <a:t>como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</a:rPr>
              <a:t>fazer</a:t>
            </a:r>
            <a:r>
              <a:rPr lang="en-US" dirty="0">
                <a:latin typeface="Segoe UI" panose="020B0502040204020203" pitchFamily="34" charset="0"/>
              </a:rPr>
              <a:t> um (</a:t>
            </a:r>
            <a:r>
              <a:rPr lang="en-US" dirty="0" err="1">
                <a:latin typeface="Segoe UI" panose="020B0502040204020203" pitchFamily="34" charset="0"/>
              </a:rPr>
              <a:t>melhor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</a:rPr>
              <a:t>mais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</a:rPr>
              <a:t>performatico</a:t>
            </a:r>
            <a:r>
              <a:rPr lang="en-US" dirty="0">
                <a:latin typeface="Segoe UI" panose="020B0502040204020203" pitchFamily="34" charset="0"/>
              </a:rPr>
              <a:t>) </a:t>
            </a:r>
            <a:r>
              <a:rPr lang="en-US" dirty="0" err="1">
                <a:latin typeface="Segoe UI" panose="020B0502040204020203" pitchFamily="34" charset="0"/>
              </a:rPr>
              <a:t>particionamento</a:t>
            </a:r>
            <a:r>
              <a:rPr lang="en-US" dirty="0">
                <a:latin typeface="Segoe UI" panose="020B0502040204020203" pitchFamily="34" charset="0"/>
              </a:rPr>
              <a:t>.</a:t>
            </a:r>
            <a:endParaRPr lang="en-US" sz="180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67CB2524-E8C6-ADCA-7A1F-A8CD4447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81" y="160179"/>
            <a:ext cx="10794031" cy="1020762"/>
          </a:xfrm>
        </p:spPr>
        <p:txBody>
          <a:bodyPr/>
          <a:lstStyle/>
          <a:p>
            <a:r>
              <a:rPr lang="en-US" dirty="0" err="1"/>
              <a:t>Começando</a:t>
            </a:r>
            <a:r>
              <a:rPr lang="en-US" dirty="0"/>
              <a:t> com </a:t>
            </a:r>
            <a:r>
              <a:rPr lang="en-US" dirty="0" err="1"/>
              <a:t>CosmosDB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67CB2524-E8C6-ADCA-7A1F-A8CD4447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81" y="160179"/>
            <a:ext cx="10794031" cy="1020762"/>
          </a:xfrm>
        </p:spPr>
        <p:txBody>
          <a:bodyPr/>
          <a:lstStyle/>
          <a:p>
            <a:r>
              <a:rPr lang="en-US" dirty="0"/>
              <a:t>Sharding &amp; </a:t>
            </a:r>
            <a:r>
              <a:rPr lang="en-US" dirty="0" err="1"/>
              <a:t>Partição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8F6A5-2DC0-C4E0-DF6D-6C8A6F245B39}"/>
              </a:ext>
            </a:extLst>
          </p:cNvPr>
          <p:cNvSpPr txBox="1"/>
          <p:nvPr/>
        </p:nvSpPr>
        <p:spPr>
          <a:xfrm>
            <a:off x="956944" y="1752600"/>
            <a:ext cx="10668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</a:rPr>
              <a:t>Lógica (20GB)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</a:rPr>
              <a:t>Se escolher o campo userID como partição e tiver 1000 registros, terão 1000 partições logicas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</a:rPr>
              <a:t>Física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 quantidade de taxa de transferência provisionada (cada partição física individual pode fornecer uma taxa de transferência de até dez mil unidades de solicitação por segundo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O armazenamento de dados total (cada partição física individual pode armazenar até 50 GB de dados).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Não há limite para o número total de partições físicas no contêiner.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7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2B9B9B-0652-15D7-6037-BEBD747DE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289685"/>
            <a:ext cx="9154090" cy="627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8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ystem Topology">
            <a:extLst>
              <a:ext uri="{FF2B5EF4-FFF2-40B4-BE49-F238E27FC236}">
                <a16:creationId xmlns:a16="http://schemas.microsoft.com/office/drawing/2014/main" id="{5C697E6F-A90C-D344-4C62-11A13A356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38100"/>
            <a:ext cx="114300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66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67CB2524-E8C6-ADCA-7A1F-A8CD4447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81" y="160179"/>
            <a:ext cx="10794031" cy="1020762"/>
          </a:xfrm>
        </p:spPr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CAP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F2309A-74BA-BFC3-A1D7-B30E91CD5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1905000"/>
            <a:ext cx="4400549" cy="438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B9117F-C2DB-C88C-613D-5F2758C0560D}"/>
              </a:ext>
            </a:extLst>
          </p:cNvPr>
          <p:cNvSpPr txBox="1"/>
          <p:nvPr/>
        </p:nvSpPr>
        <p:spPr>
          <a:xfrm>
            <a:off x="956944" y="1752600"/>
            <a:ext cx="10668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</a:rPr>
              <a:t>Forte (Strong): Isso significa que as leituras têm a garantia de ver a gravação mais recente.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</a:rPr>
              <a:t>Desatualização limitada (Bounded Staleness): Quanto tempo abrimos mão para ter a info em todas as instancias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</a:rPr>
              <a:t>Sessão (Session): Cada insert tem um id de sessão e esse precisa ser compartilhado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</a:rPr>
              <a:t>Prefixo consistente (Consistent Prefix)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</a:rPr>
              <a:t>Eventual (Eventual): Fora de ordem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67CB2524-E8C6-ADCA-7A1F-A8CD4447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81" y="160179"/>
            <a:ext cx="10794031" cy="1020762"/>
          </a:xfrm>
        </p:spPr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consistência</a:t>
            </a:r>
            <a:endParaRPr lang="en-US" dirty="0"/>
          </a:p>
        </p:txBody>
      </p:sp>
      <p:pic>
        <p:nvPicPr>
          <p:cNvPr id="2050" name="Picture 2" descr="Diagrama de consistência como um espectro começando com Strong e indo para maior disponibilidade &amp; taxa de transferência juntamente com menor latência com Eventual.">
            <a:extLst>
              <a:ext uri="{FF2B5EF4-FFF2-40B4-BE49-F238E27FC236}">
                <a16:creationId xmlns:a16="http://schemas.microsoft.com/office/drawing/2014/main" id="{205C7738-142B-D474-81A6-E1F552B5E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6" y="4688046"/>
            <a:ext cx="99060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50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67CB2524-E8C6-ADCA-7A1F-A8CD4447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81" y="160179"/>
            <a:ext cx="10794031" cy="1020762"/>
          </a:xfrm>
        </p:spPr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consistência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C9FF8B-D4BE-05C0-35B0-868D07E1C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1" y="1609632"/>
            <a:ext cx="12072162" cy="52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2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612" y="3200400"/>
            <a:ext cx="5334000" cy="1020762"/>
          </a:xfrm>
        </p:spPr>
        <p:txBody>
          <a:bodyPr/>
          <a:lstStyle/>
          <a:p>
            <a:r>
              <a:rPr lang="en-US" dirty="0"/>
              <a:t>Talk is cheap</a:t>
            </a:r>
            <a:br>
              <a:rPr lang="en-US" dirty="0"/>
            </a:br>
            <a:r>
              <a:rPr lang="en-US" dirty="0"/>
              <a:t>Show me the code</a:t>
            </a:r>
          </a:p>
        </p:txBody>
      </p:sp>
    </p:spTree>
    <p:extLst>
      <p:ext uri="{BB962C8B-B14F-4D97-AF65-F5344CB8AC3E}">
        <p14:creationId xmlns:p14="http://schemas.microsoft.com/office/powerpoint/2010/main" val="367298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869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248C1C-4620-FEBA-D95E-1B572B0310B6}"/>
              </a:ext>
            </a:extLst>
          </p:cNvPr>
          <p:cNvSpPr txBox="1"/>
          <p:nvPr/>
        </p:nvSpPr>
        <p:spPr>
          <a:xfrm>
            <a:off x="608012" y="1676400"/>
            <a:ext cx="860984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https://devblogs.microsoft.com/cosmosdb/introducing-bulk-support-in-the-net-sdk/</a:t>
            </a:r>
            <a:endParaRPr lang="pt-BR" dirty="0"/>
          </a:p>
          <a:p>
            <a:r>
              <a:rPr lang="pt-BR" dirty="0">
                <a:hlinkClick r:id="rId3"/>
              </a:rPr>
              <a:t>https://learn.microsoft.com/en-us/azure/cosmos-db/nosql/query/pagination</a:t>
            </a:r>
            <a:endParaRPr lang="pt-BR" dirty="0"/>
          </a:p>
          <a:p>
            <a:r>
              <a:rPr lang="pt-BR" dirty="0">
                <a:hlinkClick r:id="rId4"/>
              </a:rPr>
              <a:t>https://learn.microsoft.com/pt-br/azure/cosmos-db/partitioning-overview</a:t>
            </a:r>
            <a:endParaRPr lang="pt-BR" dirty="0"/>
          </a:p>
          <a:p>
            <a:r>
              <a:rPr lang="pt-BR" dirty="0">
                <a:hlinkClick r:id="rId5"/>
              </a:rPr>
              <a:t>https://learn.microsoft.com/pt-br/azure/cosmos-db/nosql/database-transactions-optimistic-concurrency</a:t>
            </a:r>
            <a:endParaRPr lang="pt-BR" dirty="0"/>
          </a:p>
          <a:p>
            <a:r>
              <a:rPr lang="pt-BR" dirty="0">
                <a:hlinkClick r:id="rId6"/>
              </a:rPr>
              <a:t>https://learn.microsoft.com/en-us/azure/cosmos-db/global-dist-under-the-hood</a:t>
            </a:r>
            <a:endParaRPr lang="pt-BR" dirty="0"/>
          </a:p>
          <a:p>
            <a:r>
              <a:rPr lang="pt-BR" dirty="0">
                <a:hlinkClick r:id="rId7"/>
              </a:rPr>
              <a:t>https://learn.microsoft.com/en-us/credentials/certifications/azure-cosmos-db-developer-specialty/?practice-assessment-type=certification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34381" y="160179"/>
            <a:ext cx="9143998" cy="1020762"/>
          </a:xfrm>
        </p:spPr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4381" y="1990026"/>
            <a:ext cx="11136930" cy="457200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</a:rPr>
              <a:t>O Azure Cosmos DB é o banco de dados NoSQL </a:t>
            </a:r>
            <a:r>
              <a:rPr lang="en-US" dirty="0" err="1">
                <a:effectLst/>
                <a:latin typeface="Calibri" panose="020F0502020204030204" pitchFamily="34" charset="0"/>
              </a:rPr>
              <a:t>totalmente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gerenciado</a:t>
            </a:r>
            <a:r>
              <a:rPr lang="en-US" dirty="0">
                <a:effectLst/>
                <a:latin typeface="Calibri" panose="020F0502020204030204" pitchFamily="34" charset="0"/>
              </a:rPr>
              <a:t> da Microsoft no Azure no </a:t>
            </a:r>
            <a:r>
              <a:rPr lang="en-US" dirty="0" err="1">
                <a:effectLst/>
                <a:latin typeface="Calibri" panose="020F0502020204030204" pitchFamily="34" charset="0"/>
              </a:rPr>
              <a:t>formato</a:t>
            </a:r>
            <a:r>
              <a:rPr lang="en-US" dirty="0">
                <a:effectLst/>
                <a:latin typeface="Calibri" panose="020F0502020204030204" pitchFamily="34" charset="0"/>
              </a:rPr>
              <a:t> de PaaS (Platform as a Service). Como um banco de dados NoSQL, o Azure Cosmos DB é </a:t>
            </a:r>
            <a:r>
              <a:rPr lang="en-US" dirty="0" err="1">
                <a:effectLst/>
                <a:latin typeface="Calibri" panose="020F0502020204030204" pitchFamily="34" charset="0"/>
              </a:rPr>
              <a:t>horizontalmente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escalonável</a:t>
            </a:r>
            <a:r>
              <a:rPr lang="en-US" dirty="0">
                <a:effectLst/>
                <a:latin typeface="Calibri" panose="020F0502020204030204" pitchFamily="34" charset="0"/>
              </a:rPr>
              <a:t> e </a:t>
            </a:r>
            <a:r>
              <a:rPr lang="en-US" dirty="0" err="1">
                <a:effectLst/>
                <a:latin typeface="Calibri" panose="020F0502020204030204" pitchFamily="34" charset="0"/>
              </a:rPr>
              <a:t>não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relacional</a:t>
            </a:r>
            <a:r>
              <a:rPr lang="en-US" dirty="0">
                <a:effectLst/>
                <a:latin typeface="Calibri" panose="020F0502020204030204" pitchFamily="34" charset="0"/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Calibri" panose="020F0502020204030204" pitchFamily="34" charset="0"/>
              </a:rPr>
              <a:t>Os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bancos</a:t>
            </a:r>
            <a:r>
              <a:rPr lang="en-US" dirty="0">
                <a:effectLst/>
                <a:latin typeface="Calibri" panose="020F0502020204030204" pitchFamily="34" charset="0"/>
              </a:rPr>
              <a:t> de dados NoSQL </a:t>
            </a:r>
            <a:r>
              <a:rPr lang="en-US" dirty="0" err="1">
                <a:effectLst/>
                <a:latin typeface="Calibri" panose="020F0502020204030204" pitchFamily="34" charset="0"/>
              </a:rPr>
              <a:t>foram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projetados</a:t>
            </a:r>
            <a:r>
              <a:rPr lang="en-US" dirty="0">
                <a:effectLst/>
                <a:latin typeface="Calibri" panose="020F0502020204030204" pitchFamily="34" charset="0"/>
              </a:rPr>
              <a:t> para </a:t>
            </a:r>
            <a:r>
              <a:rPr lang="en-US" dirty="0" err="1">
                <a:effectLst/>
                <a:latin typeface="Calibri" panose="020F0502020204030204" pitchFamily="34" charset="0"/>
              </a:rPr>
              <a:t>atender</a:t>
            </a:r>
            <a:r>
              <a:rPr lang="en-US" dirty="0">
                <a:effectLst/>
                <a:latin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Calibri" panose="020F0502020204030204" pitchFamily="34" charset="0"/>
              </a:rPr>
              <a:t>necessidades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como</a:t>
            </a:r>
            <a:r>
              <a:rPr lang="en-US" dirty="0">
                <a:effectLst/>
                <a:latin typeface="Calibri" panose="020F0502020204030204" pitchFamily="34" charset="0"/>
              </a:rPr>
              <a:t>: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Grandes volumes de dados.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Dados com </a:t>
            </a:r>
            <a:r>
              <a:rPr lang="en-US" dirty="0" err="1">
                <a:effectLst/>
                <a:latin typeface="Calibri" panose="020F0502020204030204" pitchFamily="34" charset="0"/>
              </a:rPr>
              <a:t>muitas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fontes</a:t>
            </a:r>
            <a:r>
              <a:rPr lang="en-US" dirty="0">
                <a:effectLst/>
                <a:latin typeface="Calibri" panose="020F0502020204030204" pitchFamily="34" charset="0"/>
              </a:rPr>
              <a:t> e </a:t>
            </a:r>
            <a:r>
              <a:rPr lang="en-US" dirty="0" err="1">
                <a:effectLst/>
                <a:latin typeface="Calibri" panose="020F0502020204030204" pitchFamily="34" charset="0"/>
              </a:rPr>
              <a:t>formas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diferentes</a:t>
            </a:r>
            <a:r>
              <a:rPr lang="en-US" dirty="0">
                <a:effectLst/>
                <a:latin typeface="Calibri" panose="020F0502020204030204" pitchFamily="34" charset="0"/>
              </a:rPr>
              <a:t>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Calibri" panose="020F0502020204030204" pitchFamily="34" charset="0"/>
              </a:rPr>
              <a:t>Esquemas</a:t>
            </a:r>
            <a:r>
              <a:rPr lang="en-US" dirty="0">
                <a:effectLst/>
                <a:latin typeface="Calibri" panose="020F0502020204030204" pitchFamily="34" charset="0"/>
              </a:rPr>
              <a:t> de dados </a:t>
            </a:r>
            <a:r>
              <a:rPr lang="en-US" dirty="0" err="1">
                <a:effectLst/>
                <a:latin typeface="Calibri" panose="020F0502020204030204" pitchFamily="34" charset="0"/>
              </a:rPr>
              <a:t>dinâmicos</a:t>
            </a:r>
            <a:r>
              <a:rPr lang="en-US" dirty="0">
                <a:effectLst/>
                <a:latin typeface="Calibri" panose="020F0502020204030204" pitchFamily="34" charset="0"/>
              </a:rPr>
              <a:t> que </a:t>
            </a:r>
            <a:r>
              <a:rPr lang="en-US" dirty="0" err="1">
                <a:effectLst/>
                <a:latin typeface="Calibri" panose="020F0502020204030204" pitchFamily="34" charset="0"/>
              </a:rPr>
              <a:t>armazenam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diferentes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tipos</a:t>
            </a:r>
            <a:r>
              <a:rPr lang="en-US" dirty="0">
                <a:effectLst/>
                <a:latin typeface="Calibri" panose="020F0502020204030204" pitchFamily="34" charset="0"/>
              </a:rPr>
              <a:t> de dados.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Calibri" panose="020F0502020204030204" pitchFamily="34" charset="0"/>
              </a:rPr>
              <a:t>Uso</a:t>
            </a:r>
            <a:r>
              <a:rPr lang="en-US" dirty="0">
                <a:effectLst/>
                <a:latin typeface="Calibri" panose="020F0502020204030204" pitchFamily="34" charset="0"/>
              </a:rPr>
              <a:t> de dados </a:t>
            </a:r>
            <a:r>
              <a:rPr lang="en-US" dirty="0" err="1">
                <a:effectLst/>
                <a:latin typeface="Calibri" panose="020F0502020204030204" pitchFamily="34" charset="0"/>
              </a:rPr>
              <a:t>em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alta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velocidade</a:t>
            </a:r>
            <a:r>
              <a:rPr lang="en-US" dirty="0">
                <a:effectLst/>
                <a:latin typeface="Calibri" panose="020F0502020204030204" pitchFamily="34" charset="0"/>
              </a:rPr>
              <a:t> e/</a:t>
            </a:r>
            <a:r>
              <a:rPr lang="en-US" dirty="0" err="1">
                <a:effectLst/>
                <a:latin typeface="Calibri" panose="020F0502020204030204" pitchFamily="34" charset="0"/>
              </a:rPr>
              <a:t>ou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em</a:t>
            </a:r>
            <a:r>
              <a:rPr lang="en-US" dirty="0">
                <a:effectLst/>
                <a:latin typeface="Calibri" panose="020F0502020204030204" pitchFamily="34" charset="0"/>
              </a:rPr>
              <a:t> tempo real.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ACID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1.</a:t>
            </a:r>
            <a:r>
              <a:rPr lang="pt-BR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</a:t>
            </a:r>
            <a:r>
              <a:rPr lang="pt-BR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Atomicidade; 2. Consistência; 3. Isolamento; 4. Durabilidade</a:t>
            </a:r>
            <a:r>
              <a:rPr lang="pt-BR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Azure Cosmos DB Logo PNG Vector (PDF) Free Download">
            <a:extLst>
              <a:ext uri="{FF2B5EF4-FFF2-40B4-BE49-F238E27FC236}">
                <a16:creationId xmlns:a16="http://schemas.microsoft.com/office/drawing/2014/main" id="{F172CA94-FD3A-59BC-5150-28E84CF1B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015" y="5867399"/>
            <a:ext cx="859296" cy="85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black and yellow sign with yellow letters&#10;&#10;Description automatically generated">
            <a:extLst>
              <a:ext uri="{FF2B5EF4-FFF2-40B4-BE49-F238E27FC236}">
                <a16:creationId xmlns:a16="http://schemas.microsoft.com/office/drawing/2014/main" id="{EBA0108E-8513-9369-6733-DCDBAE4AD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015" y="247206"/>
            <a:ext cx="1282764" cy="47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ure Cosmos DB Logo PNG Vector (PDF) Free Download">
            <a:extLst>
              <a:ext uri="{FF2B5EF4-FFF2-40B4-BE49-F238E27FC236}">
                <a16:creationId xmlns:a16="http://schemas.microsoft.com/office/drawing/2014/main" id="{F172CA94-FD3A-59BC-5150-28E84CF1B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015" y="5867399"/>
            <a:ext cx="859296" cy="85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black and yellow sign with yellow letters&#10;&#10;Description automatically generated">
            <a:extLst>
              <a:ext uri="{FF2B5EF4-FFF2-40B4-BE49-F238E27FC236}">
                <a16:creationId xmlns:a16="http://schemas.microsoft.com/office/drawing/2014/main" id="{EBA0108E-8513-9369-6733-DCDBAE4AD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015" y="247206"/>
            <a:ext cx="1282764" cy="475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ABFD7-A53D-6BF4-B382-7CD14967A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" y="533400"/>
            <a:ext cx="9719276" cy="565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1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 showing various NoSQL models including; a key-value, document, graph, and column-family store.">
            <a:extLst>
              <a:ext uri="{FF2B5EF4-FFF2-40B4-BE49-F238E27FC236}">
                <a16:creationId xmlns:a16="http://schemas.microsoft.com/office/drawing/2014/main" id="{03ECEC40-3888-E481-50C5-17613D66C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228600"/>
            <a:ext cx="10668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8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34381" y="160179"/>
            <a:ext cx="9143998" cy="1020762"/>
          </a:xfrm>
        </p:spPr>
        <p:txBody>
          <a:bodyPr/>
          <a:lstStyle/>
          <a:p>
            <a:r>
              <a:rPr lang="en-US" dirty="0" err="1"/>
              <a:t>Escalabilidade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4381" y="1990026"/>
            <a:ext cx="5460031" cy="2343594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Calibri" panose="020F0502020204030204" pitchFamily="34" charset="0"/>
              </a:rPr>
              <a:t>Essas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características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incluem</a:t>
            </a:r>
            <a:r>
              <a:rPr lang="en-US" dirty="0">
                <a:effectLst/>
                <a:latin typeface="Calibri" panose="020F0502020204030204" pitchFamily="34" charset="0"/>
              </a:rPr>
              <a:t>: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Um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armazenamento</a:t>
            </a:r>
            <a:r>
              <a:rPr lang="en-US" sz="1800" dirty="0">
                <a:effectLst/>
                <a:latin typeface="Calibri" panose="020F0502020204030204" pitchFamily="34" charset="0"/>
              </a:rPr>
              <a:t> de dados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não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relacional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</a:p>
          <a:p>
            <a:pPr lvl="1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Ser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projetado</a:t>
            </a:r>
            <a:r>
              <a:rPr lang="en-US" sz="1800" dirty="0">
                <a:effectLst/>
                <a:latin typeface="Calibri" panose="020F0502020204030204" pitchFamily="34" charset="0"/>
              </a:rPr>
              <a:t> para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escalar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horizontalmente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</a:p>
          <a:p>
            <a:pPr lvl="1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Não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impor</a:t>
            </a:r>
            <a:r>
              <a:rPr lang="en-US" sz="1800" dirty="0">
                <a:effectLst/>
                <a:latin typeface="Calibri" panose="020F0502020204030204" pitchFamily="34" charset="0"/>
              </a:rPr>
              <a:t> um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esquema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específico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1026" name="Picture 2" descr="Azure Cosmos DB Logo PNG Vector (PDF) Free Download">
            <a:extLst>
              <a:ext uri="{FF2B5EF4-FFF2-40B4-BE49-F238E27FC236}">
                <a16:creationId xmlns:a16="http://schemas.microsoft.com/office/drawing/2014/main" id="{F172CA94-FD3A-59BC-5150-28E84CF1B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96" y="5000389"/>
            <a:ext cx="859296" cy="85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5881937F-60CB-A443-EAE0-64BF284C5E11}"/>
              </a:ext>
            </a:extLst>
          </p:cNvPr>
          <p:cNvSpPr txBox="1">
            <a:spLocks/>
          </p:cNvSpPr>
          <p:nvPr/>
        </p:nvSpPr>
        <p:spPr>
          <a:xfrm>
            <a:off x="5881631" y="1990026"/>
            <a:ext cx="5165781" cy="22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sz="1800" dirty="0" err="1">
                <a:latin typeface="Calibri" panose="020F0502020204030204" pitchFamily="34" charset="0"/>
              </a:rPr>
              <a:t>Verticalmente</a:t>
            </a:r>
            <a:endParaRPr lang="en-US" sz="1800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en-US" sz="1800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en-US" sz="1800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en-US" sz="1800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en-US" sz="1800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en-US" sz="1800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en-US" sz="1800" dirty="0">
              <a:latin typeface="Calibri" panose="020F0502020204030204" pitchFamily="34" charset="0"/>
            </a:endParaRPr>
          </a:p>
        </p:txBody>
      </p:sp>
      <p:pic>
        <p:nvPicPr>
          <p:cNvPr id="4" name="Picture 2" descr="Azure Cosmos DB Logo PNG Vector (PDF) Free Download">
            <a:extLst>
              <a:ext uri="{FF2B5EF4-FFF2-40B4-BE49-F238E27FC236}">
                <a16:creationId xmlns:a16="http://schemas.microsoft.com/office/drawing/2014/main" id="{0B2D6445-CEEE-E8DA-9015-83A4BC77C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2667000"/>
            <a:ext cx="859296" cy="85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zure Cosmos DB Logo PNG Vector (PDF) Free Download">
            <a:extLst>
              <a:ext uri="{FF2B5EF4-FFF2-40B4-BE49-F238E27FC236}">
                <a16:creationId xmlns:a16="http://schemas.microsoft.com/office/drawing/2014/main" id="{18867C88-9A36-ED93-1427-4510EFE24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172" y="2147633"/>
            <a:ext cx="1905000" cy="189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47FC09AB-EF13-A8FA-FD51-5569F649E216}"/>
              </a:ext>
            </a:extLst>
          </p:cNvPr>
          <p:cNvSpPr txBox="1">
            <a:spLocks/>
          </p:cNvSpPr>
          <p:nvPr/>
        </p:nvSpPr>
        <p:spPr>
          <a:xfrm>
            <a:off x="5886742" y="4333620"/>
            <a:ext cx="5165781" cy="22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</a:rPr>
              <a:t>Horizontal</a:t>
            </a:r>
          </a:p>
          <a:p>
            <a:pPr marL="0">
              <a:spcBef>
                <a:spcPts val="0"/>
              </a:spcBef>
            </a:pPr>
            <a:endParaRPr lang="en-US" sz="1800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en-US" sz="1800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en-US" sz="1800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en-US" sz="1800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en-US" sz="1800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en-US" sz="1800" dirty="0">
              <a:latin typeface="Calibri" panose="020F0502020204030204" pitchFamily="34" charset="0"/>
            </a:endParaRPr>
          </a:p>
        </p:txBody>
      </p:sp>
      <p:pic>
        <p:nvPicPr>
          <p:cNvPr id="7" name="Picture 2" descr="Azure Cosmos DB Logo PNG Vector (PDF) Free Download">
            <a:extLst>
              <a:ext uri="{FF2B5EF4-FFF2-40B4-BE49-F238E27FC236}">
                <a16:creationId xmlns:a16="http://schemas.microsoft.com/office/drawing/2014/main" id="{17925088-0CBB-9CA5-3112-59C91AD24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361" y="4601238"/>
            <a:ext cx="859296" cy="85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zure Cosmos DB Logo PNG Vector (PDF) Free Download">
            <a:extLst>
              <a:ext uri="{FF2B5EF4-FFF2-40B4-BE49-F238E27FC236}">
                <a16:creationId xmlns:a16="http://schemas.microsoft.com/office/drawing/2014/main" id="{7C8E0803-04E7-5AC8-B510-34647BD5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731" y="4633280"/>
            <a:ext cx="859296" cy="85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zure Cosmos DB Logo PNG Vector (PDF) Free Download">
            <a:extLst>
              <a:ext uri="{FF2B5EF4-FFF2-40B4-BE49-F238E27FC236}">
                <a16:creationId xmlns:a16="http://schemas.microsoft.com/office/drawing/2014/main" id="{14826F51-EF84-3663-57D9-ADD499617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101" y="4649501"/>
            <a:ext cx="859296" cy="85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zure Cosmos DB Logo PNG Vector (PDF) Free Download">
            <a:extLst>
              <a:ext uri="{FF2B5EF4-FFF2-40B4-BE49-F238E27FC236}">
                <a16:creationId xmlns:a16="http://schemas.microsoft.com/office/drawing/2014/main" id="{DBA55606-B7EA-E029-CA8F-C89AE6328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40" y="5553267"/>
            <a:ext cx="859296" cy="85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zure Cosmos DB Logo PNG Vector (PDF) Free Download">
            <a:extLst>
              <a:ext uri="{FF2B5EF4-FFF2-40B4-BE49-F238E27FC236}">
                <a16:creationId xmlns:a16="http://schemas.microsoft.com/office/drawing/2014/main" id="{BA380FE7-D640-3755-DB19-5A5FF1BF8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10" y="5585309"/>
            <a:ext cx="859296" cy="85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zure Cosmos DB Logo PNG Vector (PDF) Free Download">
            <a:extLst>
              <a:ext uri="{FF2B5EF4-FFF2-40B4-BE49-F238E27FC236}">
                <a16:creationId xmlns:a16="http://schemas.microsoft.com/office/drawing/2014/main" id="{7077B323-DE0C-BB5F-FB22-B4E0DFBDC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880" y="5601530"/>
            <a:ext cx="859296" cy="85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F3F11B3F-8EEA-7E4C-D7FA-41DE7B115022}"/>
              </a:ext>
            </a:extLst>
          </p:cNvPr>
          <p:cNvSpPr/>
          <p:nvPr/>
        </p:nvSpPr>
        <p:spPr>
          <a:xfrm rot="10800000">
            <a:off x="10818812" y="1905000"/>
            <a:ext cx="397585" cy="2588804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C7A1C83-1893-5B04-0794-687D8994155E}"/>
              </a:ext>
            </a:extLst>
          </p:cNvPr>
          <p:cNvSpPr/>
          <p:nvPr/>
        </p:nvSpPr>
        <p:spPr>
          <a:xfrm rot="16200000">
            <a:off x="8582718" y="5338544"/>
            <a:ext cx="397585" cy="2588804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A13DBE2D-90D1-415F-D46A-79E8DB722A83}"/>
              </a:ext>
            </a:extLst>
          </p:cNvPr>
          <p:cNvSpPr txBox="1">
            <a:spLocks/>
          </p:cNvSpPr>
          <p:nvPr/>
        </p:nvSpPr>
        <p:spPr>
          <a:xfrm>
            <a:off x="632679" y="4315050"/>
            <a:ext cx="5460031" cy="234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São </a:t>
            </a:r>
            <a:r>
              <a:rPr lang="en-US" dirty="0" err="1">
                <a:effectLst/>
                <a:latin typeface="Calibri" panose="020F0502020204030204" pitchFamily="34" charset="0"/>
              </a:rPr>
              <a:t>projetados</a:t>
            </a:r>
            <a:r>
              <a:rPr lang="en-US" dirty="0">
                <a:effectLst/>
                <a:latin typeface="Calibri" panose="020F0502020204030204" pitchFamily="34" charset="0"/>
              </a:rPr>
              <a:t> para </a:t>
            </a:r>
            <a:r>
              <a:rPr lang="en-US" dirty="0" err="1">
                <a:effectLst/>
                <a:latin typeface="Calibri" panose="020F0502020204030204" pitchFamily="34" charset="0"/>
              </a:rPr>
              <a:t>escalar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horizontalmente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por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meio</a:t>
            </a:r>
            <a:r>
              <a:rPr lang="en-US" dirty="0">
                <a:effectLst/>
                <a:latin typeface="Calibri" panose="020F0502020204030204" pitchFamily="34" charset="0"/>
              </a:rPr>
              <a:t> de </a:t>
            </a:r>
            <a:r>
              <a:rPr lang="en-US" dirty="0" err="1">
                <a:effectLst/>
                <a:latin typeface="Calibri" panose="020F0502020204030204" pitchFamily="34" charset="0"/>
              </a:rPr>
              <a:t>fragmentação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ou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particionamento</a:t>
            </a:r>
            <a:r>
              <a:rPr lang="en-US" dirty="0">
                <a:effectLst/>
                <a:latin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</a:rPr>
              <a:t>assim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permitindo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manter</a:t>
            </a:r>
            <a:r>
              <a:rPr lang="en-US" dirty="0">
                <a:effectLst/>
                <a:latin typeface="Calibri" panose="020F0502020204030204" pitchFamily="34" charset="0"/>
              </a:rPr>
              <a:t> o alto </a:t>
            </a:r>
            <a:r>
              <a:rPr lang="en-US" dirty="0" err="1">
                <a:effectLst/>
                <a:latin typeface="Calibri" panose="020F0502020204030204" pitchFamily="34" charset="0"/>
              </a:rPr>
              <a:t>desempenho</a:t>
            </a:r>
            <a:r>
              <a:rPr lang="en-US" dirty="0">
                <a:effectLst/>
                <a:latin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</a:rPr>
              <a:t>independentemente</a:t>
            </a:r>
            <a:r>
              <a:rPr lang="en-US" dirty="0">
                <a:effectLst/>
                <a:latin typeface="Calibri" panose="020F0502020204030204" pitchFamily="34" charset="0"/>
              </a:rPr>
              <a:t> do </a:t>
            </a:r>
            <a:r>
              <a:rPr lang="en-US" dirty="0" err="1">
                <a:effectLst/>
                <a:latin typeface="Calibri" panose="020F0502020204030204" pitchFamily="34" charset="0"/>
              </a:rPr>
              <a:t>tamanho</a:t>
            </a:r>
            <a:r>
              <a:rPr lang="en-US" dirty="0">
                <a:effectLst/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12DEFE-B14B-112C-510A-482A2559ED3C}"/>
              </a:ext>
            </a:extLst>
          </p:cNvPr>
          <p:cNvSpPr/>
          <p:nvPr/>
        </p:nvSpPr>
        <p:spPr>
          <a:xfrm>
            <a:off x="3427412" y="0"/>
            <a:ext cx="4572000" cy="175419"/>
          </a:xfrm>
          <a:prstGeom prst="rect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Picture 21" descr="A black and yellow sign with yellow letters&#10;&#10;Description automatically generated">
            <a:extLst>
              <a:ext uri="{FF2B5EF4-FFF2-40B4-BE49-F238E27FC236}">
                <a16:creationId xmlns:a16="http://schemas.microsoft.com/office/drawing/2014/main" id="{E6C2ACCF-255A-0C40-9A05-79D890641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015" y="247206"/>
            <a:ext cx="1282764" cy="47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34381" y="160179"/>
            <a:ext cx="9143998" cy="1020762"/>
          </a:xfrm>
        </p:spPr>
        <p:txBody>
          <a:bodyPr/>
          <a:lstStyle/>
          <a:p>
            <a:r>
              <a:rPr lang="en-US" dirty="0"/>
              <a:t>O que é um </a:t>
            </a:r>
            <a:r>
              <a:rPr lang="en-US" dirty="0" err="1"/>
              <a:t>documento</a:t>
            </a:r>
            <a:r>
              <a:rPr lang="en-US" dirty="0"/>
              <a:t> JSON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4381" y="1990026"/>
            <a:ext cx="4926631" cy="4258374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</a:rPr>
              <a:t>JavaScript Object Notation (ou </a:t>
            </a:r>
            <a:r>
              <a:rPr lang="pt-BR" dirty="0"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r>
              <a:rPr lang="pt-BR" dirty="0">
                <a:latin typeface="Calibri" panose="020F0502020204030204" pitchFamily="34" charset="0"/>
              </a:rPr>
              <a:t>) é um formato de dados leve. O JSON foi criado para ser altamente compatível com a notação literal de um objeto na linguagem JavaScript. Muitas estruturas, navegadores e até mesmo bancos de dados têm suporte para JavaScript, o que faz do JSON um formato popular para transmissão e armazenamento de dados.</a:t>
            </a:r>
            <a:endParaRPr lang="en-US" dirty="0"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1026" name="Picture 2" descr="JSON Logo PNG Transparent – Brands Logos">
            <a:extLst>
              <a:ext uri="{FF2B5EF4-FFF2-40B4-BE49-F238E27FC236}">
                <a16:creationId xmlns:a16="http://schemas.microsoft.com/office/drawing/2014/main" id="{A63D7B37-9162-87CF-99C8-5B2B159AA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289719"/>
            <a:ext cx="99059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FC21DC-CAA4-515C-D26E-0B98401BC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212" y="1990026"/>
            <a:ext cx="6056862" cy="4043342"/>
          </a:xfrm>
          <a:prstGeom prst="rect">
            <a:avLst/>
          </a:prstGeom>
        </p:spPr>
      </p:pic>
      <p:pic>
        <p:nvPicPr>
          <p:cNvPr id="7" name="Picture 6" descr="A black and yellow sign with yellow letters&#10;&#10;Description automatically generated">
            <a:extLst>
              <a:ext uri="{FF2B5EF4-FFF2-40B4-BE49-F238E27FC236}">
                <a16:creationId xmlns:a16="http://schemas.microsoft.com/office/drawing/2014/main" id="{47F230F9-14A3-2ED7-3B9C-CB6A608363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015" y="247206"/>
            <a:ext cx="1282764" cy="47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1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4212" y="514961"/>
            <a:ext cx="9143998" cy="1020762"/>
          </a:xfrm>
        </p:spPr>
        <p:txBody>
          <a:bodyPr>
            <a:normAutofit/>
          </a:bodyPr>
          <a:lstStyle/>
          <a:p>
            <a:r>
              <a:rPr lang="pt-BR" dirty="0"/>
              <a:t>O que é o Azure Cosmos DB for NoSQL?</a:t>
            </a:r>
            <a:br>
              <a:rPr lang="pt-BR" dirty="0"/>
            </a:br>
            <a:endParaRPr lang="en-US" dirty="0"/>
          </a:p>
        </p:txBody>
      </p:sp>
      <p:pic>
        <p:nvPicPr>
          <p:cNvPr id="2050" name="Picture 2" descr="Ilustração de um mapa-múndi com quatro nós distribuídos globalmente e conectados por linhas.">
            <a:extLst>
              <a:ext uri="{FF2B5EF4-FFF2-40B4-BE49-F238E27FC236}">
                <a16:creationId xmlns:a16="http://schemas.microsoft.com/office/drawing/2014/main" id="{DA74287D-C525-7973-2B24-481CE7098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2240523"/>
            <a:ext cx="6247039" cy="375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56C670-5B69-8471-FDE0-AE9D4DBAB4E4}"/>
              </a:ext>
            </a:extLst>
          </p:cNvPr>
          <p:cNvSpPr txBox="1"/>
          <p:nvPr/>
        </p:nvSpPr>
        <p:spPr>
          <a:xfrm>
            <a:off x="6780212" y="2209800"/>
            <a:ext cx="5029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O Azure Cosmos DB for NoSQL é um serviço rápido de banco de dados NoSQL que oferece consultas avançadas sobre diversos dados.</a:t>
            </a:r>
          </a:p>
          <a:p>
            <a:endParaRPr lang="pt-BR" sz="2400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r>
              <a:rPr lang="pt-BR" sz="24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Ele ajuda a fornecer desempenho configurável e confiável, é distribuído globalmente e permite o desenvolvimento rápido.</a:t>
            </a:r>
            <a:endParaRPr lang="pt-BR" sz="2400" dirty="0"/>
          </a:p>
        </p:txBody>
      </p:sp>
      <p:pic>
        <p:nvPicPr>
          <p:cNvPr id="2" name="Picture 1" descr="A black and yellow sign with yellow letters&#10;&#10;Description automatically generated">
            <a:extLst>
              <a:ext uri="{FF2B5EF4-FFF2-40B4-BE49-F238E27FC236}">
                <a16:creationId xmlns:a16="http://schemas.microsoft.com/office/drawing/2014/main" id="{F620FB7C-44EA-37D7-24A0-F719234A6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015" y="247206"/>
            <a:ext cx="1282764" cy="47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6D14F36740F54CBE82DF6AC2FDF227" ma:contentTypeVersion="16" ma:contentTypeDescription="Create a new document." ma:contentTypeScope="" ma:versionID="161ae7ef8c85f401345acc49240fb956">
  <xsd:schema xmlns:xsd="http://www.w3.org/2001/XMLSchema" xmlns:xs="http://www.w3.org/2001/XMLSchema" xmlns:p="http://schemas.microsoft.com/office/2006/metadata/properties" xmlns:ns3="6edeea2b-997a-4f17-bf94-bb1cb6423acf" xmlns:ns4="2fdaf18e-3c1f-46b8-b502-e3102152a9cf" targetNamespace="http://schemas.microsoft.com/office/2006/metadata/properties" ma:root="true" ma:fieldsID="b580854463eae7573f2f7e9bf8a42a2a" ns3:_="" ns4:_="">
    <xsd:import namespace="6edeea2b-997a-4f17-bf94-bb1cb6423acf"/>
    <xsd:import namespace="2fdaf18e-3c1f-46b8-b502-e3102152a9c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Location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deea2b-997a-4f17-bf94-bb1cb6423a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af18e-3c1f-46b8-b502-e3102152a9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fdaf18e-3c1f-46b8-b502-e3102152a9cf" xsi:nil="true"/>
  </documentManagement>
</p:properties>
</file>

<file path=customXml/itemProps1.xml><?xml version="1.0" encoding="utf-8"?>
<ds:datastoreItem xmlns:ds="http://schemas.openxmlformats.org/officeDocument/2006/customXml" ds:itemID="{4A7BB381-E61D-4FDF-B0F1-ED37DAC1F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deea2b-997a-4f17-bf94-bb1cb6423acf"/>
    <ds:schemaRef ds:uri="2fdaf18e-3c1f-46b8-b502-e3102152a9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71BC78-BCF0-43F0-9872-947340092F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74EBDF-16B3-42AE-9D83-EAB61E98DAA5}">
  <ds:schemaRefs>
    <ds:schemaRef ds:uri="http://schemas.microsoft.com/office/infopath/2007/PartnerControls"/>
    <ds:schemaRef ds:uri="http://purl.org/dc/terms/"/>
    <ds:schemaRef ds:uri="6edeea2b-997a-4f17-bf94-bb1cb6423acf"/>
    <ds:schemaRef ds:uri="http://schemas.openxmlformats.org/package/2006/metadata/core-properties"/>
    <ds:schemaRef ds:uri="http://www.w3.org/XML/1998/namespace"/>
    <ds:schemaRef ds:uri="2fdaf18e-3c1f-46b8-b502-e3102152a9cf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2069</TotalTime>
  <Words>1340</Words>
  <Application>Microsoft Office PowerPoint</Application>
  <PresentationFormat>Custom</PresentationFormat>
  <Paragraphs>140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Corbel</vt:lpstr>
      <vt:lpstr>Roboto</vt:lpstr>
      <vt:lpstr>Segoe UI</vt:lpstr>
      <vt:lpstr>Chalkboard 16x9</vt:lpstr>
      <vt:lpstr>Azure Cosmos DB For NoSQL</vt:lpstr>
      <vt:lpstr>PowerPoint Presentation</vt:lpstr>
      <vt:lpstr>Agenda</vt:lpstr>
      <vt:lpstr>Introdução</vt:lpstr>
      <vt:lpstr>PowerPoint Presentation</vt:lpstr>
      <vt:lpstr>PowerPoint Presentation</vt:lpstr>
      <vt:lpstr>Escalabilidade</vt:lpstr>
      <vt:lpstr>O que é um documento JSON</vt:lpstr>
      <vt:lpstr>O que é o Azure Cosmos DB for NoSQL?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Excesso de requisições</vt:lpstr>
      <vt:lpstr>TTL</vt:lpstr>
      <vt:lpstr>Carga provisionada/Provisionated Throughtput</vt:lpstr>
      <vt:lpstr>Versão Serverless</vt:lpstr>
      <vt:lpstr>Versão Serverless X Capacidade Provisionada</vt:lpstr>
      <vt:lpstr>Começando com CosmosDB</vt:lpstr>
      <vt:lpstr>Sharding &amp; Partição</vt:lpstr>
      <vt:lpstr>PowerPoint Presentation</vt:lpstr>
      <vt:lpstr>PowerPoint Presentation</vt:lpstr>
      <vt:lpstr>Teorema CAP</vt:lpstr>
      <vt:lpstr>Tipos de consistência</vt:lpstr>
      <vt:lpstr>Tipos de consistência</vt:lpstr>
      <vt:lpstr>Talk is cheap Show me the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Pimentel Augusto</dc:creator>
  <cp:lastModifiedBy>Felipe Pimentel Augusto</cp:lastModifiedBy>
  <cp:revision>1</cp:revision>
  <dcterms:created xsi:type="dcterms:W3CDTF">2024-09-16T00:02:33Z</dcterms:created>
  <dcterms:modified xsi:type="dcterms:W3CDTF">2024-10-24T22:51:34Z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0x010100DF6D14F36740F54CBE82DF6AC2FDF227</vt:lpwstr>
  </property>
</Properties>
</file>