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0" r:id="rId6"/>
    <p:sldId id="289" r:id="rId7"/>
    <p:sldId id="291" r:id="rId8"/>
    <p:sldId id="288" r:id="rId9"/>
    <p:sldId id="279" r:id="rId10"/>
    <p:sldId id="296" r:id="rId11"/>
    <p:sldId id="293" r:id="rId12"/>
  </p:sldIdLst>
  <p:sldSz cx="18288000" cy="10287000"/>
  <p:notesSz cx="6858000" cy="9144000"/>
  <p:custDataLst>
    <p:tags r:id="rId15"/>
  </p:custDataLst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256E69A-DA8A-4623-9C99-5D8F66A5E7DE}">
          <p14:sldIdLst>
            <p14:sldId id="256"/>
            <p14:sldId id="290"/>
            <p14:sldId id="289"/>
          </p14:sldIdLst>
        </p14:section>
        <p14:section name="Seção sem Título" id="{0DBAD267-3A11-4892-9478-FA0235E20418}">
          <p14:sldIdLst>
            <p14:sldId id="291"/>
            <p14:sldId id="288"/>
            <p14:sldId id="279"/>
            <p14:sldId id="296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C4D"/>
    <a:srgbClr val="16244D"/>
    <a:srgbClr val="201030"/>
    <a:srgbClr val="E01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54" d="100"/>
          <a:sy n="54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54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D82542-5F95-4DC5-88C0-5A76538A5A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00F95C-CABE-4ED8-803A-6E6BEC56F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229E-B301-4FD1-9095-324890C81D8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A7B0CE-3AB3-41AF-BC06-7EE0C3BE3B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0501B2-599C-45EB-967C-0F18706C7C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1C8A-D008-4CDE-B1C6-059D0AC41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086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8A5A6-9627-4487-9D92-FBAC666E6A02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B6869-C2B8-43AD-8C90-813BCD6D8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8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me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8724" y="3537804"/>
            <a:ext cx="14507263" cy="820738"/>
          </a:xfrm>
        </p:spPr>
        <p:txBody>
          <a:bodyPr anchor="ctr">
            <a:noAutofit/>
          </a:bodyPr>
          <a:lstStyle>
            <a:lvl1pPr>
              <a:buNone/>
              <a:defRPr sz="88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pPr lvl="0"/>
            <a:r>
              <a:rPr lang="pt-BR" dirty="0"/>
              <a:t>TÍTULO DA PALESTRA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437A1AC-FCAF-426E-B931-C47D104FAF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8725" y="5638525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1</a:t>
            </a:r>
          </a:p>
        </p:txBody>
      </p:sp>
      <p:grpSp>
        <p:nvGrpSpPr>
          <p:cNvPr id="22" name="Gráfico 6">
            <a:extLst>
              <a:ext uri="{FF2B5EF4-FFF2-40B4-BE49-F238E27FC236}">
                <a16:creationId xmlns:a16="http://schemas.microsoft.com/office/drawing/2014/main" id="{7A6AEE0A-B74C-4048-9C51-969327D4A4D3}"/>
              </a:ext>
            </a:extLst>
          </p:cNvPr>
          <p:cNvGrpSpPr/>
          <p:nvPr userDrawn="1"/>
        </p:nvGrpSpPr>
        <p:grpSpPr>
          <a:xfrm>
            <a:off x="2046434" y="1263958"/>
            <a:ext cx="1658791" cy="391874"/>
            <a:chOff x="1204912" y="1114425"/>
            <a:chExt cx="3669030" cy="866775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8F1854C-BB7C-4C8B-9E46-0E80E92755D8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83C304F-D44D-4713-A20B-BD6C2496B8DD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B4E3D3E-44E7-4C8E-9141-3ACF6395B7EE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D622A69-4365-4C78-BBAB-9259BC44DBE9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D24961E-9FC9-450E-A924-2855B8D60A9B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BDEBACF-5F33-46F3-A78F-21A347AF39A2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4D1A4C4A-BA0E-4E8D-BBC2-EDD021EF97BE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416D16-D763-4F9C-8C97-BE3561ABEF82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50B04E2-2D80-47F1-97B6-EAB8F1BAA441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5DCCBC9-7CA5-40EE-9C61-D8DB4315C9F5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B8AD113-3FB8-4433-AB69-7B7E5D2C6361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404D2CD-018B-45A8-B313-CE6579EC2BA8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CBA3E9B8-1DC1-4DFF-9816-F9F5E593BF0E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17EEF0F5-9675-45C2-A0D7-A16116C38F13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CB349D85-1ADD-4502-A16C-4A88D4D8C86F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3AE9C6C5-B95A-4CC1-8EA6-8DA00496D27A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40" name="Retângulo 39">
            <a:extLst>
              <a:ext uri="{FF2B5EF4-FFF2-40B4-BE49-F238E27FC236}">
                <a16:creationId xmlns:a16="http://schemas.microsoft.com/office/drawing/2014/main" id="{31AC1B14-732A-4DCB-B856-3CDBD9A09ECD}"/>
              </a:ext>
            </a:extLst>
          </p:cNvPr>
          <p:cNvSpPr/>
          <p:nvPr userDrawn="1"/>
        </p:nvSpPr>
        <p:spPr>
          <a:xfrm>
            <a:off x="1228725" y="1328927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4701FBDC-C002-47AB-BE38-62C8DE5895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8725" y="2438832"/>
            <a:ext cx="1350400" cy="380568"/>
          </a:xfrm>
          <a:solidFill>
            <a:schemeClr val="tx1"/>
          </a:solidFill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TRILHA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4937FD78-3324-4451-B511-BBD0C14A7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8725" y="6561576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2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02EFEC73-1878-42F9-B103-7777939C83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7484627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07585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B9877E75-5C3A-4C5B-B858-8E42D17838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1844040"/>
            <a:ext cx="2301244" cy="2301244"/>
          </a:xfrm>
          <a:custGeom>
            <a:avLst/>
            <a:gdLst>
              <a:gd name="connsiteX0" fmla="*/ 1150622 w 2301244"/>
              <a:gd name="connsiteY0" fmla="*/ 0 h 2301244"/>
              <a:gd name="connsiteX1" fmla="*/ 2301244 w 2301244"/>
              <a:gd name="connsiteY1" fmla="*/ 1150622 h 2301244"/>
              <a:gd name="connsiteX2" fmla="*/ 1150622 w 2301244"/>
              <a:gd name="connsiteY2" fmla="*/ 2301244 h 2301244"/>
              <a:gd name="connsiteX3" fmla="*/ 0 w 2301244"/>
              <a:gd name="connsiteY3" fmla="*/ 1150622 h 2301244"/>
              <a:gd name="connsiteX4" fmla="*/ 1150622 w 2301244"/>
              <a:gd name="connsiteY4" fmla="*/ 0 h 230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244" h="2301244">
                <a:moveTo>
                  <a:pt x="1150622" y="0"/>
                </a:moveTo>
                <a:cubicBezTo>
                  <a:pt x="1786093" y="0"/>
                  <a:pt x="2301244" y="515151"/>
                  <a:pt x="2301244" y="1150622"/>
                </a:cubicBezTo>
                <a:cubicBezTo>
                  <a:pt x="2301244" y="1786093"/>
                  <a:pt x="1786093" y="2301244"/>
                  <a:pt x="1150622" y="2301244"/>
                </a:cubicBezTo>
                <a:cubicBezTo>
                  <a:pt x="515151" y="2301244"/>
                  <a:pt x="0" y="1786093"/>
                  <a:pt x="0" y="1150622"/>
                </a:cubicBezTo>
                <a:cubicBezTo>
                  <a:pt x="0" y="515151"/>
                  <a:pt x="515151" y="0"/>
                  <a:pt x="11506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06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9350" y="0"/>
            <a:ext cx="8248650" cy="102870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549968" y="-514350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68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2046434" y="519555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753387"/>
            <a:ext cx="3038475" cy="285269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6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4.16667E-7 0.0392 L -4.16667E-7 -2.7160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5" grpId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93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2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7067" y="2426970"/>
            <a:ext cx="7620933" cy="545973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2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1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260" y="4049080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779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4.3209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4.32099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2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1859280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5F004C57-5C1A-45F7-9091-2506ED07A7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5661103"/>
            <a:ext cx="1667344" cy="1565397"/>
          </a:xfrm>
        </p:spPr>
      </p:sp>
      <p:pic>
        <p:nvPicPr>
          <p:cNvPr id="26" name="Gráfico 25">
            <a:hlinkClick r:id="rId2"/>
            <a:extLst>
              <a:ext uri="{FF2B5EF4-FFF2-40B4-BE49-F238E27FC236}">
                <a16:creationId xmlns:a16="http://schemas.microsoft.com/office/drawing/2014/main" id="{889A3874-D9BC-46D3-B6D3-DBE744C7BAB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908750"/>
            <a:ext cx="311322" cy="3113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C50C60B7-2DC8-48D8-870A-2BC19288ACA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6664601"/>
            <a:ext cx="338280" cy="33828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3F42F1C-A599-41E0-B2FE-CEBD12A55A6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908750"/>
            <a:ext cx="338280" cy="338280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889CFE80-D12F-4DC7-A772-A43927578518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6664181"/>
            <a:ext cx="338280" cy="338280"/>
          </a:xfrm>
          <a:prstGeom prst="rect">
            <a:avLst/>
          </a:prstGeom>
        </p:spPr>
      </p:pic>
      <p:sp>
        <p:nvSpPr>
          <p:cNvPr id="34" name="Espaço Reservado para Imagem 3">
            <a:extLst>
              <a:ext uri="{FF2B5EF4-FFF2-40B4-BE49-F238E27FC236}">
                <a16:creationId xmlns:a16="http://schemas.microsoft.com/office/drawing/2014/main" id="{BB06F10F-DA57-4180-B301-7BB33C2666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3527388"/>
            <a:ext cx="1667344" cy="1565397"/>
          </a:xfrm>
        </p:spPr>
      </p:sp>
      <p:pic>
        <p:nvPicPr>
          <p:cNvPr id="35" name="Gráfico 34">
            <a:hlinkClick r:id="rId2"/>
            <a:extLst>
              <a:ext uri="{FF2B5EF4-FFF2-40B4-BE49-F238E27FC236}">
                <a16:creationId xmlns:a16="http://schemas.microsoft.com/office/drawing/2014/main" id="{0243BC6E-E218-4D6B-94B6-72D94105B8CC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775035"/>
            <a:ext cx="311322" cy="31132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16947813-E455-451C-9678-148DAC0832D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4530886"/>
            <a:ext cx="338280" cy="33828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F6E287CE-91F6-47CD-99CF-209E3922281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775035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07CC9229-E599-4797-9209-4A9232C49DA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4530466"/>
            <a:ext cx="338280" cy="338280"/>
          </a:xfrm>
          <a:prstGeom prst="rect">
            <a:avLst/>
          </a:prstGeom>
        </p:spPr>
      </p:pic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969722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4B311700-D72C-4179-BAE0-41C571BD4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78588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1" name="Espaço Reservado para Texto 3">
            <a:extLst>
              <a:ext uri="{FF2B5EF4-FFF2-40B4-BE49-F238E27FC236}">
                <a16:creationId xmlns:a16="http://schemas.microsoft.com/office/drawing/2014/main" id="{AFDE47B7-668C-41B2-9977-B8C26ACE61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454543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2" name="Espaço Reservado para Texto 3">
            <a:extLst>
              <a:ext uri="{FF2B5EF4-FFF2-40B4-BE49-F238E27FC236}">
                <a16:creationId xmlns:a16="http://schemas.microsoft.com/office/drawing/2014/main" id="{2A35C5F9-BB91-4603-927C-AC759FD74F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82504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3" name="Espaço Reservado para Texto 3">
            <a:extLst>
              <a:ext uri="{FF2B5EF4-FFF2-40B4-BE49-F238E27FC236}">
                <a16:creationId xmlns:a16="http://schemas.microsoft.com/office/drawing/2014/main" id="{B069C7B4-3A39-4F32-A1E4-BA665052A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456809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44" name="Espaço Reservado para Texto 3">
            <a:extLst>
              <a:ext uri="{FF2B5EF4-FFF2-40B4-BE49-F238E27FC236}">
                <a16:creationId xmlns:a16="http://schemas.microsoft.com/office/drawing/2014/main" id="{07C76F7A-2947-4C82-AC44-FF540C6316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93025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5" name="Espaço Reservado para Texto 3">
            <a:extLst>
              <a:ext uri="{FF2B5EF4-FFF2-40B4-BE49-F238E27FC236}">
                <a16:creationId xmlns:a16="http://schemas.microsoft.com/office/drawing/2014/main" id="{D5135234-4C53-46E5-A4E6-AD71C4952C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68980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6" name="Espaço Reservado para Texto 3">
            <a:extLst>
              <a:ext uri="{FF2B5EF4-FFF2-40B4-BE49-F238E27FC236}">
                <a16:creationId xmlns:a16="http://schemas.microsoft.com/office/drawing/2014/main" id="{8FB7123C-8A36-4050-9803-DE43187838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96941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7" name="Espaço Reservado para Texto 3">
            <a:extLst>
              <a:ext uri="{FF2B5EF4-FFF2-40B4-BE49-F238E27FC236}">
                <a16:creationId xmlns:a16="http://schemas.microsoft.com/office/drawing/2014/main" id="{5280DD2B-B8C1-4616-8FBC-18EB92337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71246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3.33333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34568E-6 L 3.88889E-6 2.34568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3.08642E-6 L 3.88889E-6 -3.08642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09877E-6 L -2.63889E-6 2.09877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7.40741E-7 L 3.88889E-6 -7.40741E-7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4.44444E-6 L -2.63889E-6 4.44444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3.33333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34568E-6 L 3.88889E-6 2.34568E-6 " pathEditMode="relative" rAng="0" ptsTypes="AA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3.08642E-6 L 3.88889E-6 -3.08642E-6 " pathEditMode="relative" rAng="0" ptsTypes="AA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09877E-6 L -2.63889E-6 2.09877E-6 " pathEditMode="relative" rAng="0" ptsTypes="AA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7.40741E-7 L 3.88889E-6 -7.40741E-7 " pathEditMode="relative" rAng="0" ptsTypes="AA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4.44444E-6 L -2.63889E-6 4.44444E-6 " pathEditMode="relative" rAng="0" ptsTypes="AA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3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2693693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1F98D812-B1E3-401E-9281-4B32E68FF4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4989475"/>
            <a:ext cx="1667344" cy="1565397"/>
          </a:xfrm>
        </p:spPr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DA941A25-999C-406E-8FA5-68429419B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8726" y="7085556"/>
            <a:ext cx="1667344" cy="1565397"/>
          </a:xfrm>
        </p:spPr>
      </p:sp>
      <p:pic>
        <p:nvPicPr>
          <p:cNvPr id="30" name="Gráfico 29">
            <a:hlinkClick r:id="rId2"/>
            <a:extLst>
              <a:ext uri="{FF2B5EF4-FFF2-40B4-BE49-F238E27FC236}">
                <a16:creationId xmlns:a16="http://schemas.microsoft.com/office/drawing/2014/main" id="{0BB1FCE6-11FE-4073-9BF3-DE1BDF49D7A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237122"/>
            <a:ext cx="311322" cy="311322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9FE75564-9F8E-4C84-B1E8-3BDED9F6AC9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5992973"/>
            <a:ext cx="338280" cy="33828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072E3CAB-DA66-45F2-AA1A-6D7DCA9CDC5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237122"/>
            <a:ext cx="338280" cy="33828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B8838989-97E6-4543-AFF1-B0BD2837417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5992553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hlinkClick r:id="rId2"/>
            <a:extLst>
              <a:ext uri="{FF2B5EF4-FFF2-40B4-BE49-F238E27FC236}">
                <a16:creationId xmlns:a16="http://schemas.microsoft.com/office/drawing/2014/main" id="{18EE7CBD-5B9D-4CCB-9A76-25DB9FA9BF2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7357676"/>
            <a:ext cx="311322" cy="311322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5B39F747-64CC-4D97-BEB8-FE88AA84045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8105597"/>
            <a:ext cx="338280" cy="33828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FBD38615-EC36-4885-9E84-4EC5BA966EE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7357676"/>
            <a:ext cx="338280" cy="33828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A942DBA9-6DF0-4A3D-A007-8ABAA86587D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8105177"/>
            <a:ext cx="338280" cy="338280"/>
          </a:xfrm>
          <a:prstGeom prst="rect">
            <a:avLst/>
          </a:prstGeom>
        </p:spPr>
      </p:pic>
      <p:sp>
        <p:nvSpPr>
          <p:cNvPr id="42" name="Espaço Reservado para Imagem 3">
            <a:extLst>
              <a:ext uri="{FF2B5EF4-FFF2-40B4-BE49-F238E27FC236}">
                <a16:creationId xmlns:a16="http://schemas.microsoft.com/office/drawing/2014/main" id="{1FD2D0C6-2C54-4792-97F6-8F24FB32BF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2855760"/>
            <a:ext cx="1667344" cy="1565397"/>
          </a:xfrm>
        </p:spPr>
      </p:sp>
      <p:pic>
        <p:nvPicPr>
          <p:cNvPr id="47" name="Gráfico 46">
            <a:hlinkClick r:id="rId2"/>
            <a:extLst>
              <a:ext uri="{FF2B5EF4-FFF2-40B4-BE49-F238E27FC236}">
                <a16:creationId xmlns:a16="http://schemas.microsoft.com/office/drawing/2014/main" id="{D925E138-B134-4166-AC81-AA224507E18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103407"/>
            <a:ext cx="311322" cy="311322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4FB43E1E-A827-4601-A01A-39C507FA74E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3859258"/>
            <a:ext cx="338280" cy="338280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55453B6B-F222-4EEC-A20F-C01ABD02CC7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103407"/>
            <a:ext cx="338280" cy="338280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13B72B3A-2839-4953-A32B-ECFAD2A6BD52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3858838"/>
            <a:ext cx="338280" cy="33828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ABA943-9B2C-4C4D-949B-59D2DECCE7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734023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4D942E5-3B88-4AAC-A617-6CEA550DA0DF}"/>
              </a:ext>
            </a:extLst>
          </p:cNvPr>
          <p:cNvSpPr/>
          <p:nvPr userDrawn="1"/>
        </p:nvSpPr>
        <p:spPr>
          <a:xfrm>
            <a:off x="0" y="2693693"/>
            <a:ext cx="1224655" cy="6412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paço Reservado para Texto 3">
            <a:extLst>
              <a:ext uri="{FF2B5EF4-FFF2-40B4-BE49-F238E27FC236}">
                <a16:creationId xmlns:a16="http://schemas.microsoft.com/office/drawing/2014/main" id="{6FCEBB73-6CF9-43F6-B0C5-5F6EDF8FF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11425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6" name="Espaço Reservado para Texto 3">
            <a:extLst>
              <a:ext uri="{FF2B5EF4-FFF2-40B4-BE49-F238E27FC236}">
                <a16:creationId xmlns:a16="http://schemas.microsoft.com/office/drawing/2014/main" id="{1DB3C00F-3EA8-451B-898C-8986B627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387380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7" name="Espaço Reservado para Texto 3">
            <a:extLst>
              <a:ext uri="{FF2B5EF4-FFF2-40B4-BE49-F238E27FC236}">
                <a16:creationId xmlns:a16="http://schemas.microsoft.com/office/drawing/2014/main" id="{2B29D652-899E-4257-B1B8-EA027C6A1C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15341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58" name="Espaço Reservado para Texto 3">
            <a:extLst>
              <a:ext uri="{FF2B5EF4-FFF2-40B4-BE49-F238E27FC236}">
                <a16:creationId xmlns:a16="http://schemas.microsoft.com/office/drawing/2014/main" id="{22FD7393-970A-482A-A2B7-AC7A7B264B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389646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59" name="Espaço Reservado para Texto 3">
            <a:extLst>
              <a:ext uri="{FF2B5EF4-FFF2-40B4-BE49-F238E27FC236}">
                <a16:creationId xmlns:a16="http://schemas.microsoft.com/office/drawing/2014/main" id="{44C3F499-5AFC-4D86-9A94-BD65090E55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258626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0" name="Espaço Reservado para Texto 3">
            <a:extLst>
              <a:ext uri="{FF2B5EF4-FFF2-40B4-BE49-F238E27FC236}">
                <a16:creationId xmlns:a16="http://schemas.microsoft.com/office/drawing/2014/main" id="{1436C109-83CA-4DC9-A338-BC7CDEFDB0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01817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1" name="Espaço Reservado para Texto 3">
            <a:extLst>
              <a:ext uri="{FF2B5EF4-FFF2-40B4-BE49-F238E27FC236}">
                <a16:creationId xmlns:a16="http://schemas.microsoft.com/office/drawing/2014/main" id="{439C914B-9846-4296-9AF4-E1CC0913C4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29778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78156139-2D28-4FE5-B0D8-439605571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04083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63" name="Espaço Reservado para Texto 3">
            <a:extLst>
              <a:ext uri="{FF2B5EF4-FFF2-40B4-BE49-F238E27FC236}">
                <a16:creationId xmlns:a16="http://schemas.microsoft.com/office/drawing/2014/main" id="{63B1B018-8DE9-49A7-AB29-2125A40855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26389" y="736478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89B658B5-7E53-4F76-A013-346500AF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6389" y="8124331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5" name="Espaço Reservado para Texto 3">
            <a:extLst>
              <a:ext uri="{FF2B5EF4-FFF2-40B4-BE49-F238E27FC236}">
                <a16:creationId xmlns:a16="http://schemas.microsoft.com/office/drawing/2014/main" id="{2FD15E57-D4BF-46FD-8E50-2C6F548557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3165" y="740394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6" name="Espaço Reservado para Texto 3">
            <a:extLst>
              <a:ext uri="{FF2B5EF4-FFF2-40B4-BE49-F238E27FC236}">
                <a16:creationId xmlns:a16="http://schemas.microsoft.com/office/drawing/2014/main" id="{FC195876-783D-4F8D-8BD2-BE4FE8A2B1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43165" y="814699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2" dur="1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94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2" dur="1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10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114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22" dur="1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124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3 L -2.5E-6 -2.8395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1.23457E-7 L 3.88889E-6 1.23457E-7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repeatCount="2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2.34568E-6 L -2.63889E-6 -2.34568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46914E-6 L 3.88889E-6 2.46914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2.96296E-6 L 3.88889E-6 -2.96296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83951E-6 L 3.88889E-6 2.83951E-6 " pathEditMode="relative" rAng="0" ptsTypes="AA">
                                      <p:cBhvr>
                                        <p:cTn id="1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3.08642E-6 L 3.88889E-6 3.08642E-6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3 L -2.5E-6 -2.83951E-6 " pathEditMode="relative" rAng="0" ptsTypes="AA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1.23457E-7 L 3.88889E-6 1.23457E-7 " pathEditMode="relative" rAng="0" ptsTypes="AA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7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2.34568E-6 L -2.63889E-6 -2.34568E-6 " pathEditMode="relative" rAng="0" ptsTypes="AA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46914E-6 L 3.88889E-6 2.46914E-6 " pathEditMode="relative" rAng="0" ptsTypes="AA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2.96296E-6 L 3.88889E-6 -2.96296E-6 " pathEditMode="relative" rAng="0" ptsTypes="AA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83951E-6 L 3.88889E-6 2.83951E-6 " pathEditMode="relative" rAng="0" ptsTypes="AA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4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3.08642E-6 L 3.88889E-6 3.08642E-6 " pathEditMode="relative" rAng="0" ptsTypes="AA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6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6BCD0BA1-6047-4494-993D-0352E0D3EAF3}"/>
              </a:ext>
            </a:extLst>
          </p:cNvPr>
          <p:cNvSpPr/>
          <p:nvPr userDrawn="1"/>
        </p:nvSpPr>
        <p:spPr>
          <a:xfrm>
            <a:off x="1228725" y="584523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AE835-ED6B-415C-A0E8-1116DE986C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288" y="498797"/>
            <a:ext cx="3956306" cy="433388"/>
          </a:xfrm>
        </p:spPr>
        <p:txBody>
          <a:bodyPr anchor="ctr">
            <a:noAutofit/>
          </a:bodyPr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pt-BR" dirty="0"/>
              <a:t>NOVO TÓPICO</a:t>
            </a:r>
          </a:p>
        </p:txBody>
      </p:sp>
    </p:spTree>
    <p:extLst>
      <p:ext uri="{BB962C8B-B14F-4D97-AF65-F5344CB8AC3E}">
        <p14:creationId xmlns:p14="http://schemas.microsoft.com/office/powerpoint/2010/main" val="1706174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26041-3782-46A7-9591-6197C6C49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FA9FE7-B0C0-466A-94F3-E498AF196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46CEA-E900-4855-8BB1-DA97B69D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9D71-1856-466C-80DA-A8FF7D6A6D00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5A775F-38E9-4DF8-9AAD-4D0E5855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034E0B-5CC7-44EB-9F21-748E42C9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D709-D670-4784-999E-D3890A30A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53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47019" y="1204948"/>
            <a:ext cx="7273925" cy="820738"/>
          </a:xfrm>
        </p:spPr>
        <p:txBody>
          <a:bodyPr>
            <a:noAutofit/>
          </a:bodyPr>
          <a:lstStyle>
            <a:lvl1pPr>
              <a:buNone/>
              <a:defRPr sz="8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SEU NOME</a:t>
            </a:r>
          </a:p>
        </p:txBody>
      </p:sp>
      <p:sp>
        <p:nvSpPr>
          <p:cNvPr id="37" name="Espaço Reservado para Texto 8">
            <a:extLst>
              <a:ext uri="{FF2B5EF4-FFF2-40B4-BE49-F238E27FC236}">
                <a16:creationId xmlns:a16="http://schemas.microsoft.com/office/drawing/2014/main" id="{5B23353D-5FCD-4539-87FE-CE507139B51C}"/>
              </a:ext>
            </a:extLst>
          </p:cNvPr>
          <p:cNvSpPr txBox="1">
            <a:spLocks/>
          </p:cNvSpPr>
          <p:nvPr userDrawn="1"/>
        </p:nvSpPr>
        <p:spPr>
          <a:xfrm>
            <a:off x="9157855" y="2750465"/>
            <a:ext cx="1250663" cy="369332"/>
          </a:xfrm>
          <a:prstGeom prst="rect">
            <a:avLst/>
          </a:prstGeom>
          <a:solidFill>
            <a:srgbClr val="16244D"/>
          </a:solidFill>
        </p:spPr>
        <p:txBody>
          <a:bodyPr wrap="none">
            <a:sp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MINI-BIO</a:t>
            </a:r>
          </a:p>
        </p:txBody>
      </p:sp>
      <p:sp>
        <p:nvSpPr>
          <p:cNvPr id="51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184" y="1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68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10718" y="1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4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067" y="6141720"/>
            <a:ext cx="9906202" cy="414528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9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31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trocin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082040"/>
            <a:ext cx="13246894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5786441"/>
            <a:ext cx="11928745" cy="118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41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ntida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163429"/>
            <a:ext cx="9559038" cy="7751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1544017"/>
            <a:ext cx="11928745" cy="5428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179D72-B925-4E12-86C1-56B9C4237FEF}"/>
              </a:ext>
            </a:extLst>
          </p:cNvPr>
          <p:cNvSpPr txBox="1"/>
          <p:nvPr userDrawn="1"/>
        </p:nvSpPr>
        <p:spPr>
          <a:xfrm>
            <a:off x="13241426" y="1544017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Lar de Idosos Nossa Senhora da Conceição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Aracaju - SE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56932E5-8ECD-41BD-BC86-D049F90D1227}"/>
              </a:ext>
            </a:extLst>
          </p:cNvPr>
          <p:cNvSpPr txBox="1"/>
          <p:nvPr userDrawn="1"/>
        </p:nvSpPr>
        <p:spPr>
          <a:xfrm>
            <a:off x="10567988" y="1551945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Retiro dos Idosos </a:t>
            </a:r>
            <a:r>
              <a:rPr lang="pt-BR" b="1" dirty="0" err="1">
                <a:solidFill>
                  <a:srgbClr val="1A1A1A"/>
                </a:solidFill>
              </a:rPr>
              <a:t>Universina</a:t>
            </a:r>
            <a:r>
              <a:rPr lang="pt-BR" b="1" dirty="0">
                <a:solidFill>
                  <a:srgbClr val="1A1A1A"/>
                </a:solidFill>
              </a:rPr>
              <a:t> Carrera Machado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Santo Ângelo - RS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C555A3A-4B40-4457-8A04-9D0B755B8C35}"/>
              </a:ext>
            </a:extLst>
          </p:cNvPr>
          <p:cNvSpPr txBox="1"/>
          <p:nvPr userDrawn="1"/>
        </p:nvSpPr>
        <p:spPr>
          <a:xfrm>
            <a:off x="13253326" y="3262509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Comunitária Fênix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Jacareí - SP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A4A0753-B78F-476F-ACD9-D30052EB644E}"/>
              </a:ext>
            </a:extLst>
          </p:cNvPr>
          <p:cNvSpPr txBox="1"/>
          <p:nvPr userDrawn="1"/>
        </p:nvSpPr>
        <p:spPr>
          <a:xfrm>
            <a:off x="10567988" y="3262509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Rede Feminina de Combate ao Câncer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Três Lagoas - MS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9B8200-B216-4712-93B1-133AC1B14888}"/>
              </a:ext>
            </a:extLst>
          </p:cNvPr>
          <p:cNvSpPr txBox="1"/>
          <p:nvPr userDrawn="1"/>
        </p:nvSpPr>
        <p:spPr>
          <a:xfrm>
            <a:off x="13271414" y="4995418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de Pais e Amigos dos Excepcionais – APAE de Farroupilha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Farroupilha - RS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CE85F6-B1A8-4D6B-9E4F-617660A5D608}"/>
              </a:ext>
            </a:extLst>
          </p:cNvPr>
          <p:cNvSpPr txBox="1"/>
          <p:nvPr userDrawn="1"/>
        </p:nvSpPr>
        <p:spPr>
          <a:xfrm>
            <a:off x="10586076" y="4985263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Lar da Criança Ninho de Paz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São Paulo - SP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E370ED4-9CBA-4EA5-BF6F-6658E2E0C57E}"/>
              </a:ext>
            </a:extLst>
          </p:cNvPr>
          <p:cNvSpPr txBox="1"/>
          <p:nvPr userDrawn="1"/>
        </p:nvSpPr>
        <p:spPr>
          <a:xfrm>
            <a:off x="11928745" y="6717529"/>
            <a:ext cx="2520000" cy="15062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Abrigo Bom Pastor</a:t>
            </a: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Cornélio Procópio - PR</a:t>
            </a:r>
            <a:endParaRPr lang="pt-BR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9A2586A-EFEE-4D78-819D-3F9552649D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5143500"/>
            <a:ext cx="3248025" cy="5143500"/>
          </a:xfrm>
        </p:spPr>
        <p:txBody>
          <a:bodyPr/>
          <a:lstStyle/>
          <a:p>
            <a:endParaRPr lang="pt-BR"/>
          </a:p>
        </p:txBody>
      </p:sp>
      <p:sp>
        <p:nvSpPr>
          <p:cNvPr id="24" name="Espaço Reservado para Imagem 4">
            <a:extLst>
              <a:ext uri="{FF2B5EF4-FFF2-40B4-BE49-F238E27FC236}">
                <a16:creationId xmlns:a16="http://schemas.microsoft.com/office/drawing/2014/main" id="{4D648958-3DD0-4613-9B6A-25730AD6D0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3325" y="6267450"/>
            <a:ext cx="3248025" cy="4019550"/>
          </a:xfrm>
        </p:spPr>
        <p:txBody>
          <a:bodyPr/>
          <a:lstStyle/>
          <a:p>
            <a:endParaRPr lang="pt-BR"/>
          </a:p>
        </p:txBody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478E5282-4504-450F-B5F4-4B5AF828E1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1350" y="4310743"/>
            <a:ext cx="3248025" cy="5976257"/>
          </a:xfrm>
        </p:spPr>
        <p:txBody>
          <a:bodyPr/>
          <a:lstStyle/>
          <a:p>
            <a:endParaRPr lang="pt-BR"/>
          </a:p>
        </p:txBody>
      </p:sp>
      <p:sp>
        <p:nvSpPr>
          <p:cNvPr id="26" name="Espaço Reservado para Imagem 4">
            <a:extLst>
              <a:ext uri="{FF2B5EF4-FFF2-40B4-BE49-F238E27FC236}">
                <a16:creationId xmlns:a16="http://schemas.microsoft.com/office/drawing/2014/main" id="{A8A8A24E-A9BE-4588-BF7D-2D975D9EEA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49375" y="5013960"/>
            <a:ext cx="3248025" cy="5273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1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F2FB-74F0-485D-A33E-1C81DF3A571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0CBD-2EC7-4A64-9A2D-35B2A5696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97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2" r:id="rId2"/>
    <p:sldLayoutId id="2147483683" r:id="rId3"/>
    <p:sldLayoutId id="2147483661" r:id="rId4"/>
    <p:sldLayoutId id="2147483674" r:id="rId5"/>
    <p:sldLayoutId id="2147483675" r:id="rId6"/>
    <p:sldLayoutId id="2147483688" r:id="rId7"/>
    <p:sldLayoutId id="2147483689" r:id="rId8"/>
    <p:sldLayoutId id="2147483680" r:id="rId9"/>
    <p:sldLayoutId id="2147483676" r:id="rId10"/>
    <p:sldLayoutId id="2147483681" r:id="rId11"/>
    <p:sldLayoutId id="2147483682" r:id="rId12"/>
    <p:sldLayoutId id="2147483677" r:id="rId13"/>
    <p:sldLayoutId id="2147483678" r:id="rId14"/>
    <p:sldLayoutId id="2147483679" r:id="rId15"/>
    <p:sldLayoutId id="2147483687" r:id="rId16"/>
    <p:sldLayoutId id="2147483684" r:id="rId17"/>
    <p:sldLayoutId id="2147483686" r:id="rId18"/>
    <p:sldLayoutId id="2147483662" r:id="rId19"/>
    <p:sldLayoutId id="2147483690" r:id="rId2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b="1" kern="1200" spc="3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devops/pipelines/yaml-schema?view=azure-devops&amp;tabs=schema%2Cparameter-schema" TargetMode="External"/><Relationship Id="rId3" Type="http://schemas.openxmlformats.org/officeDocument/2006/relationships/hyperlink" Target="https://docs.sonarqube.org/latest/analysis/azuredevops-integration/" TargetMode="External"/><Relationship Id="rId7" Type="http://schemas.openxmlformats.org/officeDocument/2006/relationships/hyperlink" Target="https://docs.microsoft.com/pt-br/azure/devops/pipelines/tasks/package/nuget?view=azure-devop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github.com/microsoft/azuredevopslabs/tree/master/labs/vstsextend/sonarqube" TargetMode="External"/><Relationship Id="rId5" Type="http://schemas.openxmlformats.org/officeDocument/2006/relationships/hyperlink" Target="https://docs.microsoft.com/pt-br/azure/cloud-adoption-framework/ready/azure-best-practices/resource-abbreviations" TargetMode="External"/><Relationship Id="rId4" Type="http://schemas.openxmlformats.org/officeDocument/2006/relationships/hyperlink" Target="https://www.azuredevopslabs.com/labs/vstsextend/sonarqube/sonarqube-arm/" TargetMode="External"/><Relationship Id="rId9" Type="http://schemas.openxmlformats.org/officeDocument/2006/relationships/hyperlink" Target="https://docs.microsoft.com/en-us/azure/devops/pipelines/?view=azure-devop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0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5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8">
            <a:extLst>
              <a:ext uri="{FF2B5EF4-FFF2-40B4-BE49-F238E27FC236}">
                <a16:creationId xmlns:a16="http://schemas.microsoft.com/office/drawing/2014/main" id="{5B23353D-5FCD-4539-87FE-CE507139B51C}"/>
              </a:ext>
            </a:extLst>
          </p:cNvPr>
          <p:cNvSpPr txBox="1">
            <a:spLocks/>
          </p:cNvSpPr>
          <p:nvPr/>
        </p:nvSpPr>
        <p:spPr>
          <a:xfrm>
            <a:off x="1228724" y="2459519"/>
            <a:ext cx="891591" cy="369332"/>
          </a:xfrm>
          <a:prstGeom prst="rect">
            <a:avLst/>
          </a:prstGeom>
          <a:solidFill>
            <a:srgbClr val="16244D"/>
          </a:solidFill>
        </p:spPr>
        <p:txBody>
          <a:bodyPr wrap="none">
            <a:sp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Clear Sans Thin" panose="020B0203030202020304" pitchFamily="34" charset="0"/>
                <a:ea typeface="+mn-ea"/>
                <a:cs typeface="Clear Sans Thin" panose="020B02030302020203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+mj-lt"/>
              </a:rPr>
              <a:t>DeOps</a:t>
            </a:r>
            <a:endParaRPr lang="pt-BR" sz="20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427018" y="3408217"/>
            <a:ext cx="15932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latin typeface="+mj-lt"/>
              </a:rPr>
              <a:t>Azure </a:t>
            </a:r>
            <a:r>
              <a:rPr lang="pt-BR" sz="6600" b="1" dirty="0" err="1">
                <a:latin typeface="+mj-lt"/>
              </a:rPr>
              <a:t>DevOps</a:t>
            </a:r>
            <a:r>
              <a:rPr lang="pt-BR" sz="6600" b="1" dirty="0">
                <a:latin typeface="+mj-lt"/>
              </a:rPr>
              <a:t>: criando </a:t>
            </a:r>
            <a:r>
              <a:rPr lang="pt-BR" sz="6600" b="1" dirty="0" err="1">
                <a:latin typeface="+mj-lt"/>
              </a:rPr>
              <a:t>templates</a:t>
            </a:r>
            <a:r>
              <a:rPr lang="pt-BR" sz="6600" b="1" dirty="0">
                <a:latin typeface="+mj-lt"/>
              </a:rPr>
              <a:t> YAML para facilitar a criação e manutenção de pipelines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28722" y="7979606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Felipe Augusto</a:t>
            </a:r>
          </a:p>
        </p:txBody>
      </p:sp>
    </p:spTree>
    <p:extLst>
      <p:ext uri="{BB962C8B-B14F-4D97-AF65-F5344CB8AC3E}">
        <p14:creationId xmlns:p14="http://schemas.microsoft.com/office/powerpoint/2010/main" val="342847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Felipe Augusto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3E4DA6-E58A-4263-9763-B073F97097C4}"/>
              </a:ext>
            </a:extLst>
          </p:cNvPr>
          <p:cNvSpPr txBox="1"/>
          <p:nvPr/>
        </p:nvSpPr>
        <p:spPr>
          <a:xfrm>
            <a:off x="9047019" y="3581289"/>
            <a:ext cx="7758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+mj-lt"/>
              </a:rPr>
              <a:t>Gerente de arquitetura na </a:t>
            </a:r>
            <a:r>
              <a:rPr lang="pt-BR" sz="2000" dirty="0" err="1">
                <a:solidFill>
                  <a:schemeClr val="bg1"/>
                </a:solidFill>
                <a:latin typeface="+mj-lt"/>
              </a:rPr>
              <a:t>Avanade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 Brasil</a:t>
            </a:r>
          </a:p>
          <a:p>
            <a:r>
              <a:rPr lang="pt-BR" sz="2000" dirty="0">
                <a:solidFill>
                  <a:schemeClr val="bg1"/>
                </a:solidFill>
                <a:latin typeface="+mj-lt"/>
              </a:rPr>
              <a:t>Bacharel em Ciências da Computação - UGF</a:t>
            </a:r>
          </a:p>
          <a:p>
            <a:r>
              <a:rPr lang="pt-BR" sz="2000" dirty="0">
                <a:solidFill>
                  <a:schemeClr val="bg1"/>
                </a:solidFill>
                <a:latin typeface="+mj-lt"/>
              </a:rPr>
              <a:t>Pós-Graduado em arquitetura de sistema - INFNET</a:t>
            </a:r>
          </a:p>
          <a:p>
            <a:r>
              <a:rPr lang="pt-BR" sz="2000" dirty="0">
                <a:solidFill>
                  <a:schemeClr val="bg1"/>
                </a:solidFill>
                <a:latin typeface="+mj-lt"/>
              </a:rPr>
              <a:t>Mais de 17 anos atuando na área de tecnologia</a:t>
            </a:r>
          </a:p>
          <a:p>
            <a:r>
              <a:rPr lang="pt-BR" sz="2000" dirty="0">
                <a:solidFill>
                  <a:schemeClr val="bg1"/>
                </a:solidFill>
                <a:latin typeface="+mj-lt"/>
              </a:rPr>
              <a:t>Microsoft MCT</a:t>
            </a:r>
          </a:p>
          <a:p>
            <a:r>
              <a:rPr lang="pt-BR" sz="2000" dirty="0">
                <a:solidFill>
                  <a:schemeClr val="bg1"/>
                </a:solidFill>
                <a:latin typeface="+mj-lt"/>
              </a:rPr>
              <a:t>Entusiasta de boas práticas de escrita de código</a:t>
            </a:r>
          </a:p>
          <a:p>
            <a:endParaRPr lang="pt-BR" sz="2000" dirty="0">
              <a:solidFill>
                <a:schemeClr val="bg1"/>
              </a:solidFill>
              <a:latin typeface="+mj-lt"/>
            </a:endParaRPr>
          </a:p>
          <a:p>
            <a:endParaRPr lang="pt-B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DE5194-6354-4057-8543-CA3B7EB8CA26}"/>
              </a:ext>
            </a:extLst>
          </p:cNvPr>
          <p:cNvSpPr txBox="1"/>
          <p:nvPr/>
        </p:nvSpPr>
        <p:spPr>
          <a:xfrm>
            <a:off x="9642763" y="6705711"/>
            <a:ext cx="208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@felipementel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4C3B07-13B6-4445-BADB-CB9F9B3334A8}"/>
              </a:ext>
            </a:extLst>
          </p:cNvPr>
          <p:cNvSpPr txBox="1"/>
          <p:nvPr/>
        </p:nvSpPr>
        <p:spPr>
          <a:xfrm>
            <a:off x="9642763" y="8272882"/>
            <a:ext cx="208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@felipementel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FB282A4-A02F-4699-9D01-566BF5761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6720515"/>
            <a:ext cx="355804" cy="35580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0C2588-4A2E-4E55-8915-FE0E873DC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8359167"/>
            <a:ext cx="355806" cy="28909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48D407CF-C577-4E61-AE80-DCA8A9D10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5433" y="7547513"/>
            <a:ext cx="408226" cy="398184"/>
          </a:xfrm>
          <a:prstGeom prst="rect">
            <a:avLst/>
          </a:prstGeom>
        </p:spPr>
      </p:pic>
      <p:sp>
        <p:nvSpPr>
          <p:cNvPr id="33" name="CaixaDeTexto 4">
            <a:extLst>
              <a:ext uri="{FF2B5EF4-FFF2-40B4-BE49-F238E27FC236}">
                <a16:creationId xmlns:a16="http://schemas.microsoft.com/office/drawing/2014/main" id="{9CB13614-7142-4C92-8C9C-EE512BFF9D4F}"/>
              </a:ext>
            </a:extLst>
          </p:cNvPr>
          <p:cNvSpPr txBox="1"/>
          <p:nvPr/>
        </p:nvSpPr>
        <p:spPr>
          <a:xfrm>
            <a:off x="9642763" y="7484032"/>
            <a:ext cx="208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@felipementel</a:t>
            </a:r>
          </a:p>
        </p:txBody>
      </p:sp>
      <p:pic>
        <p:nvPicPr>
          <p:cNvPr id="32" name="Picture Placeholder 31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CA63932A-7EBE-43CB-A30F-E124C052F0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/>
          <a:srcRect l="8310" r="8310"/>
          <a:stretch>
            <a:fillRect/>
          </a:stretch>
        </p:blipFill>
        <p:spPr/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75D8177-BE1C-454F-A1A3-293B8BC44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1923" y="8676836"/>
            <a:ext cx="1457528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2">
            <a:extLst>
              <a:ext uri="{FF2B5EF4-FFF2-40B4-BE49-F238E27FC236}">
                <a16:creationId xmlns:a16="http://schemas.microsoft.com/office/drawing/2014/main" id="{34CF0B26-2726-4F9A-91C5-F98557A1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0190" y="5143499"/>
            <a:ext cx="5907506" cy="248364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INSIRA A TECNOLOGIA MICROSOFT AQUI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3EB4D49-1390-4F25-BD68-77D132151550}"/>
              </a:ext>
            </a:extLst>
          </p:cNvPr>
          <p:cNvSpPr txBox="1">
            <a:spLocks/>
          </p:cNvSpPr>
          <p:nvPr/>
        </p:nvSpPr>
        <p:spPr>
          <a:xfrm>
            <a:off x="1780673" y="1421358"/>
            <a:ext cx="14935702" cy="1064793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/>
            <a:r>
              <a:rPr lang="pt-BR" sz="72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a typeface="+mn-ea"/>
                <a:cs typeface="Poppins ExtraBold" panose="00000900000000000000" pitchFamily="2" charset="0"/>
              </a:rPr>
              <a:t>Por que usar YAML para seus </a:t>
            </a:r>
            <a:r>
              <a:rPr lang="pt-BR" sz="7200" b="1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a typeface="+mn-ea"/>
                <a:cs typeface="Poppins ExtraBold" panose="00000900000000000000" pitchFamily="2" charset="0"/>
              </a:rPr>
              <a:t>deploys</a:t>
            </a:r>
            <a:endParaRPr lang="pt-BR" sz="72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ea typeface="+mn-ea"/>
              <a:cs typeface="Poppins ExtraBold" panose="00000900000000000000" pitchFamily="2" charset="0"/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9B8BD36-0E4F-44F0-A1E1-561A177B8D5F}"/>
              </a:ext>
            </a:extLst>
          </p:cNvPr>
          <p:cNvSpPr txBox="1">
            <a:spLocks/>
          </p:cNvSpPr>
          <p:nvPr/>
        </p:nvSpPr>
        <p:spPr>
          <a:xfrm>
            <a:off x="1780673" y="2887578"/>
            <a:ext cx="15750090" cy="4739564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>
                <a:solidFill>
                  <a:srgbClr val="201030"/>
                </a:solidFill>
                <a:latin typeface="+mj-lt"/>
              </a:rPr>
              <a:t>Opção recomendada pela Microsoft;</a:t>
            </a:r>
          </a:p>
          <a:p>
            <a:pPr algn="l"/>
            <a:r>
              <a:rPr lang="pt-BR" sz="3600" dirty="0">
                <a:solidFill>
                  <a:srgbClr val="201030"/>
                </a:solidFill>
                <a:latin typeface="+mj-lt"/>
              </a:rPr>
              <a:t>Todos os benefícios de ter um item </a:t>
            </a:r>
            <a:r>
              <a:rPr lang="pt-BR" sz="3600" dirty="0" err="1">
                <a:solidFill>
                  <a:srgbClr val="201030"/>
                </a:solidFill>
                <a:latin typeface="+mj-lt"/>
              </a:rPr>
              <a:t>versionado</a:t>
            </a:r>
            <a:r>
              <a:rPr lang="pt-BR" sz="3600" dirty="0">
                <a:solidFill>
                  <a:srgbClr val="201030"/>
                </a:solidFill>
                <a:latin typeface="+mj-lt"/>
              </a:rPr>
              <a:t> (</a:t>
            </a:r>
            <a:r>
              <a:rPr lang="pt-BR" sz="3600" dirty="0" err="1">
                <a:solidFill>
                  <a:srgbClr val="201030"/>
                </a:solidFill>
                <a:latin typeface="+mj-lt"/>
              </a:rPr>
              <a:t>code</a:t>
            </a:r>
            <a:r>
              <a:rPr lang="pt-BR" sz="3600" dirty="0">
                <a:solidFill>
                  <a:srgbClr val="201030"/>
                </a:solidFill>
                <a:latin typeface="+mj-lt"/>
              </a:rPr>
              <a:t> review, </a:t>
            </a:r>
            <a:r>
              <a:rPr lang="pt-BR" sz="3600" dirty="0" err="1">
                <a:solidFill>
                  <a:srgbClr val="201030"/>
                </a:solidFill>
                <a:latin typeface="+mj-lt"/>
              </a:rPr>
              <a:t>pull</a:t>
            </a:r>
            <a:r>
              <a:rPr lang="pt-BR" sz="3600" dirty="0">
                <a:solidFill>
                  <a:srgbClr val="201030"/>
                </a:solidFill>
                <a:latin typeface="+mj-lt"/>
              </a:rPr>
              <a:t> </a:t>
            </a:r>
            <a:r>
              <a:rPr lang="pt-BR" sz="3600" dirty="0" err="1">
                <a:solidFill>
                  <a:srgbClr val="201030"/>
                </a:solidFill>
                <a:latin typeface="+mj-lt"/>
              </a:rPr>
              <a:t>request</a:t>
            </a:r>
            <a:r>
              <a:rPr lang="pt-BR" sz="3600" dirty="0">
                <a:solidFill>
                  <a:srgbClr val="201030"/>
                </a:solidFill>
                <a:latin typeface="+mj-lt"/>
              </a:rPr>
              <a:t>, ...)</a:t>
            </a:r>
          </a:p>
          <a:p>
            <a:pPr algn="l"/>
            <a:r>
              <a:rPr lang="pt-BR" sz="3600" dirty="0">
                <a:solidFill>
                  <a:srgbClr val="201030"/>
                </a:solidFill>
                <a:latin typeface="+mj-lt"/>
              </a:rPr>
              <a:t>Facilidade de manutenção em grande escala;</a:t>
            </a:r>
          </a:p>
          <a:p>
            <a:pPr algn="l"/>
            <a:r>
              <a:rPr lang="pt-BR" sz="3600" dirty="0">
                <a:solidFill>
                  <a:srgbClr val="201030"/>
                </a:solidFill>
                <a:latin typeface="+mj-lt"/>
              </a:rPr>
              <a:t>Adaptação a linguagem YAML, utilizada em diversos cenários, como em Kubernetes;</a:t>
            </a:r>
          </a:p>
          <a:p>
            <a:pPr algn="l"/>
            <a:r>
              <a:rPr lang="pt-BR" sz="3600" dirty="0">
                <a:solidFill>
                  <a:srgbClr val="201030"/>
                </a:solidFill>
                <a:latin typeface="+mj-lt"/>
              </a:rPr>
              <a:t>Mais robusto;</a:t>
            </a:r>
          </a:p>
          <a:p>
            <a:pPr algn="l"/>
            <a:r>
              <a:rPr lang="pt-BR" sz="3600" dirty="0">
                <a:solidFill>
                  <a:srgbClr val="201030"/>
                </a:solidFill>
                <a:latin typeface="+mj-lt"/>
              </a:rPr>
              <a:t>Documentação da Microsoft bem rica;</a:t>
            </a:r>
          </a:p>
          <a:p>
            <a:pPr algn="l"/>
            <a:r>
              <a:rPr lang="pt-BR" sz="3600" dirty="0">
                <a:solidFill>
                  <a:srgbClr val="201030"/>
                </a:solidFill>
                <a:latin typeface="+mj-lt"/>
              </a:rPr>
              <a:t> Container </a:t>
            </a:r>
            <a:r>
              <a:rPr lang="pt-BR" sz="3600" dirty="0" err="1">
                <a:solidFill>
                  <a:srgbClr val="201030"/>
                </a:solidFill>
                <a:latin typeface="+mj-lt"/>
              </a:rPr>
              <a:t>Job</a:t>
            </a:r>
            <a:r>
              <a:rPr lang="pt-BR" sz="3600" dirty="0">
                <a:solidFill>
                  <a:srgbClr val="201030"/>
                </a:solidFill>
                <a:latin typeface="+mj-lt"/>
              </a:rPr>
              <a:t> é uma funcionalidade exclusivo para YAML</a:t>
            </a:r>
          </a:p>
        </p:txBody>
      </p:sp>
    </p:spTree>
    <p:extLst>
      <p:ext uri="{BB962C8B-B14F-4D97-AF65-F5344CB8AC3E}">
        <p14:creationId xmlns:p14="http://schemas.microsoft.com/office/powerpoint/2010/main" val="365335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ABE210B-772E-42BB-A0FD-F1D2077B443B}"/>
              </a:ext>
            </a:extLst>
          </p:cNvPr>
          <p:cNvSpPr/>
          <p:nvPr/>
        </p:nvSpPr>
        <p:spPr>
          <a:xfrm>
            <a:off x="773723" y="8651631"/>
            <a:ext cx="3727939" cy="1406769"/>
          </a:xfrm>
          <a:prstGeom prst="rect">
            <a:avLst/>
          </a:prstGeom>
          <a:solidFill>
            <a:srgbClr val="161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Make Your Builds and Releases Faster in Azure DevOps | PRAKTIK Group">
            <a:extLst>
              <a:ext uri="{FF2B5EF4-FFF2-40B4-BE49-F238E27FC236}">
                <a16:creationId xmlns:a16="http://schemas.microsoft.com/office/drawing/2014/main" id="{F44451D6-0340-4D5D-A432-C4CDD10E8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2933701"/>
            <a:ext cx="67818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0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427018" y="2216726"/>
            <a:ext cx="42418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+mj-lt"/>
              </a:rPr>
              <a:t>Referencias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410692" y="4253345"/>
            <a:ext cx="100029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+mj-lt"/>
                <a:hlinkClick r:id="rId3"/>
              </a:rPr>
              <a:t>https://docs.sonarqube.org/latest/analysis/azuredevops-integration/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+mj-lt"/>
                <a:hlinkClick r:id="rId4"/>
              </a:rPr>
              <a:t>https://www.azuredevopslabs.com/labs/vstsextend/sonarqube/sonarqube-arm/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+mj-lt"/>
                <a:hlinkClick r:id="rId5"/>
              </a:rPr>
              <a:t>https://docs.microsoft.com/pt-br/azure/cloud-adoption-framework/ready/azure-best-practices/resource-abbreviations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+mj-lt"/>
                <a:hlinkClick r:id="rId6"/>
              </a:rPr>
              <a:t>https://github.com/microsoft/azuredevopslabs/tree/master/labs/vstsextend/sonarqube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+mj-lt"/>
                <a:hlinkClick r:id="rId7"/>
              </a:rPr>
              <a:t>https://docs.microsoft.com/pt-br/azure/devops/pipelines/tasks/package/nuget?view=azure-devops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+mj-lt"/>
                <a:hlinkClick r:id="rId8"/>
              </a:rPr>
              <a:t>https://docs.microsoft.com/en-us/azure/devops/pipelines/yaml-schema?view=azure-devops&amp;tabs=schema%2Cparameter-schema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+mj-lt"/>
                <a:hlinkClick r:id="rId9"/>
              </a:rPr>
              <a:t>https://docs.microsoft.com/en-us/azure/devops/pipelines/?view=azure-devops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  <a:p>
            <a:endParaRPr lang="pt-B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27018" y="3145349"/>
            <a:ext cx="3949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+mj-lt"/>
              </a:rPr>
              <a:t>Material utilizado</a:t>
            </a:r>
          </a:p>
        </p:txBody>
      </p:sp>
    </p:spTree>
    <p:extLst>
      <p:ext uri="{BB962C8B-B14F-4D97-AF65-F5344CB8AC3E}">
        <p14:creationId xmlns:p14="http://schemas.microsoft.com/office/powerpoint/2010/main" val="20148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049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7.XML" val="844454944"/>
  <p:tag name="PPT/SLIDES/SLIDE6.XML" val="3133867282"/>
  <p:tag name="PPT/SLIDES/SLIDE1.XML" val="2588421429"/>
  <p:tag name="PPT/SLIDES/SLIDE2.XML" val="1371927259"/>
  <p:tag name="PPT/SLIDES/SLIDE3.XML" val="3308623771"/>
  <p:tag name="PPT/SLIDES/SLIDE4.XML" val="2423963170"/>
  <p:tag name="PPT/SLIDES/SLIDE5.XML" val="1828099987"/>
  <p:tag name="PPT/SLIDES/SLIDE8.XML" val="3028600923"/>
  <p:tag name="PPT/SLIDES/SLIDE9.XML" val="2189129291"/>
  <p:tag name="PPT/SLIDES/SLIDE10.XML" val="2410758425"/>
  <p:tag name="PPT/SLIDES/SLIDE11.XML" val="1751994598"/>
  <p:tag name="PPT/SLIDES/SLIDE12.XML" val="4025431367"/>
  <p:tag name="PPT/SLIDES/SLIDE13.XML" val="3019364141"/>
  <p:tag name="PPT/SLIDES/SLIDE14.XML" val="447946115"/>
  <p:tag name="PPT/SLIDES/SLIDE15.XML" val="1444715416"/>
  <p:tag name="PPT/SLIDES/SLIDE16.XML" val="372898639"/>
  <p:tag name="PPT/SLIDES/SLIDE17.XML" val="4249075283"/>
  <p:tag name="PPT/SLIDES/SLIDE18.XML" val="813802289"/>
  <p:tag name="PPT/SLIDES/SLIDE19.XML" val="2124923637"/>
  <p:tag name="PPT/SLIDES/SLIDE20.XML" val="961931734"/>
  <p:tag name="PPT/SLIDES/SLIDE21.XML" val="3811583663"/>
  <p:tag name="PPT/SLIDES/SLIDE22.XML" val="2327650440"/>
  <p:tag name="PPT/SLIDES/SLIDE23.XML" val="698492833"/>
  <p:tag name="PPT/SLIDES/SLIDE24.XML" val="2662909505"/>
  <p:tag name="PPT/SLIDES/SLIDE25.XML" val="991241929"/>
  <p:tag name="PPT/SLIDES/SLIDE26.XML" val="150432721"/>
  <p:tag name="PPT/SLIDES/SLIDE27.XML" val="3469628211"/>
  <p:tag name="PPT/SLIDES/SLIDE28.XML" val="336299186"/>
  <p:tag name="PPT/SLIDES/SLIDE29.XML" val="4060805938"/>
  <p:tag name="PPT/SLIDES/SLIDE30.XML" val="3959798137"/>
  <p:tag name="PPT/SLIDES/SLIDE31.XML" val="3202321137"/>
  <p:tag name="PPT/SLIDES/SLIDE32.XML" val="3141457807"/>
  <p:tag name="PPT/SLIDEMASTERS/SLIDEMASTER1.XML" val="116565842"/>
  <p:tag name="PPT/SLIDELAYOUTS/SLIDELAYOUT13.XML" val="1594188803"/>
  <p:tag name="PPT/SLIDELAYOUTS/SLIDELAYOUT1.XML" val="1925770977"/>
  <p:tag name="PPT/SLIDELAYOUTS/SLIDELAYOUT2.XML" val="941673369"/>
  <p:tag name="PPT/SLIDELAYOUTS/SLIDELAYOUT3.XML" val="2156404492"/>
  <p:tag name="PPT/SLIDELAYOUTS/SLIDELAYOUT4.XML" val="4146987654"/>
  <p:tag name="PPT/SLIDELAYOUTS/SLIDELAYOUT5.XML" val="1544832597"/>
  <p:tag name="PPT/SLIDELAYOUTS/SLIDELAYOUT6.XML" val="1003172983"/>
  <p:tag name="PPT/SLIDELAYOUTS/SLIDELAYOUT7.XML" val="657316240"/>
  <p:tag name="PPT/SLIDELAYOUTS/SLIDELAYOUT8.XML" val="2096787518"/>
  <p:tag name="PPT/SLIDELAYOUTS/SLIDELAYOUT9.XML" val="1810526838"/>
  <p:tag name="PPT/SLIDELAYOUTS/SLIDELAYOUT10.XML" val="716656279"/>
  <p:tag name="PPT/SLIDELAYOUTS/SLIDELAYOUT11.XML" val="2829600211"/>
  <p:tag name="PPT/SLIDELAYOUTS/SLIDELAYOUT12.XML" val="1925894909"/>
  <p:tag name="PPT/SLIDELAYOUTS/SLIDELAYOUT14.XML" val="2936777632"/>
  <p:tag name="PPT/SLIDELAYOUTS/SLIDELAYOUT15.XML" val="3119327294"/>
  <p:tag name="PPT/SLIDELAYOUTS/SLIDELAYOUT16.XML" val="2064368256"/>
  <p:tag name="PPT/SLIDELAYOUTS/SLIDELAYOUT17.XML" val="663545784"/>
  <p:tag name="PPT/SLIDELAYOUTS/SLIDELAYOUT18.XML" val="3794209926"/>
  <p:tag name="PPT/SLIDELAYOUTS/SLIDELAYOUT19.XML" val="3731448993"/>
  <p:tag name="PPT/SLIDELAYOUTS/SLIDELAYOUT20.XML" val="887736816"/>
  <p:tag name="PPT/THEME/THEME1.XML" val="2449533138"/>
  <p:tag name="PPT/MEDIA/IMAGE1.PNG" val="2670802790"/>
  <p:tag name="PPT/MEDIA/IMAGE2.PNG" val="3645073675"/>
  <p:tag name="PPT/MEDIA/IMAGE3.PNG" val="815923678"/>
  <p:tag name="PPT/MEDIA/IMAGE4.PNG" val="2791363813"/>
  <p:tag name="PPT/MEDIA/IMAGE5.PNG" val="11879028"/>
  <p:tag name="PPT/CHARTS/CHART1.XML" val="1363347618"/>
  <p:tag name="PPT/CHARTS/STYLE1.XML" val="2902404813"/>
  <p:tag name="PPT/CHARTS/COLORS3.XML" val="2829521948"/>
  <p:tag name="PPT/CHARTS/STYLE2.XML" val="2902404813"/>
  <p:tag name="PPT/CHARTS/COLORS1.XML" val="2829521948"/>
  <p:tag name="PPT/CHARTS/COLORS2.XML" val="2829521948"/>
  <p:tag name="PPT/CHARTS/CHART3.XML" val="721758848"/>
  <p:tag name="PPT/CHARTS/CHART2.XML" val="3109481528"/>
  <p:tag name="PPT/CHARTS/STYLE3.XML" val="2902404813"/>
</p:tagLst>
</file>

<file path=ppt/theme/theme1.xml><?xml version="1.0" encoding="utf-8"?>
<a:theme xmlns:a="http://schemas.openxmlformats.org/drawingml/2006/main" name="Tema do Office">
  <a:themeElements>
    <a:clrScheme name="MVP Conf">
      <a:dk1>
        <a:srgbClr val="F42F4C"/>
      </a:dk1>
      <a:lt1>
        <a:sysClr val="window" lastClr="FFFFFF"/>
      </a:lt1>
      <a:dk2>
        <a:srgbClr val="1A1A1A"/>
      </a:dk2>
      <a:lt2>
        <a:srgbClr val="FFFFFF"/>
      </a:lt2>
      <a:accent1>
        <a:srgbClr val="F42F4C"/>
      </a:accent1>
      <a:accent2>
        <a:srgbClr val="B2182E"/>
      </a:accent2>
      <a:accent3>
        <a:srgbClr val="DE1768"/>
      </a:accent3>
      <a:accent4>
        <a:srgbClr val="F26A2E"/>
      </a:accent4>
      <a:accent5>
        <a:srgbClr val="F19500"/>
      </a:accent5>
      <a:accent6>
        <a:srgbClr val="14496B"/>
      </a:accent6>
      <a:hlink>
        <a:srgbClr val="F42F4C"/>
      </a:hlink>
      <a:folHlink>
        <a:srgbClr val="B2182E"/>
      </a:folHlink>
    </a:clrScheme>
    <a:fontScheme name="MVP Conf">
      <a:majorFont>
        <a:latin typeface="Tw Cen MT"/>
        <a:ea typeface=""/>
        <a:cs typeface=""/>
      </a:majorFont>
      <a:minorFont>
        <a:latin typeface="Clear Sans Thin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2DB19100604D64B9EE3D8DA85815182" ma:contentTypeVersion="4" ma:contentTypeDescription="Crie um novo documento." ma:contentTypeScope="" ma:versionID="5dada89e9c33ab68d5455156a6659246">
  <xsd:schema xmlns:xsd="http://www.w3.org/2001/XMLSchema" xmlns:xs="http://www.w3.org/2001/XMLSchema" xmlns:p="http://schemas.microsoft.com/office/2006/metadata/properties" xmlns:ns2="e748629f-694d-4eed-9fe7-be3bd86cc33e" targetNamespace="http://schemas.microsoft.com/office/2006/metadata/properties" ma:root="true" ma:fieldsID="0f2493385d4ab8f21c831672dfee8310" ns2:_="">
    <xsd:import namespace="e748629f-694d-4eed-9fe7-be3bd86cc3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48629f-694d-4eed-9fe7-be3bd86cc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D185B7-A2F8-48E7-B08B-90D5E8A666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DFE870-1636-432E-B929-577E44CAC7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48629f-694d-4eed-9fe7-be3bd86cc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D6263E-6F32-4104-8162-C45A355AE0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278</Words>
  <Application>Microsoft Office PowerPoint</Application>
  <PresentationFormat>Personalizar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Clear Sans Thin</vt:lpstr>
      <vt:lpstr>Rubik</vt:lpstr>
      <vt:lpstr>Segoe UI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Mafra</dc:creator>
  <cp:lastModifiedBy>Felipe Pimentel Augusto</cp:lastModifiedBy>
  <cp:revision>38</cp:revision>
  <dcterms:modified xsi:type="dcterms:W3CDTF">2021-12-02T19:08:19Z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0x01010062DB19100604D64B9EE3D8DA85815182</vt:lpwstr>
  </property>
  <property fmtid="{D5CDD505-2E9C-101B-9397-08002B2CF9AE}" pid="3" name="MSIP_Label_5fae8262-b78e-4366-8929-a5d6aac95320_Enabled">
    <vt:lpwstr>true</vt:lpwstr>
  </property>
  <property fmtid="{D5CDD505-2E9C-101B-9397-08002B2CF9AE}" pid="4" name="MSIP_Label_5fae8262-b78e-4366-8929-a5d6aac95320_SetDate">
    <vt:lpwstr>2021-11-30T11:19:18Z</vt:lpwstr>
  </property>
  <property fmtid="{D5CDD505-2E9C-101B-9397-08002B2CF9AE}" pid="5" name="MSIP_Label_5fae8262-b78e-4366-8929-a5d6aac95320_Method">
    <vt:lpwstr>Standard</vt:lpwstr>
  </property>
  <property fmtid="{D5CDD505-2E9C-101B-9397-08002B2CF9AE}" pid="6" name="MSIP_Label_5fae8262-b78e-4366-8929-a5d6aac95320_Name">
    <vt:lpwstr>5fae8262-b78e-4366-8929-a5d6aac95320</vt:lpwstr>
  </property>
  <property fmtid="{D5CDD505-2E9C-101B-9397-08002B2CF9AE}" pid="7" name="MSIP_Label_5fae8262-b78e-4366-8929-a5d6aac95320_SiteId">
    <vt:lpwstr>cf36141c-ddd7-45a7-b073-111f66d0b30c</vt:lpwstr>
  </property>
  <property fmtid="{D5CDD505-2E9C-101B-9397-08002B2CF9AE}" pid="8" name="MSIP_Label_5fae8262-b78e-4366-8929-a5d6aac95320_ActionId">
    <vt:lpwstr>2077d01d-ccbb-41ca-b251-a1ad5c440165</vt:lpwstr>
  </property>
  <property fmtid="{D5CDD505-2E9C-101B-9397-08002B2CF9AE}" pid="9" name="MSIP_Label_5fae8262-b78e-4366-8929-a5d6aac95320_ContentBits">
    <vt:lpwstr>0</vt:lpwstr>
  </property>
</Properties>
</file>