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8" r:id="rId1"/>
  </p:sldMasterIdLst>
  <p:notesMasterIdLst>
    <p:notesMasterId r:id="rId20"/>
  </p:notesMasterIdLst>
  <p:sldIdLst>
    <p:sldId id="256" r:id="rId2"/>
    <p:sldId id="267" r:id="rId3"/>
    <p:sldId id="284" r:id="rId4"/>
    <p:sldId id="285" r:id="rId5"/>
    <p:sldId id="298" r:id="rId6"/>
    <p:sldId id="286" r:id="rId7"/>
    <p:sldId id="287" r:id="rId8"/>
    <p:sldId id="288" r:id="rId9"/>
    <p:sldId id="293" r:id="rId10"/>
    <p:sldId id="299" r:id="rId11"/>
    <p:sldId id="295" r:id="rId12"/>
    <p:sldId id="296" r:id="rId13"/>
    <p:sldId id="297" r:id="rId14"/>
    <p:sldId id="290" r:id="rId15"/>
    <p:sldId id="300" r:id="rId16"/>
    <p:sldId id="301" r:id="rId17"/>
    <p:sldId id="291" r:id="rId18"/>
    <p:sldId id="292" r:id="rId19"/>
  </p:sldIdLst>
  <p:sldSz cx="12192000" cy="6858000"/>
  <p:notesSz cx="7104063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3566"/>
    <a:srgbClr val="004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F7EB51-8AB0-3267-7FDE-E37FE84FACB6}" v="622" dt="2021-03-23T23:58:26.395"/>
    <p1510:client id="{4977DD9D-EA69-4843-8034-71706C86C333}" v="6" dt="2021-03-25T00:56:34.840"/>
    <p1510:client id="{4EE39FDC-CAEA-3DB8-3E04-1CFADB30E36B}" v="43" dt="2021-03-25T23:46:37.432"/>
    <p1510:client id="{5B6186B0-7081-49D5-8340-A849E98161A3}" v="41" dt="2021-04-01T01:03:56.084"/>
    <p1510:client id="{7BAE0262-C88C-40B0-BFA5-F2698D7FE8E4}" v="167" dt="2021-04-04T23:12:00.725"/>
    <p1510:client id="{A33AB79F-0080-0000-A601-74A67EDE26F0}" v="17" dt="2021-03-23T23:50:29.607"/>
    <p1510:client id="{F0707D82-BC8A-2371-448F-4451FCBB9D26}" v="4" dt="2021-03-25T23:45:53.978"/>
    <p1510:client id="{F1671F70-D6D8-F201-53D1-861BBCD45610}" v="1185" dt="2021-03-25T01:54:21.650"/>
    <p1510:client id="{FA7F1767-3B46-84DA-72AB-F84CEE8D6F8A}" v="5" dt="2021-03-25T00:54:07.1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Pimentel Augusto" userId="S::felipe.augusto@al.infnet.edu.br::971e80a8-d807-4b15-b541-2b289748ef42" providerId="AD" clId="Web-{4EE39FDC-CAEA-3DB8-3E04-1CFADB30E36B}"/>
    <pc:docChg chg="delSld modSld">
      <pc:chgData name="Felipe Pimentel Augusto" userId="S::felipe.augusto@al.infnet.edu.br::971e80a8-d807-4b15-b541-2b289748ef42" providerId="AD" clId="Web-{4EE39FDC-CAEA-3DB8-3E04-1CFADB30E36B}" dt="2021-03-25T23:46:37.432" v="35" actId="1076"/>
      <pc:docMkLst>
        <pc:docMk/>
      </pc:docMkLst>
      <pc:sldChg chg="del">
        <pc:chgData name="Felipe Pimentel Augusto" userId="S::felipe.augusto@al.infnet.edu.br::971e80a8-d807-4b15-b541-2b289748ef42" providerId="AD" clId="Web-{4EE39FDC-CAEA-3DB8-3E04-1CFADB30E36B}" dt="2021-03-25T23:41:34.112" v="1"/>
        <pc:sldMkLst>
          <pc:docMk/>
          <pc:sldMk cId="4064229715" sldId="289"/>
        </pc:sldMkLst>
      </pc:sldChg>
      <pc:sldChg chg="del">
        <pc:chgData name="Felipe Pimentel Augusto" userId="S::felipe.augusto@al.infnet.edu.br::971e80a8-d807-4b15-b541-2b289748ef42" providerId="AD" clId="Web-{4EE39FDC-CAEA-3DB8-3E04-1CFADB30E36B}" dt="2021-03-25T23:41:27.736" v="0"/>
        <pc:sldMkLst>
          <pc:docMk/>
          <pc:sldMk cId="1244966846" sldId="294"/>
        </pc:sldMkLst>
      </pc:sldChg>
      <pc:sldChg chg="addSp delSp modSp">
        <pc:chgData name="Felipe Pimentel Augusto" userId="S::felipe.augusto@al.infnet.edu.br::971e80a8-d807-4b15-b541-2b289748ef42" providerId="AD" clId="Web-{4EE39FDC-CAEA-3DB8-3E04-1CFADB30E36B}" dt="2021-03-25T23:46:37.432" v="35" actId="1076"/>
        <pc:sldMkLst>
          <pc:docMk/>
          <pc:sldMk cId="3173208299" sldId="295"/>
        </pc:sldMkLst>
        <pc:spChg chg="add del mod">
          <ac:chgData name="Felipe Pimentel Augusto" userId="S::felipe.augusto@al.infnet.edu.br::971e80a8-d807-4b15-b541-2b289748ef42" providerId="AD" clId="Web-{4EE39FDC-CAEA-3DB8-3E04-1CFADB30E36B}" dt="2021-03-25T23:46:06.384" v="24"/>
          <ac:spMkLst>
            <pc:docMk/>
            <pc:sldMk cId="3173208299" sldId="295"/>
            <ac:spMk id="9" creationId="{D8BD5754-FFAD-49EE-9662-6D28C12F9E2E}"/>
          </ac:spMkLst>
        </pc:spChg>
        <pc:spChg chg="add del mod">
          <ac:chgData name="Felipe Pimentel Augusto" userId="S::felipe.augusto@al.infnet.edu.br::971e80a8-d807-4b15-b541-2b289748ef42" providerId="AD" clId="Web-{4EE39FDC-CAEA-3DB8-3E04-1CFADB30E36B}" dt="2021-03-25T23:46:33.073" v="34"/>
          <ac:spMkLst>
            <pc:docMk/>
            <pc:sldMk cId="3173208299" sldId="295"/>
            <ac:spMk id="10" creationId="{138D74A6-3540-4187-970B-AF777BD6CF66}"/>
          </ac:spMkLst>
        </pc:spChg>
        <pc:picChg chg="mod">
          <ac:chgData name="Felipe Pimentel Augusto" userId="S::felipe.augusto@al.infnet.edu.br::971e80a8-d807-4b15-b541-2b289748ef42" providerId="AD" clId="Web-{4EE39FDC-CAEA-3DB8-3E04-1CFADB30E36B}" dt="2021-03-25T23:46:37.432" v="35" actId="1076"/>
          <ac:picMkLst>
            <pc:docMk/>
            <pc:sldMk cId="3173208299" sldId="295"/>
            <ac:picMk id="6" creationId="{ABC56352-2CCF-4552-AF40-7827E1BF3722}"/>
          </ac:picMkLst>
        </pc:picChg>
        <pc:picChg chg="add del mod">
          <ac:chgData name="Felipe Pimentel Augusto" userId="S::felipe.augusto@al.infnet.edu.br::971e80a8-d807-4b15-b541-2b289748ef42" providerId="AD" clId="Web-{4EE39FDC-CAEA-3DB8-3E04-1CFADB30E36B}" dt="2021-03-25T23:46:14.963" v="27" actId="1076"/>
          <ac:picMkLst>
            <pc:docMk/>
            <pc:sldMk cId="3173208299" sldId="295"/>
            <ac:picMk id="8" creationId="{AB7DC138-DF0D-42C0-9BB5-8623EBF1CABB}"/>
          </ac:picMkLst>
        </pc:picChg>
      </pc:sldChg>
    </pc:docChg>
  </pc:docChgLst>
  <pc:docChgLst>
    <pc:chgData name="Rodrigo Germano Da Silva" userId="S::rodrigo.germanos@al.infnet.edu.br::8b0db1b5-67c8-45df-9e21-6398c0430ca9" providerId="AD" clId="Web-{7BAE0262-C88C-40B0-BFA5-F2698D7FE8E4}"/>
    <pc:docChg chg="addSld delSld modSld">
      <pc:chgData name="Rodrigo Germano Da Silva" userId="S::rodrigo.germanos@al.infnet.edu.br::8b0db1b5-67c8-45df-9e21-6398c0430ca9" providerId="AD" clId="Web-{7BAE0262-C88C-40B0-BFA5-F2698D7FE8E4}" dt="2021-04-04T23:12:00.725" v="124" actId="1076"/>
      <pc:docMkLst>
        <pc:docMk/>
      </pc:docMkLst>
      <pc:sldChg chg="modSp">
        <pc:chgData name="Rodrigo Germano Da Silva" userId="S::rodrigo.germanos@al.infnet.edu.br::8b0db1b5-67c8-45df-9e21-6398c0430ca9" providerId="AD" clId="Web-{7BAE0262-C88C-40B0-BFA5-F2698D7FE8E4}" dt="2021-04-04T23:09:44.514" v="115" actId="20577"/>
        <pc:sldMkLst>
          <pc:docMk/>
          <pc:sldMk cId="2117840401" sldId="267"/>
        </pc:sldMkLst>
        <pc:spChg chg="mod">
          <ac:chgData name="Rodrigo Germano Da Silva" userId="S::rodrigo.germanos@al.infnet.edu.br::8b0db1b5-67c8-45df-9e21-6398c0430ca9" providerId="AD" clId="Web-{7BAE0262-C88C-40B0-BFA5-F2698D7FE8E4}" dt="2021-04-04T23:09:44.514" v="115" actId="20577"/>
          <ac:spMkLst>
            <pc:docMk/>
            <pc:sldMk cId="2117840401" sldId="267"/>
            <ac:spMk id="5" creationId="{751BADB0-5D73-43E9-9ABB-321766D8AE39}"/>
          </ac:spMkLst>
        </pc:spChg>
      </pc:sldChg>
      <pc:sldChg chg="addSp modSp">
        <pc:chgData name="Rodrigo Germano Da Silva" userId="S::rodrigo.germanos@al.infnet.edu.br::8b0db1b5-67c8-45df-9e21-6398c0430ca9" providerId="AD" clId="Web-{7BAE0262-C88C-40B0-BFA5-F2698D7FE8E4}" dt="2021-04-04T22:53:07.738" v="52" actId="1076"/>
        <pc:sldMkLst>
          <pc:docMk/>
          <pc:sldMk cId="3296025950" sldId="285"/>
        </pc:sldMkLst>
        <pc:picChg chg="add mod">
          <ac:chgData name="Rodrigo Germano Da Silva" userId="S::rodrigo.germanos@al.infnet.edu.br::8b0db1b5-67c8-45df-9e21-6398c0430ca9" providerId="AD" clId="Web-{7BAE0262-C88C-40B0-BFA5-F2698D7FE8E4}" dt="2021-04-04T22:52:02.407" v="40" actId="1076"/>
          <ac:picMkLst>
            <pc:docMk/>
            <pc:sldMk cId="3296025950" sldId="285"/>
            <ac:picMk id="3" creationId="{31B248D4-2F91-4016-8BC4-6ACE3A446CD9}"/>
          </ac:picMkLst>
        </pc:picChg>
        <pc:picChg chg="add mod">
          <ac:chgData name="Rodrigo Germano Da Silva" userId="S::rodrigo.germanos@al.infnet.edu.br::8b0db1b5-67c8-45df-9e21-6398c0430ca9" providerId="AD" clId="Web-{7BAE0262-C88C-40B0-BFA5-F2698D7FE8E4}" dt="2021-04-04T22:52:59.597" v="49" actId="1076"/>
          <ac:picMkLst>
            <pc:docMk/>
            <pc:sldMk cId="3296025950" sldId="285"/>
            <ac:picMk id="6" creationId="{5382D199-8F50-47B9-B196-1441FB3D15A8}"/>
          </ac:picMkLst>
        </pc:picChg>
        <pc:picChg chg="add mod">
          <ac:chgData name="Rodrigo Germano Da Silva" userId="S::rodrigo.germanos@al.infnet.edu.br::8b0db1b5-67c8-45df-9e21-6398c0430ca9" providerId="AD" clId="Web-{7BAE0262-C88C-40B0-BFA5-F2698D7FE8E4}" dt="2021-04-04T22:52:02.422" v="41" actId="1076"/>
          <ac:picMkLst>
            <pc:docMk/>
            <pc:sldMk cId="3296025950" sldId="285"/>
            <ac:picMk id="8" creationId="{9C1BF2D2-FC9C-4BBA-9047-9B2715375AEF}"/>
          </ac:picMkLst>
        </pc:picChg>
        <pc:picChg chg="add mod">
          <ac:chgData name="Rodrigo Germano Da Silva" userId="S::rodrigo.germanos@al.infnet.edu.br::8b0db1b5-67c8-45df-9e21-6398c0430ca9" providerId="AD" clId="Web-{7BAE0262-C88C-40B0-BFA5-F2698D7FE8E4}" dt="2021-04-04T22:53:07.738" v="52" actId="1076"/>
          <ac:picMkLst>
            <pc:docMk/>
            <pc:sldMk cId="3296025950" sldId="285"/>
            <ac:picMk id="9" creationId="{0D1207E3-63EF-4FB0-A274-6D9E1B38BFDD}"/>
          </ac:picMkLst>
        </pc:picChg>
      </pc:sldChg>
      <pc:sldChg chg="modSp">
        <pc:chgData name="Rodrigo Germano Da Silva" userId="S::rodrigo.germanos@al.infnet.edu.br::8b0db1b5-67c8-45df-9e21-6398c0430ca9" providerId="AD" clId="Web-{7BAE0262-C88C-40B0-BFA5-F2698D7FE8E4}" dt="2021-04-04T23:08:41.698" v="107" actId="20577"/>
        <pc:sldMkLst>
          <pc:docMk/>
          <pc:sldMk cId="1989630067" sldId="290"/>
        </pc:sldMkLst>
        <pc:spChg chg="mod">
          <ac:chgData name="Rodrigo Germano Da Silva" userId="S::rodrigo.germanos@al.infnet.edu.br::8b0db1b5-67c8-45df-9e21-6398c0430ca9" providerId="AD" clId="Web-{7BAE0262-C88C-40B0-BFA5-F2698D7FE8E4}" dt="2021-04-04T23:08:41.698" v="107" actId="20577"/>
          <ac:spMkLst>
            <pc:docMk/>
            <pc:sldMk cId="1989630067" sldId="290"/>
            <ac:spMk id="5" creationId="{751BADB0-5D73-43E9-9ABB-321766D8AE39}"/>
          </ac:spMkLst>
        </pc:spChg>
      </pc:sldChg>
      <pc:sldChg chg="modSp">
        <pc:chgData name="Rodrigo Germano Da Silva" userId="S::rodrigo.germanos@al.infnet.edu.br::8b0db1b5-67c8-45df-9e21-6398c0430ca9" providerId="AD" clId="Web-{7BAE0262-C88C-40B0-BFA5-F2698D7FE8E4}" dt="2021-04-04T23:01:36.658" v="83" actId="20577"/>
        <pc:sldMkLst>
          <pc:docMk/>
          <pc:sldMk cId="3173208299" sldId="295"/>
        </pc:sldMkLst>
        <pc:spChg chg="mod">
          <ac:chgData name="Rodrigo Germano Da Silva" userId="S::rodrigo.germanos@al.infnet.edu.br::8b0db1b5-67c8-45df-9e21-6398c0430ca9" providerId="AD" clId="Web-{7BAE0262-C88C-40B0-BFA5-F2698D7FE8E4}" dt="2021-04-04T23:01:36.658" v="83" actId="20577"/>
          <ac:spMkLst>
            <pc:docMk/>
            <pc:sldMk cId="3173208299" sldId="295"/>
            <ac:spMk id="5" creationId="{751BADB0-5D73-43E9-9ABB-321766D8AE39}"/>
          </ac:spMkLst>
        </pc:spChg>
      </pc:sldChg>
      <pc:sldChg chg="modSp">
        <pc:chgData name="Rodrigo Germano Da Silva" userId="S::rodrigo.germanos@al.infnet.edu.br::8b0db1b5-67c8-45df-9e21-6398c0430ca9" providerId="AD" clId="Web-{7BAE0262-C88C-40B0-BFA5-F2698D7FE8E4}" dt="2021-04-04T23:01:39.986" v="84" actId="20577"/>
        <pc:sldMkLst>
          <pc:docMk/>
          <pc:sldMk cId="2498489773" sldId="296"/>
        </pc:sldMkLst>
        <pc:spChg chg="mod">
          <ac:chgData name="Rodrigo Germano Da Silva" userId="S::rodrigo.germanos@al.infnet.edu.br::8b0db1b5-67c8-45df-9e21-6398c0430ca9" providerId="AD" clId="Web-{7BAE0262-C88C-40B0-BFA5-F2698D7FE8E4}" dt="2021-04-04T23:01:39.986" v="84" actId="20577"/>
          <ac:spMkLst>
            <pc:docMk/>
            <pc:sldMk cId="2498489773" sldId="296"/>
            <ac:spMk id="5" creationId="{751BADB0-5D73-43E9-9ABB-321766D8AE39}"/>
          </ac:spMkLst>
        </pc:spChg>
      </pc:sldChg>
      <pc:sldChg chg="modSp">
        <pc:chgData name="Rodrigo Germano Da Silva" userId="S::rodrigo.germanos@al.infnet.edu.br::8b0db1b5-67c8-45df-9e21-6398c0430ca9" providerId="AD" clId="Web-{7BAE0262-C88C-40B0-BFA5-F2698D7FE8E4}" dt="2021-04-04T23:01:44.518" v="85" actId="20577"/>
        <pc:sldMkLst>
          <pc:docMk/>
          <pc:sldMk cId="3493888325" sldId="297"/>
        </pc:sldMkLst>
        <pc:spChg chg="mod">
          <ac:chgData name="Rodrigo Germano Da Silva" userId="S::rodrigo.germanos@al.infnet.edu.br::8b0db1b5-67c8-45df-9e21-6398c0430ca9" providerId="AD" clId="Web-{7BAE0262-C88C-40B0-BFA5-F2698D7FE8E4}" dt="2021-04-04T23:01:44.518" v="85" actId="20577"/>
          <ac:spMkLst>
            <pc:docMk/>
            <pc:sldMk cId="3493888325" sldId="297"/>
            <ac:spMk id="5" creationId="{751BADB0-5D73-43E9-9ABB-321766D8AE39}"/>
          </ac:spMkLst>
        </pc:spChg>
      </pc:sldChg>
      <pc:sldChg chg="add del replId">
        <pc:chgData name="Rodrigo Germano Da Silva" userId="S::rodrigo.germanos@al.infnet.edu.br::8b0db1b5-67c8-45df-9e21-6398c0430ca9" providerId="AD" clId="Web-{7BAE0262-C88C-40B0-BFA5-F2698D7FE8E4}" dt="2021-04-04T22:53:26.771" v="53"/>
        <pc:sldMkLst>
          <pc:docMk/>
          <pc:sldMk cId="107083055" sldId="298"/>
        </pc:sldMkLst>
      </pc:sldChg>
      <pc:sldChg chg="addSp delSp modSp add replId">
        <pc:chgData name="Rodrigo Germano Da Silva" userId="S::rodrigo.germanos@al.infnet.edu.br::8b0db1b5-67c8-45df-9e21-6398c0430ca9" providerId="AD" clId="Web-{7BAE0262-C88C-40B0-BFA5-F2698D7FE8E4}" dt="2021-04-04T22:56:02.764" v="79" actId="1076"/>
        <pc:sldMkLst>
          <pc:docMk/>
          <pc:sldMk cId="3217926180" sldId="298"/>
        </pc:sldMkLst>
        <pc:picChg chg="del">
          <ac:chgData name="Rodrigo Germano Da Silva" userId="S::rodrigo.germanos@al.infnet.edu.br::8b0db1b5-67c8-45df-9e21-6398c0430ca9" providerId="AD" clId="Web-{7BAE0262-C88C-40B0-BFA5-F2698D7FE8E4}" dt="2021-04-04T22:53:58.476" v="60"/>
          <ac:picMkLst>
            <pc:docMk/>
            <pc:sldMk cId="3217926180" sldId="298"/>
            <ac:picMk id="3" creationId="{31B248D4-2F91-4016-8BC4-6ACE3A446CD9}"/>
          </ac:picMkLst>
        </pc:picChg>
        <pc:picChg chg="del">
          <ac:chgData name="Rodrigo Germano Da Silva" userId="S::rodrigo.germanos@al.infnet.edu.br::8b0db1b5-67c8-45df-9e21-6398c0430ca9" providerId="AD" clId="Web-{7BAE0262-C88C-40B0-BFA5-F2698D7FE8E4}" dt="2021-04-04T22:54:33.712" v="67"/>
          <ac:picMkLst>
            <pc:docMk/>
            <pc:sldMk cId="3217926180" sldId="298"/>
            <ac:picMk id="6" creationId="{5382D199-8F50-47B9-B196-1441FB3D15A8}"/>
          </ac:picMkLst>
        </pc:picChg>
        <pc:picChg chg="del">
          <ac:chgData name="Rodrigo Germano Da Silva" userId="S::rodrigo.germanos@al.infnet.edu.br::8b0db1b5-67c8-45df-9e21-6398c0430ca9" providerId="AD" clId="Web-{7BAE0262-C88C-40B0-BFA5-F2698D7FE8E4}" dt="2021-04-04T22:54:47.197" v="71"/>
          <ac:picMkLst>
            <pc:docMk/>
            <pc:sldMk cId="3217926180" sldId="298"/>
            <ac:picMk id="8" creationId="{9C1BF2D2-FC9C-4BBA-9047-9B2715375AEF}"/>
          </ac:picMkLst>
        </pc:picChg>
        <pc:picChg chg="del">
          <ac:chgData name="Rodrigo Germano Da Silva" userId="S::rodrigo.germanos@al.infnet.edu.br::8b0db1b5-67c8-45df-9e21-6398c0430ca9" providerId="AD" clId="Web-{7BAE0262-C88C-40B0-BFA5-F2698D7FE8E4}" dt="2021-04-04T22:54:47.947" v="72"/>
          <ac:picMkLst>
            <pc:docMk/>
            <pc:sldMk cId="3217926180" sldId="298"/>
            <ac:picMk id="9" creationId="{0D1207E3-63EF-4FB0-A274-6D9E1B38BFDD}"/>
          </ac:picMkLst>
        </pc:picChg>
        <pc:picChg chg="add mod ord">
          <ac:chgData name="Rodrigo Germano Da Silva" userId="S::rodrigo.germanos@al.infnet.edu.br::8b0db1b5-67c8-45df-9e21-6398c0430ca9" providerId="AD" clId="Web-{7BAE0262-C88C-40B0-BFA5-F2698D7FE8E4}" dt="2021-04-04T22:53:53.757" v="59"/>
          <ac:picMkLst>
            <pc:docMk/>
            <pc:sldMk cId="3217926180" sldId="298"/>
            <ac:picMk id="10" creationId="{C1C978F9-4B36-4471-8EE0-C0E8A2E2D384}"/>
          </ac:picMkLst>
        </pc:picChg>
        <pc:picChg chg="add mod ord">
          <ac:chgData name="Rodrigo Germano Da Silva" userId="S::rodrigo.germanos@al.infnet.edu.br::8b0db1b5-67c8-45df-9e21-6398c0430ca9" providerId="AD" clId="Web-{7BAE0262-C88C-40B0-BFA5-F2698D7FE8E4}" dt="2021-04-04T22:54:54.198" v="76" actId="1076"/>
          <ac:picMkLst>
            <pc:docMk/>
            <pc:sldMk cId="3217926180" sldId="298"/>
            <ac:picMk id="11" creationId="{10C51801-AB1F-4D5D-B42A-DA48C83D4DB7}"/>
          </ac:picMkLst>
        </pc:picChg>
        <pc:picChg chg="add mod">
          <ac:chgData name="Rodrigo Germano Da Silva" userId="S::rodrigo.germanos@al.infnet.edu.br::8b0db1b5-67c8-45df-9e21-6398c0430ca9" providerId="AD" clId="Web-{7BAE0262-C88C-40B0-BFA5-F2698D7FE8E4}" dt="2021-04-04T22:56:02.764" v="79" actId="1076"/>
          <ac:picMkLst>
            <pc:docMk/>
            <pc:sldMk cId="3217926180" sldId="298"/>
            <ac:picMk id="12" creationId="{E1355076-B8A2-4AC8-B6B9-07291649B613}"/>
          </ac:picMkLst>
        </pc:picChg>
      </pc:sldChg>
      <pc:sldChg chg="addSp delSp modSp add replId">
        <pc:chgData name="Rodrigo Germano Da Silva" userId="S::rodrigo.germanos@al.infnet.edu.br::8b0db1b5-67c8-45df-9e21-6398c0430ca9" providerId="AD" clId="Web-{7BAE0262-C88C-40B0-BFA5-F2698D7FE8E4}" dt="2021-04-04T23:02:33.724" v="93" actId="1076"/>
        <pc:sldMkLst>
          <pc:docMk/>
          <pc:sldMk cId="1024525223" sldId="299"/>
        </pc:sldMkLst>
        <pc:spChg chg="mod">
          <ac:chgData name="Rodrigo Germano Da Silva" userId="S::rodrigo.germanos@al.infnet.edu.br::8b0db1b5-67c8-45df-9e21-6398c0430ca9" providerId="AD" clId="Web-{7BAE0262-C88C-40B0-BFA5-F2698D7FE8E4}" dt="2021-04-04T23:01:57.284" v="88" actId="20577"/>
          <ac:spMkLst>
            <pc:docMk/>
            <pc:sldMk cId="1024525223" sldId="299"/>
            <ac:spMk id="5" creationId="{751BADB0-5D73-43E9-9ABB-321766D8AE39}"/>
          </ac:spMkLst>
        </pc:spChg>
        <pc:picChg chg="del">
          <ac:chgData name="Rodrigo Germano Da Silva" userId="S::rodrigo.germanos@al.infnet.edu.br::8b0db1b5-67c8-45df-9e21-6398c0430ca9" providerId="AD" clId="Web-{7BAE0262-C88C-40B0-BFA5-F2698D7FE8E4}" dt="2021-04-04T23:01:58.675" v="89"/>
          <ac:picMkLst>
            <pc:docMk/>
            <pc:sldMk cId="1024525223" sldId="299"/>
            <ac:picMk id="3" creationId="{2A6095D7-7919-4577-9748-F971A662B4CE}"/>
          </ac:picMkLst>
        </pc:picChg>
        <pc:picChg chg="add mod">
          <ac:chgData name="Rodrigo Germano Da Silva" userId="S::rodrigo.germanos@al.infnet.edu.br::8b0db1b5-67c8-45df-9e21-6398c0430ca9" providerId="AD" clId="Web-{7BAE0262-C88C-40B0-BFA5-F2698D7FE8E4}" dt="2021-04-04T23:02:33.724" v="93" actId="1076"/>
          <ac:picMkLst>
            <pc:docMk/>
            <pc:sldMk cId="1024525223" sldId="299"/>
            <ac:picMk id="6" creationId="{5F325229-59D5-4A86-A01B-951BDDCEF999}"/>
          </ac:picMkLst>
        </pc:picChg>
      </pc:sldChg>
      <pc:sldChg chg="modSp add replId">
        <pc:chgData name="Rodrigo Germano Da Silva" userId="S::rodrigo.germanos@al.infnet.edu.br::8b0db1b5-67c8-45df-9e21-6398c0430ca9" providerId="AD" clId="Web-{7BAE0262-C88C-40B0-BFA5-F2698D7FE8E4}" dt="2021-04-04T23:10:15.032" v="117" actId="20577"/>
        <pc:sldMkLst>
          <pc:docMk/>
          <pc:sldMk cId="122286710" sldId="300"/>
        </pc:sldMkLst>
        <pc:spChg chg="mod">
          <ac:chgData name="Rodrigo Germano Da Silva" userId="S::rodrigo.germanos@al.infnet.edu.br::8b0db1b5-67c8-45df-9e21-6398c0430ca9" providerId="AD" clId="Web-{7BAE0262-C88C-40B0-BFA5-F2698D7FE8E4}" dt="2021-04-04T23:10:15.032" v="117" actId="20577"/>
          <ac:spMkLst>
            <pc:docMk/>
            <pc:sldMk cId="122286710" sldId="300"/>
            <ac:spMk id="5" creationId="{751BADB0-5D73-43E9-9ABB-321766D8AE39}"/>
          </ac:spMkLst>
        </pc:spChg>
      </pc:sldChg>
      <pc:sldChg chg="addSp modSp add replId">
        <pc:chgData name="Rodrigo Germano Da Silva" userId="S::rodrigo.germanos@al.infnet.edu.br::8b0db1b5-67c8-45df-9e21-6398c0430ca9" providerId="AD" clId="Web-{7BAE0262-C88C-40B0-BFA5-F2698D7FE8E4}" dt="2021-04-04T23:12:00.725" v="124" actId="1076"/>
        <pc:sldMkLst>
          <pc:docMk/>
          <pc:sldMk cId="541333889" sldId="301"/>
        </pc:sldMkLst>
        <pc:spChg chg="mod">
          <ac:chgData name="Rodrigo Germano Da Silva" userId="S::rodrigo.germanos@al.infnet.edu.br::8b0db1b5-67c8-45df-9e21-6398c0430ca9" providerId="AD" clId="Web-{7BAE0262-C88C-40B0-BFA5-F2698D7FE8E4}" dt="2021-04-04T23:10:20.797" v="119" actId="20577"/>
          <ac:spMkLst>
            <pc:docMk/>
            <pc:sldMk cId="541333889" sldId="301"/>
            <ac:spMk id="5" creationId="{751BADB0-5D73-43E9-9ABB-321766D8AE39}"/>
          </ac:spMkLst>
        </pc:spChg>
        <pc:picChg chg="add mod">
          <ac:chgData name="Rodrigo Germano Da Silva" userId="S::rodrigo.germanos@al.infnet.edu.br::8b0db1b5-67c8-45df-9e21-6398c0430ca9" providerId="AD" clId="Web-{7BAE0262-C88C-40B0-BFA5-F2698D7FE8E4}" dt="2021-04-04T23:12:00.725" v="124" actId="1076"/>
          <ac:picMkLst>
            <pc:docMk/>
            <pc:sldMk cId="541333889" sldId="301"/>
            <ac:picMk id="3" creationId="{B35E9272-4ADA-42A4-887A-FC3950232D19}"/>
          </ac:picMkLst>
        </pc:picChg>
      </pc:sldChg>
    </pc:docChg>
  </pc:docChgLst>
  <pc:docChgLst>
    <pc:chgData name="Rodrigo Germano Da Silva" userId="S::rodrigo.germanos@al.infnet.edu.br::8b0db1b5-67c8-45df-9e21-6398c0430ca9" providerId="AD" clId="Web-{F0707D82-BC8A-2371-448F-4451FCBB9D26}"/>
    <pc:docChg chg="modSld">
      <pc:chgData name="Rodrigo Germano Da Silva" userId="S::rodrigo.germanos@al.infnet.edu.br::8b0db1b5-67c8-45df-9e21-6398c0430ca9" providerId="AD" clId="Web-{F0707D82-BC8A-2371-448F-4451FCBB9D26}" dt="2021-03-25T23:45:53.978" v="2"/>
      <pc:docMkLst>
        <pc:docMk/>
      </pc:docMkLst>
      <pc:sldChg chg="addSp delSp modSp">
        <pc:chgData name="Rodrigo Germano Da Silva" userId="S::rodrigo.germanos@al.infnet.edu.br::8b0db1b5-67c8-45df-9e21-6398c0430ca9" providerId="AD" clId="Web-{F0707D82-BC8A-2371-448F-4451FCBB9D26}" dt="2021-03-25T23:45:53.978" v="2"/>
        <pc:sldMkLst>
          <pc:docMk/>
          <pc:sldMk cId="3173208299" sldId="295"/>
        </pc:sldMkLst>
        <pc:picChg chg="add del mod">
          <ac:chgData name="Rodrigo Germano Da Silva" userId="S::rodrigo.germanos@al.infnet.edu.br::8b0db1b5-67c8-45df-9e21-6398c0430ca9" providerId="AD" clId="Web-{F0707D82-BC8A-2371-448F-4451FCBB9D26}" dt="2021-03-25T23:45:53.978" v="2"/>
          <ac:picMkLst>
            <pc:docMk/>
            <pc:sldMk cId="3173208299" sldId="295"/>
            <ac:picMk id="9" creationId="{886918F1-8E54-4331-95B6-6E1038DCFD36}"/>
          </ac:picMkLst>
        </pc:picChg>
      </pc:sldChg>
    </pc:docChg>
  </pc:docChgLst>
  <pc:docChgLst>
    <pc:chgData name="Felipe Pimentel Augusto" userId="S::felipe.augusto@al.infnet.edu.br::971e80a8-d807-4b15-b541-2b289748ef42" providerId="AD" clId="Web-{3CF7EB51-8AB0-3267-7FDE-E37FE84FACB6}"/>
    <pc:docChg chg="addSld delSld modSld sldOrd">
      <pc:chgData name="Felipe Pimentel Augusto" userId="S::felipe.augusto@al.infnet.edu.br::971e80a8-d807-4b15-b541-2b289748ef42" providerId="AD" clId="Web-{3CF7EB51-8AB0-3267-7FDE-E37FE84FACB6}" dt="2021-03-23T23:58:26.395" v="338"/>
      <pc:docMkLst>
        <pc:docMk/>
      </pc:docMkLst>
      <pc:sldChg chg="modSp">
        <pc:chgData name="Felipe Pimentel Augusto" userId="S::felipe.augusto@al.infnet.edu.br::971e80a8-d807-4b15-b541-2b289748ef42" providerId="AD" clId="Web-{3CF7EB51-8AB0-3267-7FDE-E37FE84FACB6}" dt="2021-03-23T23:50:13.799" v="44" actId="20577"/>
        <pc:sldMkLst>
          <pc:docMk/>
          <pc:sldMk cId="1071933082" sldId="256"/>
        </pc:sldMkLst>
        <pc:spChg chg="mod">
          <ac:chgData name="Felipe Pimentel Augusto" userId="S::felipe.augusto@al.infnet.edu.br::971e80a8-d807-4b15-b541-2b289748ef42" providerId="AD" clId="Web-{3CF7EB51-8AB0-3267-7FDE-E37FE84FACB6}" dt="2021-03-23T23:50:13.799" v="44" actId="20577"/>
          <ac:spMkLst>
            <pc:docMk/>
            <pc:sldMk cId="1071933082" sldId="256"/>
            <ac:spMk id="3" creationId="{00000000-0000-0000-0000-000000000000}"/>
          </ac:spMkLst>
        </pc:spChg>
        <pc:spChg chg="mod">
          <ac:chgData name="Felipe Pimentel Augusto" userId="S::felipe.augusto@al.infnet.edu.br::971e80a8-d807-4b15-b541-2b289748ef42" providerId="AD" clId="Web-{3CF7EB51-8AB0-3267-7FDE-E37FE84FACB6}" dt="2021-03-23T23:48:51.466" v="18" actId="20577"/>
          <ac:spMkLst>
            <pc:docMk/>
            <pc:sldMk cId="1071933082" sldId="256"/>
            <ac:spMk id="5" creationId="{00000000-0000-0000-0000-000000000000}"/>
          </ac:spMkLst>
        </pc:spChg>
      </pc:sldChg>
      <pc:sldChg chg="del">
        <pc:chgData name="Felipe Pimentel Augusto" userId="S::felipe.augusto@al.infnet.edu.br::971e80a8-d807-4b15-b541-2b289748ef42" providerId="AD" clId="Web-{3CF7EB51-8AB0-3267-7FDE-E37FE84FACB6}" dt="2021-03-23T23:58:26.395" v="338"/>
        <pc:sldMkLst>
          <pc:docMk/>
          <pc:sldMk cId="2477862328" sldId="266"/>
        </pc:sldMkLst>
      </pc:sldChg>
      <pc:sldChg chg="addSp delSp modSp">
        <pc:chgData name="Felipe Pimentel Augusto" userId="S::felipe.augusto@al.infnet.edu.br::971e80a8-d807-4b15-b541-2b289748ef42" providerId="AD" clId="Web-{3CF7EB51-8AB0-3267-7FDE-E37FE84FACB6}" dt="2021-03-23T23:55:16.913" v="252" actId="20577"/>
        <pc:sldMkLst>
          <pc:docMk/>
          <pc:sldMk cId="2117840401" sldId="267"/>
        </pc:sldMkLst>
        <pc:spChg chg="del mod">
          <ac:chgData name="Felipe Pimentel Augusto" userId="S::felipe.augusto@al.infnet.edu.br::971e80a8-d807-4b15-b541-2b289748ef42" providerId="AD" clId="Web-{3CF7EB51-8AB0-3267-7FDE-E37FE84FACB6}" dt="2021-03-23T23:50:27.238" v="47"/>
          <ac:spMkLst>
            <pc:docMk/>
            <pc:sldMk cId="2117840401" sldId="267"/>
            <ac:spMk id="3" creationId="{5404738F-943C-4AB3-AF9B-E750C450BA5B}"/>
          </ac:spMkLst>
        </pc:spChg>
        <pc:spChg chg="add mod">
          <ac:chgData name="Felipe Pimentel Augusto" userId="S::felipe.augusto@al.infnet.edu.br::971e80a8-d807-4b15-b541-2b289748ef42" providerId="AD" clId="Web-{3CF7EB51-8AB0-3267-7FDE-E37FE84FACB6}" dt="2021-03-23T23:55:16.913" v="252" actId="20577"/>
          <ac:spMkLst>
            <pc:docMk/>
            <pc:sldMk cId="2117840401" sldId="267"/>
            <ac:spMk id="5" creationId="{751BADB0-5D73-43E9-9ABB-321766D8AE39}"/>
          </ac:spMkLst>
        </pc:spChg>
      </pc:sldChg>
      <pc:sldChg chg="del">
        <pc:chgData name="Felipe Pimentel Augusto" userId="S::felipe.augusto@al.infnet.edu.br::971e80a8-d807-4b15-b541-2b289748ef42" providerId="AD" clId="Web-{3CF7EB51-8AB0-3267-7FDE-E37FE84FACB6}" dt="2021-03-23T23:55:18.898" v="253"/>
        <pc:sldMkLst>
          <pc:docMk/>
          <pc:sldMk cId="254477450" sldId="268"/>
        </pc:sldMkLst>
      </pc:sldChg>
      <pc:sldChg chg="del">
        <pc:chgData name="Felipe Pimentel Augusto" userId="S::felipe.augusto@al.infnet.edu.br::971e80a8-d807-4b15-b541-2b289748ef42" providerId="AD" clId="Web-{3CF7EB51-8AB0-3267-7FDE-E37FE84FACB6}" dt="2021-03-23T23:57:48.048" v="328"/>
        <pc:sldMkLst>
          <pc:docMk/>
          <pc:sldMk cId="4247562050" sldId="283"/>
        </pc:sldMkLst>
      </pc:sldChg>
      <pc:sldChg chg="modSp add replId">
        <pc:chgData name="Felipe Pimentel Augusto" userId="S::felipe.augusto@al.infnet.edu.br::971e80a8-d807-4b15-b541-2b289748ef42" providerId="AD" clId="Web-{3CF7EB51-8AB0-3267-7FDE-E37FE84FACB6}" dt="2021-03-23T23:55:37.899" v="268" actId="20577"/>
        <pc:sldMkLst>
          <pc:docMk/>
          <pc:sldMk cId="3085343870" sldId="284"/>
        </pc:sldMkLst>
        <pc:spChg chg="mod">
          <ac:chgData name="Felipe Pimentel Augusto" userId="S::felipe.augusto@al.infnet.edu.br::971e80a8-d807-4b15-b541-2b289748ef42" providerId="AD" clId="Web-{3CF7EB51-8AB0-3267-7FDE-E37FE84FACB6}" dt="2021-03-23T23:55:37.899" v="268" actId="20577"/>
          <ac:spMkLst>
            <pc:docMk/>
            <pc:sldMk cId="3085343870" sldId="284"/>
            <ac:spMk id="5" creationId="{751BADB0-5D73-43E9-9ABB-321766D8AE39}"/>
          </ac:spMkLst>
        </pc:spChg>
      </pc:sldChg>
      <pc:sldChg chg="modSp add replId">
        <pc:chgData name="Felipe Pimentel Augusto" userId="S::felipe.augusto@al.infnet.edu.br::971e80a8-d807-4b15-b541-2b289748ef42" providerId="AD" clId="Web-{3CF7EB51-8AB0-3267-7FDE-E37FE84FACB6}" dt="2021-03-23T23:55:58.307" v="272" actId="20577"/>
        <pc:sldMkLst>
          <pc:docMk/>
          <pc:sldMk cId="3296025950" sldId="285"/>
        </pc:sldMkLst>
        <pc:spChg chg="mod">
          <ac:chgData name="Felipe Pimentel Augusto" userId="S::felipe.augusto@al.infnet.edu.br::971e80a8-d807-4b15-b541-2b289748ef42" providerId="AD" clId="Web-{3CF7EB51-8AB0-3267-7FDE-E37FE84FACB6}" dt="2021-03-23T23:55:58.307" v="272" actId="20577"/>
          <ac:spMkLst>
            <pc:docMk/>
            <pc:sldMk cId="3296025950" sldId="285"/>
            <ac:spMk id="5" creationId="{751BADB0-5D73-43E9-9ABB-321766D8AE39}"/>
          </ac:spMkLst>
        </pc:spChg>
      </pc:sldChg>
      <pc:sldChg chg="modSp add replId">
        <pc:chgData name="Felipe Pimentel Augusto" userId="S::felipe.augusto@al.infnet.edu.br::971e80a8-d807-4b15-b541-2b289748ef42" providerId="AD" clId="Web-{3CF7EB51-8AB0-3267-7FDE-E37FE84FACB6}" dt="2021-03-23T23:56:26.746" v="279" actId="20577"/>
        <pc:sldMkLst>
          <pc:docMk/>
          <pc:sldMk cId="1889809419" sldId="286"/>
        </pc:sldMkLst>
        <pc:spChg chg="mod">
          <ac:chgData name="Felipe Pimentel Augusto" userId="S::felipe.augusto@al.infnet.edu.br::971e80a8-d807-4b15-b541-2b289748ef42" providerId="AD" clId="Web-{3CF7EB51-8AB0-3267-7FDE-E37FE84FACB6}" dt="2021-03-23T23:56:26.746" v="279" actId="20577"/>
          <ac:spMkLst>
            <pc:docMk/>
            <pc:sldMk cId="1889809419" sldId="286"/>
            <ac:spMk id="5" creationId="{751BADB0-5D73-43E9-9ABB-321766D8AE39}"/>
          </ac:spMkLst>
        </pc:spChg>
      </pc:sldChg>
      <pc:sldChg chg="modSp add replId">
        <pc:chgData name="Felipe Pimentel Augusto" userId="S::felipe.augusto@al.infnet.edu.br::971e80a8-d807-4b15-b541-2b289748ef42" providerId="AD" clId="Web-{3CF7EB51-8AB0-3267-7FDE-E37FE84FACB6}" dt="2021-03-23T23:56:47.419" v="295" actId="20577"/>
        <pc:sldMkLst>
          <pc:docMk/>
          <pc:sldMk cId="1111943198" sldId="287"/>
        </pc:sldMkLst>
        <pc:spChg chg="mod">
          <ac:chgData name="Felipe Pimentel Augusto" userId="S::felipe.augusto@al.infnet.edu.br::971e80a8-d807-4b15-b541-2b289748ef42" providerId="AD" clId="Web-{3CF7EB51-8AB0-3267-7FDE-E37FE84FACB6}" dt="2021-03-23T23:56:47.419" v="295" actId="20577"/>
          <ac:spMkLst>
            <pc:docMk/>
            <pc:sldMk cId="1111943198" sldId="287"/>
            <ac:spMk id="5" creationId="{751BADB0-5D73-43E9-9ABB-321766D8AE39}"/>
          </ac:spMkLst>
        </pc:spChg>
      </pc:sldChg>
      <pc:sldChg chg="modSp add replId">
        <pc:chgData name="Felipe Pimentel Augusto" userId="S::felipe.augusto@al.infnet.edu.br::971e80a8-d807-4b15-b541-2b289748ef42" providerId="AD" clId="Web-{3CF7EB51-8AB0-3267-7FDE-E37FE84FACB6}" dt="2021-03-23T23:56:54.998" v="305" actId="20577"/>
        <pc:sldMkLst>
          <pc:docMk/>
          <pc:sldMk cId="90675956" sldId="288"/>
        </pc:sldMkLst>
        <pc:spChg chg="mod">
          <ac:chgData name="Felipe Pimentel Augusto" userId="S::felipe.augusto@al.infnet.edu.br::971e80a8-d807-4b15-b541-2b289748ef42" providerId="AD" clId="Web-{3CF7EB51-8AB0-3267-7FDE-E37FE84FACB6}" dt="2021-03-23T23:56:54.998" v="305" actId="20577"/>
          <ac:spMkLst>
            <pc:docMk/>
            <pc:sldMk cId="90675956" sldId="288"/>
            <ac:spMk id="5" creationId="{751BADB0-5D73-43E9-9ABB-321766D8AE39}"/>
          </ac:spMkLst>
        </pc:spChg>
      </pc:sldChg>
      <pc:sldChg chg="modSp add replId">
        <pc:chgData name="Felipe Pimentel Augusto" userId="S::felipe.augusto@al.infnet.edu.br::971e80a8-d807-4b15-b541-2b289748ef42" providerId="AD" clId="Web-{3CF7EB51-8AB0-3267-7FDE-E37FE84FACB6}" dt="2021-03-23T23:57:13.593" v="315" actId="20577"/>
        <pc:sldMkLst>
          <pc:docMk/>
          <pc:sldMk cId="4064229715" sldId="289"/>
        </pc:sldMkLst>
        <pc:spChg chg="mod">
          <ac:chgData name="Felipe Pimentel Augusto" userId="S::felipe.augusto@al.infnet.edu.br::971e80a8-d807-4b15-b541-2b289748ef42" providerId="AD" clId="Web-{3CF7EB51-8AB0-3267-7FDE-E37FE84FACB6}" dt="2021-03-23T23:57:13.593" v="315" actId="20577"/>
          <ac:spMkLst>
            <pc:docMk/>
            <pc:sldMk cId="4064229715" sldId="289"/>
            <ac:spMk id="5" creationId="{751BADB0-5D73-43E9-9ABB-321766D8AE39}"/>
          </ac:spMkLst>
        </pc:spChg>
      </pc:sldChg>
      <pc:sldChg chg="modSp add replId">
        <pc:chgData name="Felipe Pimentel Augusto" userId="S::felipe.augusto@al.infnet.edu.br::971e80a8-d807-4b15-b541-2b289748ef42" providerId="AD" clId="Web-{3CF7EB51-8AB0-3267-7FDE-E37FE84FACB6}" dt="2021-03-23T23:57:22.703" v="318" actId="20577"/>
        <pc:sldMkLst>
          <pc:docMk/>
          <pc:sldMk cId="1989630067" sldId="290"/>
        </pc:sldMkLst>
        <pc:spChg chg="mod">
          <ac:chgData name="Felipe Pimentel Augusto" userId="S::felipe.augusto@al.infnet.edu.br::971e80a8-d807-4b15-b541-2b289748ef42" providerId="AD" clId="Web-{3CF7EB51-8AB0-3267-7FDE-E37FE84FACB6}" dt="2021-03-23T23:57:22.703" v="318" actId="20577"/>
          <ac:spMkLst>
            <pc:docMk/>
            <pc:sldMk cId="1989630067" sldId="290"/>
            <ac:spMk id="5" creationId="{751BADB0-5D73-43E9-9ABB-321766D8AE39}"/>
          </ac:spMkLst>
        </pc:spChg>
      </pc:sldChg>
      <pc:sldChg chg="modSp add replId">
        <pc:chgData name="Felipe Pimentel Augusto" userId="S::felipe.augusto@al.infnet.edu.br::971e80a8-d807-4b15-b541-2b289748ef42" providerId="AD" clId="Web-{3CF7EB51-8AB0-3267-7FDE-E37FE84FACB6}" dt="2021-03-23T23:57:42.392" v="327" actId="20577"/>
        <pc:sldMkLst>
          <pc:docMk/>
          <pc:sldMk cId="2004314188" sldId="291"/>
        </pc:sldMkLst>
        <pc:spChg chg="mod">
          <ac:chgData name="Felipe Pimentel Augusto" userId="S::felipe.augusto@al.infnet.edu.br::971e80a8-d807-4b15-b541-2b289748ef42" providerId="AD" clId="Web-{3CF7EB51-8AB0-3267-7FDE-E37FE84FACB6}" dt="2021-03-23T23:57:42.392" v="327" actId="20577"/>
          <ac:spMkLst>
            <pc:docMk/>
            <pc:sldMk cId="2004314188" sldId="291"/>
            <ac:spMk id="5" creationId="{751BADB0-5D73-43E9-9ABB-321766D8AE39}"/>
          </ac:spMkLst>
        </pc:spChg>
      </pc:sldChg>
      <pc:sldChg chg="modSp add ord replId">
        <pc:chgData name="Felipe Pimentel Augusto" userId="S::felipe.augusto@al.infnet.edu.br::971e80a8-d807-4b15-b541-2b289748ef42" providerId="AD" clId="Web-{3CF7EB51-8AB0-3267-7FDE-E37FE84FACB6}" dt="2021-03-23T23:58:23.379" v="337" actId="20577"/>
        <pc:sldMkLst>
          <pc:docMk/>
          <pc:sldMk cId="892426542" sldId="292"/>
        </pc:sldMkLst>
        <pc:spChg chg="mod">
          <ac:chgData name="Felipe Pimentel Augusto" userId="S::felipe.augusto@al.infnet.edu.br::971e80a8-d807-4b15-b541-2b289748ef42" providerId="AD" clId="Web-{3CF7EB51-8AB0-3267-7FDE-E37FE84FACB6}" dt="2021-03-23T23:58:23.379" v="337" actId="20577"/>
          <ac:spMkLst>
            <pc:docMk/>
            <pc:sldMk cId="892426542" sldId="292"/>
            <ac:spMk id="3" creationId="{00000000-0000-0000-0000-000000000000}"/>
          </ac:spMkLst>
        </pc:spChg>
      </pc:sldChg>
    </pc:docChg>
  </pc:docChgLst>
  <pc:docChgLst>
    <pc:chgData name="Rodrigo Germano Da Silva" userId="S::rodrigo.germanos@al.infnet.edu.br::8b0db1b5-67c8-45df-9e21-6398c0430ca9" providerId="AD" clId="Web-{A33AB79F-0080-0000-A601-74A67EDE26F0}"/>
    <pc:docChg chg="delSld modSld">
      <pc:chgData name="Rodrigo Germano Da Silva" userId="S::rodrigo.germanos@al.infnet.edu.br::8b0db1b5-67c8-45df-9e21-6398c0430ca9" providerId="AD" clId="Web-{A33AB79F-0080-0000-A601-74A67EDE26F0}" dt="2021-03-23T23:50:29.607" v="9"/>
      <pc:docMkLst>
        <pc:docMk/>
      </pc:docMkLst>
      <pc:sldChg chg="modSp">
        <pc:chgData name="Rodrigo Germano Da Silva" userId="S::rodrigo.germanos@al.infnet.edu.br::8b0db1b5-67c8-45df-9e21-6398c0430ca9" providerId="AD" clId="Web-{A33AB79F-0080-0000-A601-74A67EDE26F0}" dt="2021-03-23T23:49:05.839" v="2" actId="20577"/>
        <pc:sldMkLst>
          <pc:docMk/>
          <pc:sldMk cId="1071933082" sldId="256"/>
        </pc:sldMkLst>
        <pc:spChg chg="mod">
          <ac:chgData name="Rodrigo Germano Da Silva" userId="S::rodrigo.germanos@al.infnet.edu.br::8b0db1b5-67c8-45df-9e21-6398c0430ca9" providerId="AD" clId="Web-{A33AB79F-0080-0000-A601-74A67EDE26F0}" dt="2021-03-23T23:49:05.839" v="2" actId="20577"/>
          <ac:spMkLst>
            <pc:docMk/>
            <pc:sldMk cId="1071933082" sldId="256"/>
            <ac:spMk id="3" creationId="{00000000-0000-0000-0000-000000000000}"/>
          </ac:spMkLst>
        </pc:spChg>
      </pc:sldChg>
      <pc:sldChg chg="del">
        <pc:chgData name="Rodrigo Germano Da Silva" userId="S::rodrigo.germanos@al.infnet.edu.br::8b0db1b5-67c8-45df-9e21-6398c0430ca9" providerId="AD" clId="Web-{A33AB79F-0080-0000-A601-74A67EDE26F0}" dt="2021-03-23T23:50:08.575" v="3"/>
        <pc:sldMkLst>
          <pc:docMk/>
          <pc:sldMk cId="3587709532" sldId="265"/>
        </pc:sldMkLst>
      </pc:sldChg>
      <pc:sldChg chg="addSp delSp modSp">
        <pc:chgData name="Rodrigo Germano Da Silva" userId="S::rodrigo.germanos@al.infnet.edu.br::8b0db1b5-67c8-45df-9e21-6398c0430ca9" providerId="AD" clId="Web-{A33AB79F-0080-0000-A601-74A67EDE26F0}" dt="2021-03-23T23:50:29.607" v="9"/>
        <pc:sldMkLst>
          <pc:docMk/>
          <pc:sldMk cId="2117840401" sldId="267"/>
        </pc:sldMkLst>
        <pc:spChg chg="del">
          <ac:chgData name="Rodrigo Germano Da Silva" userId="S::rodrigo.germanos@al.infnet.edu.br::8b0db1b5-67c8-45df-9e21-6398c0430ca9" providerId="AD" clId="Web-{A33AB79F-0080-0000-A601-74A67EDE26F0}" dt="2021-03-23T23:50:29.607" v="9"/>
          <ac:spMkLst>
            <pc:docMk/>
            <pc:sldMk cId="2117840401" sldId="267"/>
            <ac:spMk id="6" creationId="{7DFC81C4-0BCB-446A-9E86-0B96208D9DD6}"/>
          </ac:spMkLst>
        </pc:spChg>
        <pc:picChg chg="add mod">
          <ac:chgData name="Rodrigo Germano Da Silva" userId="S::rodrigo.germanos@al.infnet.edu.br::8b0db1b5-67c8-45df-9e21-6398c0430ca9" providerId="AD" clId="Web-{A33AB79F-0080-0000-A601-74A67EDE26F0}" dt="2021-03-23T23:50:24.560" v="8" actId="1076"/>
          <ac:picMkLst>
            <pc:docMk/>
            <pc:sldMk cId="2117840401" sldId="267"/>
            <ac:picMk id="4" creationId="{A8415950-AE8E-45C0-A2E5-D9B394DF621D}"/>
          </ac:picMkLst>
        </pc:picChg>
        <pc:picChg chg="del">
          <ac:chgData name="Rodrigo Germano Da Silva" userId="S::rodrigo.germanos@al.infnet.edu.br::8b0db1b5-67c8-45df-9e21-6398c0430ca9" providerId="AD" clId="Web-{A33AB79F-0080-0000-A601-74A67EDE26F0}" dt="2021-03-23T23:50:11.810" v="4"/>
          <ac:picMkLst>
            <pc:docMk/>
            <pc:sldMk cId="2117840401" sldId="267"/>
            <ac:picMk id="8" creationId="{62E14833-CD39-4D90-AC72-75DBFD97B785}"/>
          </ac:picMkLst>
        </pc:picChg>
      </pc:sldChg>
    </pc:docChg>
  </pc:docChgLst>
  <pc:docChgLst>
    <pc:chgData name="Rodrigo Germano Da Silva" userId="S::rodrigo.germanos@al.infnet.edu.br::8b0db1b5-67c8-45df-9e21-6398c0430ca9" providerId="AD" clId="Web-{5B6186B0-7081-49D5-8340-A849E98161A3}"/>
    <pc:docChg chg="addSld modSld">
      <pc:chgData name="Rodrigo Germano Da Silva" userId="S::rodrigo.germanos@al.infnet.edu.br::8b0db1b5-67c8-45df-9e21-6398c0430ca9" providerId="AD" clId="Web-{5B6186B0-7081-49D5-8340-A849E98161A3}" dt="2021-04-01T01:03:56.084" v="27"/>
      <pc:docMkLst>
        <pc:docMk/>
      </pc:docMkLst>
      <pc:sldChg chg="addSp delSp modSp add replId">
        <pc:chgData name="Rodrigo Germano Da Silva" userId="S::rodrigo.germanos@al.infnet.edu.br::8b0db1b5-67c8-45df-9e21-6398c0430ca9" providerId="AD" clId="Web-{5B6186B0-7081-49D5-8340-A849E98161A3}" dt="2021-04-01T01:03:14.661" v="19" actId="1076"/>
        <pc:sldMkLst>
          <pc:docMk/>
          <pc:sldMk cId="2498489773" sldId="296"/>
        </pc:sldMkLst>
        <pc:spChg chg="mod">
          <ac:chgData name="Rodrigo Germano Da Silva" userId="S::rodrigo.germanos@al.infnet.edu.br::8b0db1b5-67c8-45df-9e21-6398c0430ca9" providerId="AD" clId="Web-{5B6186B0-7081-49D5-8340-A849E98161A3}" dt="2021-03-31T22:30:04.678" v="7" actId="20577"/>
          <ac:spMkLst>
            <pc:docMk/>
            <pc:sldMk cId="2498489773" sldId="296"/>
            <ac:spMk id="5" creationId="{751BADB0-5D73-43E9-9ABB-321766D8AE39}"/>
          </ac:spMkLst>
        </pc:spChg>
        <pc:picChg chg="add mod ord">
          <ac:chgData name="Rodrigo Germano Da Silva" userId="S::rodrigo.germanos@al.infnet.edu.br::8b0db1b5-67c8-45df-9e21-6398c0430ca9" providerId="AD" clId="Web-{5B6186B0-7081-49D5-8340-A849E98161A3}" dt="2021-04-01T01:03:14.661" v="19" actId="1076"/>
          <ac:picMkLst>
            <pc:docMk/>
            <pc:sldMk cId="2498489773" sldId="296"/>
            <ac:picMk id="3" creationId="{E93F4318-EE41-4453-B35C-0CEE8CAD8470}"/>
          </ac:picMkLst>
        </pc:picChg>
        <pc:picChg chg="del">
          <ac:chgData name="Rodrigo Germano Da Silva" userId="S::rodrigo.germanos@al.infnet.edu.br::8b0db1b5-67c8-45df-9e21-6398c0430ca9" providerId="AD" clId="Web-{5B6186B0-7081-49D5-8340-A849E98161A3}" dt="2021-03-31T22:29:48.303" v="1"/>
          <ac:picMkLst>
            <pc:docMk/>
            <pc:sldMk cId="2498489773" sldId="296"/>
            <ac:picMk id="3" creationId="{F61E806B-DB67-4104-9C65-6450A8F11989}"/>
          </ac:picMkLst>
        </pc:picChg>
        <pc:picChg chg="del">
          <ac:chgData name="Rodrigo Germano Da Silva" userId="S::rodrigo.germanos@al.infnet.edu.br::8b0db1b5-67c8-45df-9e21-6398c0430ca9" providerId="AD" clId="Web-{5B6186B0-7081-49D5-8340-A849E98161A3}" dt="2021-03-31T22:29:56.225" v="5"/>
          <ac:picMkLst>
            <pc:docMk/>
            <pc:sldMk cId="2498489773" sldId="296"/>
            <ac:picMk id="6" creationId="{ABC56352-2CCF-4552-AF40-7827E1BF3722}"/>
          </ac:picMkLst>
        </pc:picChg>
        <pc:picChg chg="del">
          <ac:chgData name="Rodrigo Germano Da Silva" userId="S::rodrigo.germanos@al.infnet.edu.br::8b0db1b5-67c8-45df-9e21-6398c0430ca9" providerId="AD" clId="Web-{5B6186B0-7081-49D5-8340-A849E98161A3}" dt="2021-03-31T22:29:56.600" v="6"/>
          <ac:picMkLst>
            <pc:docMk/>
            <pc:sldMk cId="2498489773" sldId="296"/>
            <ac:picMk id="8" creationId="{AB7DC138-DF0D-42C0-9BB5-8623EBF1CABB}"/>
          </ac:picMkLst>
        </pc:picChg>
        <pc:picChg chg="add del mod">
          <ac:chgData name="Rodrigo Germano Da Silva" userId="S::rodrigo.germanos@al.infnet.edu.br::8b0db1b5-67c8-45df-9e21-6398c0430ca9" providerId="AD" clId="Web-{5B6186B0-7081-49D5-8340-A849E98161A3}" dt="2021-04-01T01:02:56.349" v="12"/>
          <ac:picMkLst>
            <pc:docMk/>
            <pc:sldMk cId="2498489773" sldId="296"/>
            <ac:picMk id="9" creationId="{4B403958-D7E9-41E5-ADAE-860A8CA9DDED}"/>
          </ac:picMkLst>
        </pc:picChg>
      </pc:sldChg>
      <pc:sldChg chg="addSp delSp modSp add replId">
        <pc:chgData name="Rodrigo Germano Da Silva" userId="S::rodrigo.germanos@al.infnet.edu.br::8b0db1b5-67c8-45df-9e21-6398c0430ca9" providerId="AD" clId="Web-{5B6186B0-7081-49D5-8340-A849E98161A3}" dt="2021-04-01T01:03:56.084" v="27"/>
        <pc:sldMkLst>
          <pc:docMk/>
          <pc:sldMk cId="3493888325" sldId="297"/>
        </pc:sldMkLst>
        <pc:spChg chg="mod">
          <ac:chgData name="Rodrigo Germano Da Silva" userId="S::rodrigo.germanos@al.infnet.edu.br::8b0db1b5-67c8-45df-9e21-6398c0430ca9" providerId="AD" clId="Web-{5B6186B0-7081-49D5-8340-A849E98161A3}" dt="2021-04-01T01:03:24.896" v="23" actId="20577"/>
          <ac:spMkLst>
            <pc:docMk/>
            <pc:sldMk cId="3493888325" sldId="297"/>
            <ac:spMk id="5" creationId="{751BADB0-5D73-43E9-9ABB-321766D8AE39}"/>
          </ac:spMkLst>
        </pc:spChg>
        <pc:picChg chg="del">
          <ac:chgData name="Rodrigo Germano Da Silva" userId="S::rodrigo.germanos@al.infnet.edu.br::8b0db1b5-67c8-45df-9e21-6398c0430ca9" providerId="AD" clId="Web-{5B6186B0-7081-49D5-8340-A849E98161A3}" dt="2021-04-01T01:03:22.208" v="21"/>
          <ac:picMkLst>
            <pc:docMk/>
            <pc:sldMk cId="3493888325" sldId="297"/>
            <ac:picMk id="3" creationId="{E93F4318-EE41-4453-B35C-0CEE8CAD8470}"/>
          </ac:picMkLst>
        </pc:picChg>
        <pc:picChg chg="add mod ord">
          <ac:chgData name="Rodrigo Germano Da Silva" userId="S::rodrigo.germanos@al.infnet.edu.br::8b0db1b5-67c8-45df-9e21-6398c0430ca9" providerId="AD" clId="Web-{5B6186B0-7081-49D5-8340-A849E98161A3}" dt="2021-04-01T01:03:56.084" v="27"/>
          <ac:picMkLst>
            <pc:docMk/>
            <pc:sldMk cId="3493888325" sldId="297"/>
            <ac:picMk id="6" creationId="{CBECF66A-9EDF-45D2-B012-9A1FC4626388}"/>
          </ac:picMkLst>
        </pc:picChg>
      </pc:sldChg>
    </pc:docChg>
  </pc:docChgLst>
  <pc:docChgLst>
    <pc:chgData name="Rodrigo Germano Da Silva" userId="S::rodrigo.germanos@al.infnet.edu.br::8b0db1b5-67c8-45df-9e21-6398c0430ca9" providerId="AD" clId="Web-{4977DD9D-EA69-4843-8034-71706C86C333}"/>
    <pc:docChg chg="modSld">
      <pc:chgData name="Rodrigo Germano Da Silva" userId="S::rodrigo.germanos@al.infnet.edu.br::8b0db1b5-67c8-45df-9e21-6398c0430ca9" providerId="AD" clId="Web-{4977DD9D-EA69-4843-8034-71706C86C333}" dt="2021-03-25T00:56:34.433" v="4" actId="1076"/>
      <pc:docMkLst>
        <pc:docMk/>
      </pc:docMkLst>
      <pc:sldChg chg="addSp delSp modSp">
        <pc:chgData name="Rodrigo Germano Da Silva" userId="S::rodrigo.germanos@al.infnet.edu.br::8b0db1b5-67c8-45df-9e21-6398c0430ca9" providerId="AD" clId="Web-{4977DD9D-EA69-4843-8034-71706C86C333}" dt="2021-03-25T00:56:34.433" v="4" actId="1076"/>
        <pc:sldMkLst>
          <pc:docMk/>
          <pc:sldMk cId="1889809419" sldId="286"/>
        </pc:sldMkLst>
        <pc:picChg chg="del">
          <ac:chgData name="Rodrigo Germano Da Silva" userId="S::rodrigo.germanos@al.infnet.edu.br::8b0db1b5-67c8-45df-9e21-6398c0430ca9" providerId="AD" clId="Web-{4977DD9D-EA69-4843-8034-71706C86C333}" dt="2021-03-25T00:56:24.793" v="0"/>
          <ac:picMkLst>
            <pc:docMk/>
            <pc:sldMk cId="1889809419" sldId="286"/>
            <ac:picMk id="3" creationId="{62DFA0C4-8D08-470A-938C-875BA8C428BC}"/>
          </ac:picMkLst>
        </pc:picChg>
        <pc:picChg chg="add mod">
          <ac:chgData name="Rodrigo Germano Da Silva" userId="S::rodrigo.germanos@al.infnet.edu.br::8b0db1b5-67c8-45df-9e21-6398c0430ca9" providerId="AD" clId="Web-{4977DD9D-EA69-4843-8034-71706C86C333}" dt="2021-03-25T00:56:34.433" v="4" actId="1076"/>
          <ac:picMkLst>
            <pc:docMk/>
            <pc:sldMk cId="1889809419" sldId="286"/>
            <ac:picMk id="6" creationId="{B1929BA4-230C-4795-9D5F-7988AABBAA0D}"/>
          </ac:picMkLst>
        </pc:picChg>
      </pc:sldChg>
    </pc:docChg>
  </pc:docChgLst>
  <pc:docChgLst>
    <pc:chgData name="Felipe Pimentel Augusto" userId="S::felipe.augusto@al.infnet.edu.br::971e80a8-d807-4b15-b541-2b289748ef42" providerId="AD" clId="Web-{FA7F1767-3B46-84DA-72AB-F84CEE8D6F8A}"/>
    <pc:docChg chg="modSld">
      <pc:chgData name="Felipe Pimentel Augusto" userId="S::felipe.augusto@al.infnet.edu.br::971e80a8-d807-4b15-b541-2b289748ef42" providerId="AD" clId="Web-{FA7F1767-3B46-84DA-72AB-F84CEE8D6F8A}" dt="2021-03-25T00:54:07.138" v="3" actId="1076"/>
      <pc:docMkLst>
        <pc:docMk/>
      </pc:docMkLst>
      <pc:sldChg chg="addSp modSp">
        <pc:chgData name="Felipe Pimentel Augusto" userId="S::felipe.augusto@al.infnet.edu.br::971e80a8-d807-4b15-b541-2b289748ef42" providerId="AD" clId="Web-{FA7F1767-3B46-84DA-72AB-F84CEE8D6F8A}" dt="2021-03-25T00:54:07.138" v="3" actId="1076"/>
        <pc:sldMkLst>
          <pc:docMk/>
          <pc:sldMk cId="1889809419" sldId="286"/>
        </pc:sldMkLst>
        <pc:picChg chg="add mod">
          <ac:chgData name="Felipe Pimentel Augusto" userId="S::felipe.augusto@al.infnet.edu.br::971e80a8-d807-4b15-b541-2b289748ef42" providerId="AD" clId="Web-{FA7F1767-3B46-84DA-72AB-F84CEE8D6F8A}" dt="2021-03-25T00:54:07.138" v="3" actId="1076"/>
          <ac:picMkLst>
            <pc:docMk/>
            <pc:sldMk cId="1889809419" sldId="286"/>
            <ac:picMk id="3" creationId="{62DFA0C4-8D08-470A-938C-875BA8C428BC}"/>
          </ac:picMkLst>
        </pc:picChg>
      </pc:sldChg>
    </pc:docChg>
  </pc:docChgLst>
  <pc:docChgLst>
    <pc:chgData name="Felipe Pimentel Augusto" userId="S::felipe.augusto@al.infnet.edu.br::971e80a8-d807-4b15-b541-2b289748ef42" providerId="AD" clId="Web-{F1671F70-D6D8-F201-53D1-861BBCD45610}"/>
    <pc:docChg chg="addSld modSld">
      <pc:chgData name="Felipe Pimentel Augusto" userId="S::felipe.augusto@al.infnet.edu.br::971e80a8-d807-4b15-b541-2b289748ef42" providerId="AD" clId="Web-{F1671F70-D6D8-F201-53D1-861BBCD45610}" dt="2021-03-25T01:54:20.713" v="611" actId="20577"/>
      <pc:docMkLst>
        <pc:docMk/>
      </pc:docMkLst>
      <pc:sldChg chg="addSp modSp">
        <pc:chgData name="Felipe Pimentel Augusto" userId="S::felipe.augusto@al.infnet.edu.br::971e80a8-d807-4b15-b541-2b289748ef42" providerId="AD" clId="Web-{F1671F70-D6D8-F201-53D1-861BBCD45610}" dt="2021-03-25T01:06:19.197" v="533" actId="20577"/>
        <pc:sldMkLst>
          <pc:docMk/>
          <pc:sldMk cId="3085343870" sldId="284"/>
        </pc:sldMkLst>
        <pc:spChg chg="add mod">
          <ac:chgData name="Felipe Pimentel Augusto" userId="S::felipe.augusto@al.infnet.edu.br::971e80a8-d807-4b15-b541-2b289748ef42" providerId="AD" clId="Web-{F1671F70-D6D8-F201-53D1-861BBCD45610}" dt="2021-03-25T01:06:19.197" v="533" actId="20577"/>
          <ac:spMkLst>
            <pc:docMk/>
            <pc:sldMk cId="3085343870" sldId="284"/>
            <ac:spMk id="3" creationId="{74DA363A-8FFB-4163-86A6-9AD56C784E38}"/>
          </ac:spMkLst>
        </pc:spChg>
      </pc:sldChg>
      <pc:sldChg chg="addSp modSp">
        <pc:chgData name="Felipe Pimentel Augusto" userId="S::felipe.augusto@al.infnet.edu.br::971e80a8-d807-4b15-b541-2b289748ef42" providerId="AD" clId="Web-{F1671F70-D6D8-F201-53D1-861BBCD45610}" dt="2021-03-25T01:16:47.977" v="539" actId="1076"/>
        <pc:sldMkLst>
          <pc:docMk/>
          <pc:sldMk cId="1111943198" sldId="287"/>
        </pc:sldMkLst>
        <pc:picChg chg="add mod">
          <ac:chgData name="Felipe Pimentel Augusto" userId="S::felipe.augusto@al.infnet.edu.br::971e80a8-d807-4b15-b541-2b289748ef42" providerId="AD" clId="Web-{F1671F70-D6D8-F201-53D1-861BBCD45610}" dt="2021-03-25T01:16:47.977" v="539" actId="1076"/>
          <ac:picMkLst>
            <pc:docMk/>
            <pc:sldMk cId="1111943198" sldId="287"/>
            <ac:picMk id="3" creationId="{6BFD81E6-E3BC-4575-BD62-73290C78CC79}"/>
          </ac:picMkLst>
        </pc:picChg>
      </pc:sldChg>
      <pc:sldChg chg="addSp delSp modSp">
        <pc:chgData name="Felipe Pimentel Augusto" userId="S::felipe.augusto@al.infnet.edu.br::971e80a8-d807-4b15-b541-2b289748ef42" providerId="AD" clId="Web-{F1671F70-D6D8-F201-53D1-861BBCD45610}" dt="2021-03-25T01:36:48.768" v="578" actId="1076"/>
        <pc:sldMkLst>
          <pc:docMk/>
          <pc:sldMk cId="90675956" sldId="288"/>
        </pc:sldMkLst>
        <pc:spChg chg="mod">
          <ac:chgData name="Felipe Pimentel Augusto" userId="S::felipe.augusto@al.infnet.edu.br::971e80a8-d807-4b15-b541-2b289748ef42" providerId="AD" clId="Web-{F1671F70-D6D8-F201-53D1-861BBCD45610}" dt="2021-03-25T01:35:49.659" v="563" actId="20577"/>
          <ac:spMkLst>
            <pc:docMk/>
            <pc:sldMk cId="90675956" sldId="288"/>
            <ac:spMk id="5" creationId="{751BADB0-5D73-43E9-9ABB-321766D8AE39}"/>
          </ac:spMkLst>
        </pc:spChg>
        <pc:picChg chg="add del mod">
          <ac:chgData name="Felipe Pimentel Augusto" userId="S::felipe.augusto@al.infnet.edu.br::971e80a8-d807-4b15-b541-2b289748ef42" providerId="AD" clId="Web-{F1671F70-D6D8-F201-53D1-861BBCD45610}" dt="2021-03-25T01:35:14.425" v="548"/>
          <ac:picMkLst>
            <pc:docMk/>
            <pc:sldMk cId="90675956" sldId="288"/>
            <ac:picMk id="3" creationId="{D8C48BFD-BF80-4BC2-ABC8-01BB563A012D}"/>
          </ac:picMkLst>
        </pc:picChg>
        <pc:picChg chg="add del mod">
          <ac:chgData name="Felipe Pimentel Augusto" userId="S::felipe.augusto@al.infnet.edu.br::971e80a8-d807-4b15-b541-2b289748ef42" providerId="AD" clId="Web-{F1671F70-D6D8-F201-53D1-861BBCD45610}" dt="2021-03-25T01:36:41.596" v="575"/>
          <ac:picMkLst>
            <pc:docMk/>
            <pc:sldMk cId="90675956" sldId="288"/>
            <ac:picMk id="6" creationId="{B860B717-6C80-48A6-B49A-9D384B9F985B}"/>
          </ac:picMkLst>
        </pc:picChg>
        <pc:picChg chg="add mod">
          <ac:chgData name="Felipe Pimentel Augusto" userId="S::felipe.augusto@al.infnet.edu.br::971e80a8-d807-4b15-b541-2b289748ef42" providerId="AD" clId="Web-{F1671F70-D6D8-F201-53D1-861BBCD45610}" dt="2021-03-25T01:36:48.768" v="578" actId="1076"/>
          <ac:picMkLst>
            <pc:docMk/>
            <pc:sldMk cId="90675956" sldId="288"/>
            <ac:picMk id="8" creationId="{1039AAE0-00A4-43B8-9209-8716554220A8}"/>
          </ac:picMkLst>
        </pc:picChg>
      </pc:sldChg>
      <pc:sldChg chg="addSp modSp">
        <pc:chgData name="Felipe Pimentel Augusto" userId="S::felipe.augusto@al.infnet.edu.br::971e80a8-d807-4b15-b541-2b289748ef42" providerId="AD" clId="Web-{F1671F70-D6D8-F201-53D1-861BBCD45610}" dt="2021-03-25T01:51:53.682" v="590" actId="1076"/>
        <pc:sldMkLst>
          <pc:docMk/>
          <pc:sldMk cId="4064229715" sldId="289"/>
        </pc:sldMkLst>
        <pc:picChg chg="add mod">
          <ac:chgData name="Felipe Pimentel Augusto" userId="S::felipe.augusto@al.infnet.edu.br::971e80a8-d807-4b15-b541-2b289748ef42" providerId="AD" clId="Web-{F1671F70-D6D8-F201-53D1-861BBCD45610}" dt="2021-03-25T01:49:45.168" v="586" actId="1076"/>
          <ac:picMkLst>
            <pc:docMk/>
            <pc:sldMk cId="4064229715" sldId="289"/>
            <ac:picMk id="3" creationId="{F61E806B-DB67-4104-9C65-6450A8F11989}"/>
          </ac:picMkLst>
        </pc:picChg>
        <pc:picChg chg="add mod">
          <ac:chgData name="Felipe Pimentel Augusto" userId="S::felipe.augusto@al.infnet.edu.br::971e80a8-d807-4b15-b541-2b289748ef42" providerId="AD" clId="Web-{F1671F70-D6D8-F201-53D1-861BBCD45610}" dt="2021-03-25T01:51:53.682" v="590" actId="1076"/>
          <ac:picMkLst>
            <pc:docMk/>
            <pc:sldMk cId="4064229715" sldId="289"/>
            <ac:picMk id="6" creationId="{ABC56352-2CCF-4552-AF40-7827E1BF3722}"/>
          </ac:picMkLst>
        </pc:picChg>
      </pc:sldChg>
      <pc:sldChg chg="addSp delSp modSp">
        <pc:chgData name="Felipe Pimentel Augusto" userId="S::felipe.augusto@al.infnet.edu.br::971e80a8-d807-4b15-b541-2b289748ef42" providerId="AD" clId="Web-{F1671F70-D6D8-F201-53D1-861BBCD45610}" dt="2021-03-25T01:54:20.713" v="611" actId="20577"/>
        <pc:sldMkLst>
          <pc:docMk/>
          <pc:sldMk cId="2004314188" sldId="291"/>
        </pc:sldMkLst>
        <pc:spChg chg="add del mod">
          <ac:chgData name="Felipe Pimentel Augusto" userId="S::felipe.augusto@al.infnet.edu.br::971e80a8-d807-4b15-b541-2b289748ef42" providerId="AD" clId="Web-{F1671F70-D6D8-F201-53D1-861BBCD45610}" dt="2021-03-25T01:53:46.291" v="600"/>
          <ac:spMkLst>
            <pc:docMk/>
            <pc:sldMk cId="2004314188" sldId="291"/>
            <ac:spMk id="3" creationId="{98806EFB-9CF1-4A80-8A26-835729129A53}"/>
          </ac:spMkLst>
        </pc:spChg>
        <pc:spChg chg="add mod">
          <ac:chgData name="Felipe Pimentel Augusto" userId="S::felipe.augusto@al.infnet.edu.br::971e80a8-d807-4b15-b541-2b289748ef42" providerId="AD" clId="Web-{F1671F70-D6D8-F201-53D1-861BBCD45610}" dt="2021-03-25T01:54:20.713" v="611" actId="20577"/>
          <ac:spMkLst>
            <pc:docMk/>
            <pc:sldMk cId="2004314188" sldId="291"/>
            <ac:spMk id="6" creationId="{553D447B-6377-4757-977D-CB26B99C59EC}"/>
          </ac:spMkLst>
        </pc:spChg>
      </pc:sldChg>
      <pc:sldChg chg="addSp delSp modSp add replId">
        <pc:chgData name="Felipe Pimentel Augusto" userId="S::felipe.augusto@al.infnet.edu.br::971e80a8-d807-4b15-b541-2b289748ef42" providerId="AD" clId="Web-{F1671F70-D6D8-F201-53D1-861BBCD45610}" dt="2021-03-25T01:37:18.065" v="581" actId="1076"/>
        <pc:sldMkLst>
          <pc:docMk/>
          <pc:sldMk cId="3999866499" sldId="293"/>
        </pc:sldMkLst>
        <pc:spChg chg="mod">
          <ac:chgData name="Felipe Pimentel Augusto" userId="S::felipe.augusto@al.infnet.edu.br::971e80a8-d807-4b15-b541-2b289748ef42" providerId="AD" clId="Web-{F1671F70-D6D8-F201-53D1-861BBCD45610}" dt="2021-03-25T01:36:12.955" v="573" actId="20577"/>
          <ac:spMkLst>
            <pc:docMk/>
            <pc:sldMk cId="3999866499" sldId="293"/>
            <ac:spMk id="5" creationId="{751BADB0-5D73-43E9-9ABB-321766D8AE39}"/>
          </ac:spMkLst>
        </pc:spChg>
        <pc:picChg chg="add mod">
          <ac:chgData name="Felipe Pimentel Augusto" userId="S::felipe.augusto@al.infnet.edu.br::971e80a8-d807-4b15-b541-2b289748ef42" providerId="AD" clId="Web-{F1671F70-D6D8-F201-53D1-861BBCD45610}" dt="2021-03-25T01:37:18.065" v="581" actId="1076"/>
          <ac:picMkLst>
            <pc:docMk/>
            <pc:sldMk cId="3999866499" sldId="293"/>
            <ac:picMk id="3" creationId="{2A6095D7-7919-4577-9748-F971A662B4CE}"/>
          </ac:picMkLst>
        </pc:picChg>
        <pc:picChg chg="del">
          <ac:chgData name="Felipe Pimentel Augusto" userId="S::felipe.augusto@al.infnet.edu.br::971e80a8-d807-4b15-b541-2b289748ef42" providerId="AD" clId="Web-{F1671F70-D6D8-F201-53D1-861BBCD45610}" dt="2021-03-25T01:36:16.941" v="574"/>
          <ac:picMkLst>
            <pc:docMk/>
            <pc:sldMk cId="3999866499" sldId="293"/>
            <ac:picMk id="6" creationId="{B860B717-6C80-48A6-B49A-9D384B9F985B}"/>
          </ac:picMkLst>
        </pc:picChg>
      </pc:sldChg>
      <pc:sldChg chg="add replId">
        <pc:chgData name="Felipe Pimentel Augusto" userId="S::felipe.augusto@al.infnet.edu.br::971e80a8-d807-4b15-b541-2b289748ef42" providerId="AD" clId="Web-{F1671F70-D6D8-F201-53D1-861BBCD45610}" dt="2021-03-25T01:52:28.807" v="591"/>
        <pc:sldMkLst>
          <pc:docMk/>
          <pc:sldMk cId="1244966846" sldId="294"/>
        </pc:sldMkLst>
      </pc:sldChg>
      <pc:sldChg chg="addSp modSp add replId">
        <pc:chgData name="Felipe Pimentel Augusto" userId="S::felipe.augusto@al.infnet.edu.br::971e80a8-d807-4b15-b541-2b289748ef42" providerId="AD" clId="Web-{F1671F70-D6D8-F201-53D1-861BBCD45610}" dt="2021-03-25T01:52:53.073" v="597" actId="1076"/>
        <pc:sldMkLst>
          <pc:docMk/>
          <pc:sldMk cId="3173208299" sldId="295"/>
        </pc:sldMkLst>
        <pc:picChg chg="add mod">
          <ac:chgData name="Felipe Pimentel Augusto" userId="S::felipe.augusto@al.infnet.edu.br::971e80a8-d807-4b15-b541-2b289748ef42" providerId="AD" clId="Web-{F1671F70-D6D8-F201-53D1-861BBCD45610}" dt="2021-03-25T01:52:53.073" v="597" actId="1076"/>
          <ac:picMkLst>
            <pc:docMk/>
            <pc:sldMk cId="3173208299" sldId="295"/>
            <ac:picMk id="8" creationId="{AB7DC138-DF0D-42C0-9BB5-8623EBF1CAB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55BECDCE-FB37-4BE8-AC87-6D19C222C26D}" type="datetimeFigureOut">
              <a:rPr lang="pt-BR" smtClean="0"/>
              <a:t>04/04/2021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88568F6-5D13-43A5-A7AE-BAB9511210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6603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8568F6-5D13-43A5-A7AE-BAB95112107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8845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8568F6-5D13-43A5-A7AE-BAB951121075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7941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517B1C-A1E9-4D9F-B750-C1C9472B5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AEB5E2-AAC1-4D5C-8FE9-AD058D0105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9E3FB5-A302-4D3B-9F16-A32C34775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1DC7-AFA8-4A4E-8829-B7D40A2E139C}" type="datetime1">
              <a:rPr lang="pt-BR" smtClean="0"/>
              <a:t>04/04/2021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459447-AAD7-42F2-B532-2605ABAD7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B8A445-79E4-45B3-AB31-E19BEFCEF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908862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396F66-79D7-40DE-82DE-E6AB31D36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CF1D0B9-F382-4B01-BE5E-6884BCDB7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2251A3-FC47-456D-9CCD-D98BA8C03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1DC7-AFA8-4A4E-8829-B7D40A2E139C}" type="datetime1">
              <a:rPr lang="pt-BR" smtClean="0"/>
              <a:t>04/04/2021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0CDCFB-450E-46A4-8087-98CD266B6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18F533-2E1D-48F9-9E48-3093BF238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743857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6759343-85D8-4FDA-B86B-441DF78858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420CA2A-4B69-4422-A9F8-8C54A64B3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032979-9FA9-411F-BF04-13AA2B7A1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1DC7-AFA8-4A4E-8829-B7D40A2E139C}" type="datetime1">
              <a:rPr lang="pt-BR" smtClean="0"/>
              <a:t>04/04/2021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A5D2FC-AC4C-4F31-B1D1-CA1CD725D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853414-198A-4074-8D96-B9AC1F4EC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83496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FDB71-74F2-42A6-AB83-36BCFFCF2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88A90A-B29C-4AC8-9CF5-58056A4ED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BF6841-4518-4ACA-A514-E933FDC74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1DC7-AFA8-4A4E-8829-B7D40A2E139C}" type="datetime1">
              <a:rPr lang="pt-BR" smtClean="0"/>
              <a:t>04/04/2021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7410B0-F4ED-474B-B90E-56421C8AC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02572C-2895-4929-8E82-55908F846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545687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CC3C8F-3D77-4321-8419-6E201CC05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4C1DB07-58ED-4739-81AC-9A98CB3D2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846EEB-FFC9-4D2C-8F2C-DD25C866E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A11A1-EEE3-4743-8BCA-DE45088FCD18}" type="datetime1">
              <a:rPr lang="pt-BR" smtClean="0"/>
              <a:t>04/04/2021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DC0435-F372-4F7E-9AF2-382272302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A16548-56C9-4442-A857-AE9C37370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997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2DD3DE-2D7F-479F-ACDE-6DB61B4F4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AA8251-C9BE-44AF-881B-F93063EF75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EC38D88-F304-4618-BC3F-5BD503C34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0C8366F-6206-476A-AAEF-DD8C005DE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2FBD5-AE7A-4843-8F0B-AC8FDA4415FB}" type="datetime1">
              <a:rPr lang="pt-BR" smtClean="0"/>
              <a:t>04/04/2021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EEDA764-3743-4F6C-A7BC-1CC638059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8D69AC1-7586-4CB1-8FA7-D3F197DC9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2300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BC9E6D-D263-4D2C-8B81-DD18BCBBA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DCA546B-3AC6-465D-B62E-AEE7684F9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E78F109-4D41-4804-9980-328A6896C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5B126D0-FBE9-41E3-BD2E-C94E44E3A3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98E3614-E83F-4F1B-9D72-D0E1BE8897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9BC0DB2-0E1A-401A-AF92-916F94B74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A1C0-AD60-403C-BAEB-064673A721B4}" type="datetime1">
              <a:rPr lang="pt-BR" smtClean="0"/>
              <a:t>04/04/2021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697E724-9DFF-49DD-87F7-D1CF0BED6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4171B2A-834D-4DBC-A4B5-5CE5EEDAF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0777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4920B7-C469-4AE6-8D6A-B20C57CB0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AB196A6-39DF-424C-9464-C673AA84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1DC7-AFA8-4A4E-8829-B7D40A2E139C}" type="datetime1">
              <a:rPr lang="pt-BR" smtClean="0"/>
              <a:t>04/04/2021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37A11C-6970-468B-8A55-8ECAD972A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580FC50-064B-4424-9DD0-F823D18C8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281794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64E594E-7982-4B9B-95BA-4B116E0F7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1DC7-AFA8-4A4E-8829-B7D40A2E139C}" type="datetime1">
              <a:rPr lang="pt-BR" smtClean="0"/>
              <a:t>04/04/2021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8641548-B179-449A-9C83-89EE5A74D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9CED44E-38FA-43EA-B5FE-8CF533309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282353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8F9E77-65EA-4897-AC94-3A56AD6EA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5B294A-C41A-4600-BA04-DD98255DD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9763E8C-0635-42C8-AAE8-A00E9160A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9BB34F-EAB6-4251-8B6B-FB66568F6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905E-D886-47E9-A95E-56DF85E102EF}" type="datetime1">
              <a:rPr lang="pt-BR" smtClean="0"/>
              <a:t>04/04/2021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D7D9DDD-06A5-49A2-88CF-09183E14E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8899AB-9DE4-481C-9726-947E39A21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4534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F30BC5-D6AE-4A53-9C88-3500473FC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4A95297-F597-4E82-85C1-C96EC6D9C1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B986A7F-FBC8-46A4-B127-D66B1BBB3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B97527-63BB-4A5F-9327-A6BF23AB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D677-3156-4978-A4C5-AD2FA256F6F2}" type="datetime1">
              <a:rPr lang="pt-BR" smtClean="0"/>
              <a:t>04/04/2021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70DB1D-E55F-4F77-996C-E6AB2135D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AFA4E9A-253C-4A01-93AC-77F36FC10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0266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D9B5C77-CAF7-4B69-B212-D8DA58008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BC9B4E-940F-4D26-A2DD-F1F0C1D59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5C1567-1708-4F15-B795-E66E2EE13C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01DC7-AFA8-4A4E-8829-B7D40A2E139C}" type="datetime1">
              <a:rPr lang="pt-BR" smtClean="0"/>
              <a:t>04/04/2021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58AA27-59B7-4700-B8C7-D53CD8738E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C1B233-8ECA-4062-A0B2-FF0F301DCA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97270-BFBB-4212-9FDA-8EE01FE91F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1061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c4builder?activeTab=readm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adrianvlupu/C4-Builder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1A99BFEF-E15F-4101-9163-CC25659DBF38}"/>
              </a:ext>
            </a:extLst>
          </p:cNvPr>
          <p:cNvSpPr/>
          <p:nvPr/>
        </p:nvSpPr>
        <p:spPr>
          <a:xfrm>
            <a:off x="0" y="0"/>
            <a:ext cx="12192000" cy="4646951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4960137"/>
            <a:ext cx="12192000" cy="1463040"/>
          </a:xfr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pt-BR" sz="2800">
                <a:cs typeface="Calibri"/>
              </a:rPr>
              <a:t>Professor: </a:t>
            </a:r>
            <a:r>
              <a:rPr lang="pt-BR" sz="2800" err="1">
                <a:cs typeface="Calibri"/>
              </a:rPr>
              <a:t>Ezequial</a:t>
            </a:r>
            <a:r>
              <a:rPr lang="pt-BR" sz="2800">
                <a:cs typeface="Calibri"/>
              </a:rPr>
              <a:t> </a:t>
            </a:r>
            <a:r>
              <a:rPr lang="pt-BR" sz="2800" err="1">
                <a:cs typeface="Calibri"/>
              </a:rPr>
              <a:t>Bertti</a:t>
            </a:r>
            <a:endParaRPr lang="pt-BR" sz="2800">
              <a:cs typeface="Calibri"/>
            </a:endParaRPr>
          </a:p>
          <a:p>
            <a:pPr algn="r"/>
            <a:r>
              <a:rPr lang="pt-BR" sz="2000"/>
              <a:t>Felipe Augusto</a:t>
            </a:r>
            <a:br>
              <a:rPr lang="pt-BR" sz="2000"/>
            </a:br>
            <a:r>
              <a:rPr lang="pt-BR" sz="2000"/>
              <a:t>Rodrigo Germano</a:t>
            </a:r>
            <a:endParaRPr lang="pt-BR" sz="2000">
              <a:cs typeface="Calibri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15636"/>
            <a:ext cx="3532909" cy="3522456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3990109" y="415636"/>
            <a:ext cx="7772400" cy="2386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>
                <a:solidFill>
                  <a:schemeClr val="bg1"/>
                </a:solidFill>
                <a:cs typeface="Calibri Light"/>
              </a:rPr>
              <a:t>PGPARQ01C1-2N-P1 - Arquitetura de Software</a:t>
            </a:r>
            <a:endParaRPr lang="en-US">
              <a:solidFill>
                <a:schemeClr val="bg1"/>
              </a:solidFill>
              <a:cs typeface="Calibri Light"/>
            </a:endParaRPr>
          </a:p>
          <a:p>
            <a:endParaRPr lang="pt-BR">
              <a:solidFill>
                <a:schemeClr val="bg1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71933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0A5C847-9B16-45BB-A00A-7493094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10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911691-8E5D-4130-9DEF-B295AC8F85B1}"/>
              </a:ext>
            </a:extLst>
          </p:cNvPr>
          <p:cNvSpPr/>
          <p:nvPr/>
        </p:nvSpPr>
        <p:spPr>
          <a:xfrm>
            <a:off x="-134911" y="0"/>
            <a:ext cx="1758759" cy="6840036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A8415950-AE8E-45C0-A2E5-D9B394DF62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6" y="205083"/>
            <a:ext cx="1106542" cy="1096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1BADB0-5D73-43E9-9ABB-321766D8AE39}"/>
              </a:ext>
            </a:extLst>
          </p:cNvPr>
          <p:cNvSpPr txBox="1"/>
          <p:nvPr/>
        </p:nvSpPr>
        <p:spPr>
          <a:xfrm>
            <a:off x="2167689" y="483268"/>
            <a:ext cx="93104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>
                <a:cs typeface="Calibri"/>
              </a:rPr>
              <a:t>3.4 - ICE</a:t>
            </a:r>
          </a:p>
        </p:txBody>
      </p:sp>
      <p:pic>
        <p:nvPicPr>
          <p:cNvPr id="6" name="Imagem 7" descr="Tabela&#10;&#10;Descrição gerada automaticamente">
            <a:extLst>
              <a:ext uri="{FF2B5EF4-FFF2-40B4-BE49-F238E27FC236}">
                <a16:creationId xmlns:a16="http://schemas.microsoft.com/office/drawing/2014/main" id="{5F325229-59D5-4A86-A01B-951BDDCEF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825" y="1791101"/>
            <a:ext cx="7886700" cy="421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525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0A5C847-9B16-45BB-A00A-7493094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11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911691-8E5D-4130-9DEF-B295AC8F85B1}"/>
              </a:ext>
            </a:extLst>
          </p:cNvPr>
          <p:cNvSpPr/>
          <p:nvPr/>
        </p:nvSpPr>
        <p:spPr>
          <a:xfrm>
            <a:off x="-134911" y="0"/>
            <a:ext cx="1758759" cy="6840036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A8415950-AE8E-45C0-A2E5-D9B394DF62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6" y="205083"/>
            <a:ext cx="1106542" cy="1096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1BADB0-5D73-43E9-9ABB-321766D8AE39}"/>
              </a:ext>
            </a:extLst>
          </p:cNvPr>
          <p:cNvSpPr txBox="1"/>
          <p:nvPr/>
        </p:nvSpPr>
        <p:spPr>
          <a:xfrm>
            <a:off x="2167689" y="483268"/>
            <a:ext cx="93104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>
                <a:cs typeface="Calibri"/>
              </a:rPr>
              <a:t>3.5 - </a:t>
            </a:r>
            <a:r>
              <a:rPr lang="en-US" sz="4000" dirty="0" err="1">
                <a:ea typeface="+mn-lt"/>
                <a:cs typeface="+mn-lt"/>
              </a:rPr>
              <a:t>Diagramas</a:t>
            </a:r>
            <a:r>
              <a:rPr lang="en-US" sz="4000" dirty="0">
                <a:ea typeface="+mn-lt"/>
                <a:cs typeface="+mn-lt"/>
              </a:rPr>
              <a:t> C4 Model</a:t>
            </a:r>
            <a:endParaRPr lang="en-US" sz="4000" dirty="0">
              <a:cs typeface="Calibri"/>
            </a:endParaRPr>
          </a:p>
        </p:txBody>
      </p:sp>
      <p:pic>
        <p:nvPicPr>
          <p:cNvPr id="3" name="Picture 5" descr="Text&#10;&#10;Description automatically generated">
            <a:extLst>
              <a:ext uri="{FF2B5EF4-FFF2-40B4-BE49-F238E27FC236}">
                <a16:creationId xmlns:a16="http://schemas.microsoft.com/office/drawing/2014/main" id="{F61E806B-DB67-4104-9C65-6450A8F11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1350" y="1716321"/>
            <a:ext cx="6591300" cy="4101633"/>
          </a:xfrm>
          <a:prstGeom prst="rect">
            <a:avLst/>
          </a:prstGeom>
        </p:spPr>
      </p:pic>
      <p:pic>
        <p:nvPicPr>
          <p:cNvPr id="6" name="Picture 7" descr="Logo&#10;&#10;Description automatically generated">
            <a:extLst>
              <a:ext uri="{FF2B5EF4-FFF2-40B4-BE49-F238E27FC236}">
                <a16:creationId xmlns:a16="http://schemas.microsoft.com/office/drawing/2014/main" id="{ABC56352-2CCF-4552-AF40-7827E1BF37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7898" y="6180566"/>
            <a:ext cx="1260390" cy="489378"/>
          </a:xfrm>
          <a:prstGeom prst="rect">
            <a:avLst/>
          </a:prstGeom>
        </p:spPr>
      </p:pic>
      <p:pic>
        <p:nvPicPr>
          <p:cNvPr id="8" name="Picture 8" descr="Icon&#10;&#10;Description automatically generated">
            <a:extLst>
              <a:ext uri="{FF2B5EF4-FFF2-40B4-BE49-F238E27FC236}">
                <a16:creationId xmlns:a16="http://schemas.microsoft.com/office/drawing/2014/main" id="{AB7DC138-DF0D-42C0-9BB5-8623EBF1CA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8794" y="6035512"/>
            <a:ext cx="714633" cy="68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208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5" descr="Diagrama&#10;&#10;Descrição gerada automaticamente">
            <a:extLst>
              <a:ext uri="{FF2B5EF4-FFF2-40B4-BE49-F238E27FC236}">
                <a16:creationId xmlns:a16="http://schemas.microsoft.com/office/drawing/2014/main" id="{E93F4318-EE41-4453-B35C-0CEE8CAD8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19" y="1053936"/>
            <a:ext cx="4204446" cy="5807964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0A5C847-9B16-45BB-A00A-7493094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12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911691-8E5D-4130-9DEF-B295AC8F85B1}"/>
              </a:ext>
            </a:extLst>
          </p:cNvPr>
          <p:cNvSpPr/>
          <p:nvPr/>
        </p:nvSpPr>
        <p:spPr>
          <a:xfrm>
            <a:off x="-134911" y="0"/>
            <a:ext cx="1758759" cy="6840036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A8415950-AE8E-45C0-A2E5-D9B394DF62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6" y="205083"/>
            <a:ext cx="1106542" cy="1096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1BADB0-5D73-43E9-9ABB-321766D8AE39}"/>
              </a:ext>
            </a:extLst>
          </p:cNvPr>
          <p:cNvSpPr txBox="1"/>
          <p:nvPr/>
        </p:nvSpPr>
        <p:spPr>
          <a:xfrm>
            <a:off x="2167689" y="483268"/>
            <a:ext cx="93104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>
                <a:cs typeface="Calibri"/>
              </a:rPr>
              <a:t>3.5 - </a:t>
            </a:r>
            <a:r>
              <a:rPr lang="en-US" sz="4000" dirty="0">
                <a:ea typeface="+mn-lt"/>
                <a:cs typeface="+mn-lt"/>
              </a:rPr>
              <a:t>Nivel 1</a:t>
            </a:r>
            <a:endParaRPr lang="en-US" sz="4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8489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7" descr="Diagrama&#10;&#10;Descrição gerada automaticamente">
            <a:extLst>
              <a:ext uri="{FF2B5EF4-FFF2-40B4-BE49-F238E27FC236}">
                <a16:creationId xmlns:a16="http://schemas.microsoft.com/office/drawing/2014/main" id="{CBECF66A-9EDF-45D2-B012-9A1FC4626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283" y="881543"/>
            <a:ext cx="5495364" cy="5955525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0A5C847-9B16-45BB-A00A-7493094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13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911691-8E5D-4130-9DEF-B295AC8F85B1}"/>
              </a:ext>
            </a:extLst>
          </p:cNvPr>
          <p:cNvSpPr/>
          <p:nvPr/>
        </p:nvSpPr>
        <p:spPr>
          <a:xfrm>
            <a:off x="-134911" y="0"/>
            <a:ext cx="1758759" cy="6840036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A8415950-AE8E-45C0-A2E5-D9B394DF62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6" y="205083"/>
            <a:ext cx="1106542" cy="1096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1BADB0-5D73-43E9-9ABB-321766D8AE39}"/>
              </a:ext>
            </a:extLst>
          </p:cNvPr>
          <p:cNvSpPr txBox="1"/>
          <p:nvPr/>
        </p:nvSpPr>
        <p:spPr>
          <a:xfrm>
            <a:off x="2167689" y="483268"/>
            <a:ext cx="93104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>
                <a:cs typeface="Calibri"/>
              </a:rPr>
              <a:t>3.5 - </a:t>
            </a:r>
            <a:r>
              <a:rPr lang="en-US" sz="4000" dirty="0">
                <a:ea typeface="+mn-lt"/>
                <a:cs typeface="+mn-lt"/>
              </a:rPr>
              <a:t>Nivel 2</a:t>
            </a:r>
            <a:endParaRPr lang="en-US" sz="4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3888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0A5C847-9B16-45BB-A00A-7493094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14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911691-8E5D-4130-9DEF-B295AC8F85B1}"/>
              </a:ext>
            </a:extLst>
          </p:cNvPr>
          <p:cNvSpPr/>
          <p:nvPr/>
        </p:nvSpPr>
        <p:spPr>
          <a:xfrm>
            <a:off x="-134911" y="0"/>
            <a:ext cx="1758759" cy="6840036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A8415950-AE8E-45C0-A2E5-D9B394DF62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6" y="205083"/>
            <a:ext cx="1106542" cy="1096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1BADB0-5D73-43E9-9ABB-321766D8AE39}"/>
              </a:ext>
            </a:extLst>
          </p:cNvPr>
          <p:cNvSpPr txBox="1"/>
          <p:nvPr/>
        </p:nvSpPr>
        <p:spPr>
          <a:xfrm>
            <a:off x="2167689" y="483268"/>
            <a:ext cx="93104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>
                <a:cs typeface="Calibri"/>
              </a:rPr>
              <a:t>4 - </a:t>
            </a:r>
            <a:r>
              <a:rPr lang="en-US" sz="4000">
                <a:ea typeface="+mn-lt"/>
                <a:cs typeface="+mn-lt"/>
              </a:rPr>
              <a:t>Custos</a:t>
            </a:r>
            <a:endParaRPr lang="en-US" sz="4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9630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0A5C847-9B16-45BB-A00A-7493094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15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911691-8E5D-4130-9DEF-B295AC8F85B1}"/>
              </a:ext>
            </a:extLst>
          </p:cNvPr>
          <p:cNvSpPr/>
          <p:nvPr/>
        </p:nvSpPr>
        <p:spPr>
          <a:xfrm>
            <a:off x="-134911" y="0"/>
            <a:ext cx="1758759" cy="6840036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A8415950-AE8E-45C0-A2E5-D9B394DF62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6" y="205083"/>
            <a:ext cx="1106542" cy="1096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1BADB0-5D73-43E9-9ABB-321766D8AE39}"/>
              </a:ext>
            </a:extLst>
          </p:cNvPr>
          <p:cNvSpPr txBox="1"/>
          <p:nvPr/>
        </p:nvSpPr>
        <p:spPr>
          <a:xfrm>
            <a:off x="2167689" y="483268"/>
            <a:ext cx="93104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>
                <a:cs typeface="Calibri"/>
              </a:rPr>
              <a:t>5 - </a:t>
            </a:r>
            <a:r>
              <a:rPr lang="en-US" sz="4000">
                <a:ea typeface="+mn-lt"/>
                <a:cs typeface="+mn-lt"/>
              </a:rPr>
              <a:t>Considerações</a:t>
            </a:r>
            <a:endParaRPr lang="en-US" sz="4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286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0A5C847-9B16-45BB-A00A-7493094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16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911691-8E5D-4130-9DEF-B295AC8F85B1}"/>
              </a:ext>
            </a:extLst>
          </p:cNvPr>
          <p:cNvSpPr/>
          <p:nvPr/>
        </p:nvSpPr>
        <p:spPr>
          <a:xfrm>
            <a:off x="-134911" y="0"/>
            <a:ext cx="1758759" cy="6840036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A8415950-AE8E-45C0-A2E5-D9B394DF62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6" y="205083"/>
            <a:ext cx="1106542" cy="1096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1BADB0-5D73-43E9-9ABB-321766D8AE39}"/>
              </a:ext>
            </a:extLst>
          </p:cNvPr>
          <p:cNvSpPr txBox="1"/>
          <p:nvPr/>
        </p:nvSpPr>
        <p:spPr>
          <a:xfrm>
            <a:off x="2167689" y="483268"/>
            <a:ext cx="93104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>
                <a:cs typeface="Calibri"/>
              </a:rPr>
              <a:t>6 - </a:t>
            </a:r>
            <a:r>
              <a:rPr lang="en-US" sz="4000">
                <a:ea typeface="+mn-lt"/>
                <a:cs typeface="+mn-lt"/>
              </a:rPr>
              <a:t>Perguntas</a:t>
            </a:r>
            <a:endParaRPr lang="en-US" sz="4000">
              <a:cs typeface="Calibri"/>
            </a:endParaRPr>
          </a:p>
        </p:txBody>
      </p:sp>
      <p:pic>
        <p:nvPicPr>
          <p:cNvPr id="3" name="Gráfico 5" descr="Perguntas com preenchimento sólido">
            <a:extLst>
              <a:ext uri="{FF2B5EF4-FFF2-40B4-BE49-F238E27FC236}">
                <a16:creationId xmlns:a16="http://schemas.microsoft.com/office/drawing/2014/main" id="{B35E9272-4ADA-42A4-887A-FC3950232D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38700" y="1809750"/>
            <a:ext cx="347662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333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0A5C847-9B16-45BB-A00A-7493094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17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911691-8E5D-4130-9DEF-B295AC8F85B1}"/>
              </a:ext>
            </a:extLst>
          </p:cNvPr>
          <p:cNvSpPr/>
          <p:nvPr/>
        </p:nvSpPr>
        <p:spPr>
          <a:xfrm>
            <a:off x="-134911" y="0"/>
            <a:ext cx="1758759" cy="6840036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A8415950-AE8E-45C0-A2E5-D9B394DF62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6" y="205083"/>
            <a:ext cx="1106542" cy="1096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1BADB0-5D73-43E9-9ABB-321766D8AE39}"/>
              </a:ext>
            </a:extLst>
          </p:cNvPr>
          <p:cNvSpPr txBox="1"/>
          <p:nvPr/>
        </p:nvSpPr>
        <p:spPr>
          <a:xfrm>
            <a:off x="2167689" y="483268"/>
            <a:ext cx="93104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>
                <a:cs typeface="Calibri"/>
              </a:rPr>
              <a:t>Referencias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3D447B-6377-4757-977D-CB26B99C59EC}"/>
              </a:ext>
            </a:extLst>
          </p:cNvPr>
          <p:cNvSpPr txBox="1"/>
          <p:nvPr/>
        </p:nvSpPr>
        <p:spPr>
          <a:xfrm>
            <a:off x="2242751" y="1666103"/>
            <a:ext cx="646052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hlinkClick r:id="rId3"/>
              </a:rPr>
              <a:t>https://www.npmjs.com/package/c4builder?activeTab=readme</a:t>
            </a:r>
            <a:endParaRPr lang="en-US"/>
          </a:p>
          <a:p>
            <a:r>
              <a:rPr lang="en-US">
                <a:ea typeface="+mn-lt"/>
                <a:cs typeface="+mn-lt"/>
                <a:hlinkClick r:id="rId4"/>
              </a:rPr>
              <a:t>https://github.com/adrianvlupu/C4-Builder</a:t>
            </a:r>
            <a:endParaRPr lang="en-US">
              <a:ea typeface="+mn-lt"/>
              <a:cs typeface="+mn-lt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4314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1A99BFEF-E15F-4101-9163-CC25659DBF38}"/>
              </a:ext>
            </a:extLst>
          </p:cNvPr>
          <p:cNvSpPr/>
          <p:nvPr/>
        </p:nvSpPr>
        <p:spPr>
          <a:xfrm>
            <a:off x="0" y="0"/>
            <a:ext cx="12192000" cy="4646951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4960137"/>
            <a:ext cx="12192000" cy="1463040"/>
          </a:xfr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800">
                <a:cs typeface="Calibri"/>
              </a:rPr>
              <a:t>Obrigado!</a:t>
            </a:r>
            <a:endParaRPr lang="en-US">
              <a:cs typeface="Calibri" panose="020F0502020204030204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15636"/>
            <a:ext cx="3532909" cy="3522456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3990109" y="415636"/>
            <a:ext cx="7772400" cy="2386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>
                <a:solidFill>
                  <a:schemeClr val="bg1"/>
                </a:solidFill>
                <a:cs typeface="Calibri Light"/>
              </a:rPr>
              <a:t>PGPARQ01C1-2N-P1 - Arquitetura de Software</a:t>
            </a:r>
            <a:endParaRPr lang="en-US">
              <a:solidFill>
                <a:schemeClr val="bg1"/>
              </a:solidFill>
              <a:cs typeface="Calibri Light"/>
            </a:endParaRPr>
          </a:p>
          <a:p>
            <a:endParaRPr lang="pt-BR">
              <a:solidFill>
                <a:schemeClr val="bg1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892426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0A5C847-9B16-45BB-A00A-7493094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2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911691-8E5D-4130-9DEF-B295AC8F85B1}"/>
              </a:ext>
            </a:extLst>
          </p:cNvPr>
          <p:cNvSpPr/>
          <p:nvPr/>
        </p:nvSpPr>
        <p:spPr>
          <a:xfrm>
            <a:off x="-134911" y="0"/>
            <a:ext cx="1758759" cy="6840036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A8415950-AE8E-45C0-A2E5-D9B394DF62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6" y="205083"/>
            <a:ext cx="1106542" cy="1096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1BADB0-5D73-43E9-9ABB-321766D8AE39}"/>
              </a:ext>
            </a:extLst>
          </p:cNvPr>
          <p:cNvSpPr txBox="1"/>
          <p:nvPr/>
        </p:nvSpPr>
        <p:spPr>
          <a:xfrm>
            <a:off x="2167689" y="483268"/>
            <a:ext cx="9310436" cy="60631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>
                <a:cs typeface="Calibri"/>
              </a:rPr>
              <a:t>Agenda</a:t>
            </a:r>
          </a:p>
          <a:p>
            <a:endParaRPr lang="en-US" sz="4000">
              <a:cs typeface="Calibri"/>
            </a:endParaRPr>
          </a:p>
          <a:p>
            <a:pPr marL="742950" indent="-742950">
              <a:buAutoNum type="arabicPeriod"/>
            </a:pPr>
            <a:r>
              <a:rPr lang="en-US" sz="2800" err="1">
                <a:cs typeface="Calibri"/>
              </a:rPr>
              <a:t>Motivador</a:t>
            </a:r>
            <a:endParaRPr lang="en-US" sz="2800">
              <a:cs typeface="Calibri"/>
            </a:endParaRPr>
          </a:p>
          <a:p>
            <a:pPr marL="742950" indent="-742950">
              <a:buAutoNum type="arabicPeriod"/>
            </a:pPr>
            <a:r>
              <a:rPr lang="en-US" sz="2800">
                <a:cs typeface="Calibri"/>
              </a:rPr>
              <a:t>Pesquisa de mercado</a:t>
            </a:r>
          </a:p>
          <a:p>
            <a:pPr marL="742950" indent="-742950">
              <a:buAutoNum type="arabicPeriod"/>
            </a:pPr>
            <a:r>
              <a:rPr lang="en-US" sz="2800" err="1">
                <a:cs typeface="Calibri"/>
              </a:rPr>
              <a:t>Arquitetura</a:t>
            </a:r>
            <a:r>
              <a:rPr lang="en-US" sz="2800">
                <a:cs typeface="Calibri"/>
              </a:rPr>
              <a:t> de Software</a:t>
            </a:r>
          </a:p>
          <a:p>
            <a:pPr marL="1200150" lvl="1" indent="-742950">
              <a:buAutoNum type="arabicPeriod"/>
            </a:pPr>
            <a:r>
              <a:rPr lang="en-US" sz="2800">
                <a:cs typeface="Calibri"/>
              </a:rPr>
              <a:t>CANVAS</a:t>
            </a:r>
          </a:p>
          <a:p>
            <a:pPr marL="1200150" lvl="1" indent="-742950">
              <a:buAutoNum type="arabicPeriod"/>
            </a:pPr>
            <a:r>
              <a:rPr lang="en-US" sz="2800" err="1">
                <a:cs typeface="Calibri"/>
              </a:rPr>
              <a:t>MoSCoW</a:t>
            </a:r>
            <a:endParaRPr lang="en-US" sz="2800">
              <a:cs typeface="Calibri"/>
            </a:endParaRPr>
          </a:p>
          <a:p>
            <a:pPr marL="1200150" lvl="1" indent="-742950">
              <a:buAutoNum type="arabicPeriod"/>
            </a:pPr>
            <a:r>
              <a:rPr lang="en-US" sz="2800" err="1">
                <a:cs typeface="Calibri"/>
              </a:rPr>
              <a:t>Fluxos</a:t>
            </a:r>
            <a:endParaRPr lang="en-US" sz="2800">
              <a:cs typeface="Calibri"/>
            </a:endParaRPr>
          </a:p>
          <a:p>
            <a:pPr marL="1200150" lvl="1" indent="-742950">
              <a:buAutoNum type="arabicPeriod"/>
            </a:pPr>
            <a:r>
              <a:rPr lang="en-US" sz="2800">
                <a:cs typeface="Calibri"/>
              </a:rPr>
              <a:t>ICE</a:t>
            </a:r>
          </a:p>
          <a:p>
            <a:pPr marL="1200150" lvl="1" indent="-742950">
              <a:buAutoNum type="arabicPeriod"/>
            </a:pPr>
            <a:r>
              <a:rPr lang="en-US" sz="2800" err="1">
                <a:cs typeface="Calibri"/>
              </a:rPr>
              <a:t>Diagramas</a:t>
            </a:r>
            <a:r>
              <a:rPr lang="en-US" sz="2800">
                <a:cs typeface="Calibri"/>
              </a:rPr>
              <a:t> C4 Model</a:t>
            </a:r>
          </a:p>
          <a:p>
            <a:pPr marL="742950" indent="-742950">
              <a:buAutoNum type="arabicPeriod"/>
            </a:pPr>
            <a:r>
              <a:rPr lang="en-US" sz="2800">
                <a:cs typeface="Calibri"/>
              </a:rPr>
              <a:t>Custos</a:t>
            </a:r>
          </a:p>
          <a:p>
            <a:pPr marL="742950" indent="-742950">
              <a:buAutoNum type="arabicPeriod"/>
            </a:pPr>
            <a:r>
              <a:rPr lang="en-US" sz="2800">
                <a:cs typeface="Calibri"/>
              </a:rPr>
              <a:t>Considerações</a:t>
            </a:r>
          </a:p>
          <a:p>
            <a:pPr marL="742950" indent="-742950">
              <a:buAutoNum type="arabicPeriod"/>
            </a:pPr>
            <a:r>
              <a:rPr lang="en-US" sz="2800" err="1">
                <a:cs typeface="Calibri"/>
              </a:rPr>
              <a:t>Perguntas</a:t>
            </a:r>
            <a:endParaRPr lang="en-US" sz="2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7840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0A5C847-9B16-45BB-A00A-7493094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3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911691-8E5D-4130-9DEF-B295AC8F85B1}"/>
              </a:ext>
            </a:extLst>
          </p:cNvPr>
          <p:cNvSpPr/>
          <p:nvPr/>
        </p:nvSpPr>
        <p:spPr>
          <a:xfrm>
            <a:off x="-134911" y="0"/>
            <a:ext cx="1758759" cy="6840036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A8415950-AE8E-45C0-A2E5-D9B394DF62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6" y="205083"/>
            <a:ext cx="1106542" cy="1096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1BADB0-5D73-43E9-9ABB-321766D8AE39}"/>
              </a:ext>
            </a:extLst>
          </p:cNvPr>
          <p:cNvSpPr txBox="1"/>
          <p:nvPr/>
        </p:nvSpPr>
        <p:spPr>
          <a:xfrm>
            <a:off x="2167689" y="483268"/>
            <a:ext cx="93104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>
                <a:cs typeface="Calibri"/>
              </a:rPr>
              <a:t>1 - Motivador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DA363A-8FFB-4163-86A6-9AD56C784E38}"/>
              </a:ext>
            </a:extLst>
          </p:cNvPr>
          <p:cNvSpPr txBox="1"/>
          <p:nvPr/>
        </p:nvSpPr>
        <p:spPr>
          <a:xfrm>
            <a:off x="2009775" y="1609725"/>
            <a:ext cx="954405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Pensando</a:t>
            </a:r>
            <a:r>
              <a:rPr lang="en-US"/>
              <a:t> </a:t>
            </a:r>
            <a:r>
              <a:rPr lang="en-US" err="1"/>
              <a:t>na</a:t>
            </a:r>
            <a:r>
              <a:rPr lang="en-US"/>
              <a:t> </a:t>
            </a:r>
            <a:r>
              <a:rPr lang="en-US" err="1"/>
              <a:t>viabilidade</a:t>
            </a:r>
            <a:r>
              <a:rPr lang="en-US"/>
              <a:t> do </a:t>
            </a:r>
            <a:r>
              <a:rPr lang="en-US" err="1"/>
              <a:t>uso</a:t>
            </a:r>
            <a:r>
              <a:rPr lang="en-US"/>
              <a:t> de </a:t>
            </a:r>
            <a:r>
              <a:rPr lang="en-US" err="1"/>
              <a:t>carros</a:t>
            </a:r>
            <a:r>
              <a:rPr lang="en-US"/>
              <a:t> </a:t>
            </a:r>
            <a:r>
              <a:rPr lang="en-US" err="1"/>
              <a:t>eletricos</a:t>
            </a:r>
            <a:r>
              <a:rPr lang="en-US"/>
              <a:t> </a:t>
            </a:r>
            <a:r>
              <a:rPr lang="en-US" err="1"/>
              <a:t>compartilhados</a:t>
            </a:r>
            <a:r>
              <a:rPr lang="en-US"/>
              <a:t>, </a:t>
            </a:r>
            <a:r>
              <a:rPr lang="en-US" err="1"/>
              <a:t>podemos</a:t>
            </a:r>
            <a:r>
              <a:rPr lang="en-US"/>
              <a:t> </a:t>
            </a:r>
            <a:r>
              <a:rPr lang="en-US" err="1"/>
              <a:t>atingir</a:t>
            </a:r>
            <a:r>
              <a:rPr lang="en-US"/>
              <a:t> </a:t>
            </a:r>
            <a:r>
              <a:rPr lang="en-US" err="1"/>
              <a:t>diversos</a:t>
            </a:r>
            <a:r>
              <a:rPr lang="en-US"/>
              <a:t> </a:t>
            </a:r>
            <a:r>
              <a:rPr lang="en-US" err="1"/>
              <a:t>pontos</a:t>
            </a:r>
            <a:r>
              <a:rPr lang="en-US"/>
              <a:t> que </a:t>
            </a:r>
            <a:r>
              <a:rPr lang="en-US" err="1"/>
              <a:t>hoje</a:t>
            </a:r>
            <a:r>
              <a:rPr lang="en-US"/>
              <a:t> </a:t>
            </a:r>
            <a:r>
              <a:rPr lang="en-US" err="1"/>
              <a:t>representam</a:t>
            </a:r>
            <a:r>
              <a:rPr lang="en-US"/>
              <a:t> um </a:t>
            </a:r>
            <a:r>
              <a:rPr lang="en-US" err="1"/>
              <a:t>grande</a:t>
            </a:r>
            <a:r>
              <a:rPr lang="en-US"/>
              <a:t> </a:t>
            </a:r>
            <a:r>
              <a:rPr lang="en-US" err="1"/>
              <a:t>desafio</a:t>
            </a:r>
            <a:r>
              <a:rPr lang="en-US"/>
              <a:t> de </a:t>
            </a:r>
            <a:r>
              <a:rPr lang="en-US" err="1"/>
              <a:t>mobilidade</a:t>
            </a:r>
            <a:r>
              <a:rPr lang="en-US"/>
              <a:t> e </a:t>
            </a:r>
            <a:r>
              <a:rPr lang="en-US" err="1"/>
              <a:t>despesas</a:t>
            </a:r>
            <a:r>
              <a:rPr lang="en-US"/>
              <a:t> de </a:t>
            </a:r>
            <a:r>
              <a:rPr lang="en-US" err="1"/>
              <a:t>kpex</a:t>
            </a:r>
            <a:r>
              <a:rPr lang="en-US"/>
              <a:t> (a </a:t>
            </a:r>
            <a:r>
              <a:rPr lang="en-US" err="1"/>
              <a:t>compra</a:t>
            </a:r>
            <a:r>
              <a:rPr lang="en-US"/>
              <a:t> do </a:t>
            </a:r>
            <a:r>
              <a:rPr lang="en-US" err="1"/>
              <a:t>carro</a:t>
            </a:r>
            <a:r>
              <a:rPr lang="en-US"/>
              <a:t>) e </a:t>
            </a:r>
            <a:r>
              <a:rPr lang="en-US" err="1"/>
              <a:t>opex</a:t>
            </a:r>
            <a:r>
              <a:rPr lang="en-US"/>
              <a:t> (</a:t>
            </a:r>
            <a:r>
              <a:rPr lang="en-US" err="1"/>
              <a:t>todo</a:t>
            </a:r>
            <a:r>
              <a:rPr lang="en-US"/>
              <a:t> o </a:t>
            </a:r>
            <a:r>
              <a:rPr lang="en-US" err="1"/>
              <a:t>custo</a:t>
            </a:r>
            <a:r>
              <a:rPr lang="en-US"/>
              <a:t> para se </a:t>
            </a:r>
            <a:r>
              <a:rPr lang="en-US" err="1"/>
              <a:t>ter</a:t>
            </a:r>
            <a:r>
              <a:rPr lang="en-US"/>
              <a:t> um </a:t>
            </a:r>
            <a:r>
              <a:rPr lang="en-US" err="1"/>
              <a:t>carro</a:t>
            </a:r>
            <a:r>
              <a:rPr lang="en-US"/>
              <a:t> que é </a:t>
            </a:r>
            <a:r>
              <a:rPr lang="en-US" err="1"/>
              <a:t>diluido</a:t>
            </a:r>
            <a:r>
              <a:rPr lang="en-US"/>
              <a:t> com </a:t>
            </a:r>
            <a:r>
              <a:rPr lang="en-US" err="1"/>
              <a:t>despesas</a:t>
            </a:r>
            <a:r>
              <a:rPr lang="en-US"/>
              <a:t> </a:t>
            </a:r>
            <a:r>
              <a:rPr lang="en-US" err="1"/>
              <a:t>mensais</a:t>
            </a:r>
            <a:r>
              <a:rPr lang="en-US"/>
              <a:t>) - e </a:t>
            </a:r>
            <a:r>
              <a:rPr lang="en-US" err="1"/>
              <a:t>totalmente</a:t>
            </a:r>
            <a:r>
              <a:rPr lang="en-US"/>
              <a:t> </a:t>
            </a:r>
            <a:r>
              <a:rPr lang="en-US" err="1"/>
              <a:t>alinhado</a:t>
            </a:r>
            <a:r>
              <a:rPr lang="en-US"/>
              <a:t> a </a:t>
            </a:r>
            <a:r>
              <a:rPr lang="en-US" err="1"/>
              <a:t>preocupações</a:t>
            </a:r>
            <a:r>
              <a:rPr lang="en-US"/>
              <a:t> de </a:t>
            </a:r>
            <a:r>
              <a:rPr lang="en-US" err="1"/>
              <a:t>sustentabilidade</a:t>
            </a:r>
            <a:endParaRPr lang="en-US" err="1">
              <a:cs typeface="Calibri" panose="020F0502020204030204"/>
            </a:endParaRPr>
          </a:p>
          <a:p>
            <a:endParaRPr lang="en-US">
              <a:cs typeface="Calibri"/>
            </a:endParaRPr>
          </a:p>
          <a:p>
            <a:r>
              <a:rPr lang="en-US" err="1">
                <a:cs typeface="Calibri"/>
              </a:rPr>
              <a:t>Diminuar</a:t>
            </a:r>
            <a:r>
              <a:rPr lang="en-US">
                <a:cs typeface="Calibri"/>
              </a:rPr>
              <a:t> a </a:t>
            </a:r>
            <a:r>
              <a:rPr lang="en-US" err="1">
                <a:cs typeface="Calibri"/>
              </a:rPr>
              <a:t>quantidade</a:t>
            </a:r>
            <a:r>
              <a:rPr lang="en-US">
                <a:cs typeface="Calibri"/>
              </a:rPr>
              <a:t> de </a:t>
            </a:r>
            <a:r>
              <a:rPr lang="en-US" err="1">
                <a:cs typeface="Calibri"/>
              </a:rPr>
              <a:t>carros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rua</a:t>
            </a:r>
            <a:endParaRPr lang="en-US">
              <a:cs typeface="Calibri"/>
            </a:endParaRPr>
          </a:p>
          <a:p>
            <a:r>
              <a:rPr lang="en-US" err="1">
                <a:cs typeface="Calibri"/>
              </a:rPr>
              <a:t>Só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será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consumido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energia</a:t>
            </a:r>
            <a:r>
              <a:rPr lang="en-US">
                <a:cs typeface="Calibri"/>
              </a:rPr>
              <a:t> de </a:t>
            </a:r>
            <a:r>
              <a:rPr lang="en-US" err="1">
                <a:cs typeface="Calibri"/>
              </a:rPr>
              <a:t>fonte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renovavel</a:t>
            </a:r>
            <a:r>
              <a:rPr lang="en-US">
                <a:cs typeface="Calibri"/>
              </a:rPr>
              <a:t> (</a:t>
            </a:r>
            <a:r>
              <a:rPr lang="en-US" err="1">
                <a:cs typeface="Calibri"/>
              </a:rPr>
              <a:t>possível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parceria</a:t>
            </a:r>
            <a:r>
              <a:rPr lang="en-US">
                <a:cs typeface="Calibri"/>
              </a:rPr>
              <a:t> com </a:t>
            </a:r>
            <a:r>
              <a:rPr lang="en-US" err="1">
                <a:cs typeface="Calibri"/>
              </a:rPr>
              <a:t>usina</a:t>
            </a:r>
            <a:r>
              <a:rPr lang="en-US">
                <a:cs typeface="Calibri"/>
              </a:rPr>
              <a:t> de </a:t>
            </a:r>
            <a:r>
              <a:rPr lang="en-US" err="1">
                <a:cs typeface="Calibri"/>
              </a:rPr>
              <a:t>geração</a:t>
            </a:r>
            <a:r>
              <a:rPr lang="en-US">
                <a:cs typeface="Calibri"/>
              </a:rPr>
              <a:t> de </a:t>
            </a:r>
            <a:r>
              <a:rPr lang="en-US" err="1">
                <a:cs typeface="Calibri"/>
              </a:rPr>
              <a:t>enegia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através</a:t>
            </a:r>
            <a:r>
              <a:rPr lang="en-US">
                <a:cs typeface="Calibri"/>
              </a:rPr>
              <a:t> de </a:t>
            </a:r>
            <a:r>
              <a:rPr lang="en-US" err="1">
                <a:cs typeface="Calibri"/>
              </a:rPr>
              <a:t>placas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solares</a:t>
            </a:r>
            <a:r>
              <a:rPr lang="en-US">
                <a:cs typeface="Calibri"/>
              </a:rPr>
              <a:t> e eolica.</a:t>
            </a:r>
            <a:endParaRPr lang="en-US" err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5343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0A5C847-9B16-45BB-A00A-7493094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4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911691-8E5D-4130-9DEF-B295AC8F85B1}"/>
              </a:ext>
            </a:extLst>
          </p:cNvPr>
          <p:cNvSpPr/>
          <p:nvPr/>
        </p:nvSpPr>
        <p:spPr>
          <a:xfrm>
            <a:off x="-134911" y="0"/>
            <a:ext cx="1758759" cy="6840036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A8415950-AE8E-45C0-A2E5-D9B394DF62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6" y="205083"/>
            <a:ext cx="1106542" cy="1096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1BADB0-5D73-43E9-9ABB-321766D8AE39}"/>
              </a:ext>
            </a:extLst>
          </p:cNvPr>
          <p:cNvSpPr txBox="1"/>
          <p:nvPr/>
        </p:nvSpPr>
        <p:spPr>
          <a:xfrm>
            <a:off x="2167689" y="483268"/>
            <a:ext cx="93104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>
                <a:cs typeface="Calibri"/>
              </a:rPr>
              <a:t>2 - </a:t>
            </a:r>
            <a:r>
              <a:rPr lang="en-US" sz="4000">
                <a:ea typeface="+mn-lt"/>
                <a:cs typeface="+mn-lt"/>
              </a:rPr>
              <a:t>Pesquisa de mercado</a:t>
            </a:r>
            <a:endParaRPr lang="en-US"/>
          </a:p>
        </p:txBody>
      </p:sp>
      <p:pic>
        <p:nvPicPr>
          <p:cNvPr id="3" name="Imagem 5" descr="Gráfico, Gráfico de barras&#10;&#10;Descrição gerada automaticamente">
            <a:extLst>
              <a:ext uri="{FF2B5EF4-FFF2-40B4-BE49-F238E27FC236}">
                <a16:creationId xmlns:a16="http://schemas.microsoft.com/office/drawing/2014/main" id="{31B248D4-2F91-4016-8BC4-6ACE3A446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825" y="1551214"/>
            <a:ext cx="4352925" cy="2260146"/>
          </a:xfrm>
          <a:prstGeom prst="rect">
            <a:avLst/>
          </a:prstGeom>
        </p:spPr>
      </p:pic>
      <p:pic>
        <p:nvPicPr>
          <p:cNvPr id="6" name="Imagem 7" descr="Gráfico, Gráfico de pizza&#10;&#10;Descrição gerada automaticamente">
            <a:extLst>
              <a:ext uri="{FF2B5EF4-FFF2-40B4-BE49-F238E27FC236}">
                <a16:creationId xmlns:a16="http://schemas.microsoft.com/office/drawing/2014/main" id="{5382D199-8F50-47B9-B196-1441FB3D15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250" y="1547624"/>
            <a:ext cx="4352925" cy="2248276"/>
          </a:xfrm>
          <a:prstGeom prst="rect">
            <a:avLst/>
          </a:prstGeom>
        </p:spPr>
      </p:pic>
      <p:pic>
        <p:nvPicPr>
          <p:cNvPr id="8" name="Imagem 8" descr="Gráfico, Gráfico de pizza&#10;&#10;Descrição gerada automaticamente">
            <a:extLst>
              <a:ext uri="{FF2B5EF4-FFF2-40B4-BE49-F238E27FC236}">
                <a16:creationId xmlns:a16="http://schemas.microsoft.com/office/drawing/2014/main" id="{9C1BF2D2-FC9C-4BBA-9047-9B2715375A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8825" y="4083028"/>
            <a:ext cx="4352925" cy="2263820"/>
          </a:xfrm>
          <a:prstGeom prst="rect">
            <a:avLst/>
          </a:prstGeom>
        </p:spPr>
      </p:pic>
      <p:pic>
        <p:nvPicPr>
          <p:cNvPr id="9" name="Imagem 9" descr="Gráfico, Gráfico de pizza&#10;&#10;Descrição gerada automaticamente">
            <a:extLst>
              <a:ext uri="{FF2B5EF4-FFF2-40B4-BE49-F238E27FC236}">
                <a16:creationId xmlns:a16="http://schemas.microsoft.com/office/drawing/2014/main" id="{0D1207E3-63EF-4FB0-A274-6D9E1B38BF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2250" y="4081274"/>
            <a:ext cx="4352925" cy="224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025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1" descr="Gráfico, Gráfico de pizza&#10;&#10;Descrição gerada automaticamente">
            <a:extLst>
              <a:ext uri="{FF2B5EF4-FFF2-40B4-BE49-F238E27FC236}">
                <a16:creationId xmlns:a16="http://schemas.microsoft.com/office/drawing/2014/main" id="{10C51801-AB1F-4D5D-B42A-DA48C83D4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25" y="4098719"/>
            <a:ext cx="4352925" cy="2251487"/>
          </a:xfrm>
          <a:prstGeom prst="rect">
            <a:avLst/>
          </a:prstGeom>
        </p:spPr>
      </p:pic>
      <p:pic>
        <p:nvPicPr>
          <p:cNvPr id="10" name="Imagem 10" descr="Gráfico, Gráfico de pizza&#10;&#10;Descrição gerada automaticamente">
            <a:extLst>
              <a:ext uri="{FF2B5EF4-FFF2-40B4-BE49-F238E27FC236}">
                <a16:creationId xmlns:a16="http://schemas.microsoft.com/office/drawing/2014/main" id="{C1C978F9-4B36-4471-8EE0-C0E8A2E2D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825" y="1554773"/>
            <a:ext cx="4352925" cy="2253029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0A5C847-9B16-45BB-A00A-7493094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5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911691-8E5D-4130-9DEF-B295AC8F85B1}"/>
              </a:ext>
            </a:extLst>
          </p:cNvPr>
          <p:cNvSpPr/>
          <p:nvPr/>
        </p:nvSpPr>
        <p:spPr>
          <a:xfrm>
            <a:off x="-134911" y="0"/>
            <a:ext cx="1758759" cy="6840036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A8415950-AE8E-45C0-A2E5-D9B394DF621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6" y="205083"/>
            <a:ext cx="1106542" cy="1096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1BADB0-5D73-43E9-9ABB-321766D8AE39}"/>
              </a:ext>
            </a:extLst>
          </p:cNvPr>
          <p:cNvSpPr txBox="1"/>
          <p:nvPr/>
        </p:nvSpPr>
        <p:spPr>
          <a:xfrm>
            <a:off x="2167689" y="483268"/>
            <a:ext cx="93104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>
                <a:cs typeface="Calibri"/>
              </a:rPr>
              <a:t>2 - </a:t>
            </a:r>
            <a:r>
              <a:rPr lang="en-US" sz="4000">
                <a:ea typeface="+mn-lt"/>
                <a:cs typeface="+mn-lt"/>
              </a:rPr>
              <a:t>Pesquisa de mercado</a:t>
            </a:r>
            <a:endParaRPr lang="en-US"/>
          </a:p>
        </p:txBody>
      </p:sp>
      <p:pic>
        <p:nvPicPr>
          <p:cNvPr id="12" name="Imagem 12" descr="Gráfico, Gráfico de pizza&#10;&#10;Descrição gerada automaticamente">
            <a:extLst>
              <a:ext uri="{FF2B5EF4-FFF2-40B4-BE49-F238E27FC236}">
                <a16:creationId xmlns:a16="http://schemas.microsoft.com/office/drawing/2014/main" id="{E1355076-B8A2-4AC8-B6B9-07291649B6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4650" y="2416320"/>
            <a:ext cx="5067300" cy="289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926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0A5C847-9B16-45BB-A00A-7493094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6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911691-8E5D-4130-9DEF-B295AC8F85B1}"/>
              </a:ext>
            </a:extLst>
          </p:cNvPr>
          <p:cNvSpPr/>
          <p:nvPr/>
        </p:nvSpPr>
        <p:spPr>
          <a:xfrm>
            <a:off x="-134911" y="0"/>
            <a:ext cx="1758759" cy="6840036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A8415950-AE8E-45C0-A2E5-D9B394DF62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6" y="205083"/>
            <a:ext cx="1106542" cy="1096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1BADB0-5D73-43E9-9ABB-321766D8AE39}"/>
              </a:ext>
            </a:extLst>
          </p:cNvPr>
          <p:cNvSpPr txBox="1"/>
          <p:nvPr/>
        </p:nvSpPr>
        <p:spPr>
          <a:xfrm>
            <a:off x="2167689" y="483268"/>
            <a:ext cx="93104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>
                <a:cs typeface="Calibri"/>
              </a:rPr>
              <a:t>3.1 - </a:t>
            </a:r>
            <a:r>
              <a:rPr lang="en-US" sz="4000">
                <a:ea typeface="+mn-lt"/>
                <a:cs typeface="+mn-lt"/>
              </a:rPr>
              <a:t>CANVAS</a:t>
            </a:r>
            <a:endParaRPr lang="en-US" sz="4000">
              <a:cs typeface="Calibri"/>
            </a:endParaRPr>
          </a:p>
        </p:txBody>
      </p:sp>
      <p:pic>
        <p:nvPicPr>
          <p:cNvPr id="6" name="Imagem 7" descr="Uma imagem contendo Gráfico de mapa de árvore&#10;&#10;Descrição gerada automaticamente">
            <a:extLst>
              <a:ext uri="{FF2B5EF4-FFF2-40B4-BE49-F238E27FC236}">
                <a16:creationId xmlns:a16="http://schemas.microsoft.com/office/drawing/2014/main" id="{B1929BA4-230C-4795-9D5F-7988AABBA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0141" y="1189066"/>
            <a:ext cx="9305364" cy="5214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809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0A5C847-9B16-45BB-A00A-7493094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7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911691-8E5D-4130-9DEF-B295AC8F85B1}"/>
              </a:ext>
            </a:extLst>
          </p:cNvPr>
          <p:cNvSpPr/>
          <p:nvPr/>
        </p:nvSpPr>
        <p:spPr>
          <a:xfrm>
            <a:off x="-134911" y="0"/>
            <a:ext cx="1758759" cy="6840036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A8415950-AE8E-45C0-A2E5-D9B394DF62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6" y="205083"/>
            <a:ext cx="1106542" cy="1096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1BADB0-5D73-43E9-9ABB-321766D8AE39}"/>
              </a:ext>
            </a:extLst>
          </p:cNvPr>
          <p:cNvSpPr txBox="1"/>
          <p:nvPr/>
        </p:nvSpPr>
        <p:spPr>
          <a:xfrm>
            <a:off x="2167689" y="483268"/>
            <a:ext cx="93104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>
                <a:cs typeface="Calibri"/>
              </a:rPr>
              <a:t>3.2 - </a:t>
            </a:r>
            <a:r>
              <a:rPr lang="en-US" sz="4000" err="1">
                <a:cs typeface="Calibri"/>
              </a:rPr>
              <a:t>MoSCoW</a:t>
            </a:r>
            <a:endParaRPr lang="en-US" sz="4000">
              <a:cs typeface="Calibri"/>
            </a:endParaRPr>
          </a:p>
        </p:txBody>
      </p:sp>
      <p:pic>
        <p:nvPicPr>
          <p:cNvPr id="3" name="Picture 5" descr="Table&#10;&#10;Description automatically generated">
            <a:extLst>
              <a:ext uri="{FF2B5EF4-FFF2-40B4-BE49-F238E27FC236}">
                <a16:creationId xmlns:a16="http://schemas.microsoft.com/office/drawing/2014/main" id="{6BFD81E6-E3BC-4575-BD62-73290C78C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0" y="1231856"/>
            <a:ext cx="7934325" cy="523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943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0A5C847-9B16-45BB-A00A-7493094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8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911691-8E5D-4130-9DEF-B295AC8F85B1}"/>
              </a:ext>
            </a:extLst>
          </p:cNvPr>
          <p:cNvSpPr/>
          <p:nvPr/>
        </p:nvSpPr>
        <p:spPr>
          <a:xfrm>
            <a:off x="-134911" y="0"/>
            <a:ext cx="1758759" cy="6840036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A8415950-AE8E-45C0-A2E5-D9B394DF62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6" y="205083"/>
            <a:ext cx="1106542" cy="1096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1BADB0-5D73-43E9-9ABB-321766D8AE39}"/>
              </a:ext>
            </a:extLst>
          </p:cNvPr>
          <p:cNvSpPr txBox="1"/>
          <p:nvPr/>
        </p:nvSpPr>
        <p:spPr>
          <a:xfrm>
            <a:off x="2167689" y="483268"/>
            <a:ext cx="93104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>
                <a:cs typeface="Calibri"/>
              </a:rPr>
              <a:t>3.3 - Fluxo de retirada de veículos</a:t>
            </a:r>
          </a:p>
        </p:txBody>
      </p:sp>
      <p:pic>
        <p:nvPicPr>
          <p:cNvPr id="8" name="Picture 8" descr="Diagram&#10;&#10;Description automatically generated">
            <a:extLst>
              <a:ext uri="{FF2B5EF4-FFF2-40B4-BE49-F238E27FC236}">
                <a16:creationId xmlns:a16="http://schemas.microsoft.com/office/drawing/2014/main" id="{1039AAE0-00A4-43B8-9209-871655422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4650" y="1095893"/>
            <a:ext cx="7600950" cy="562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75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0A5C847-9B16-45BB-A00A-7493094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9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911691-8E5D-4130-9DEF-B295AC8F85B1}"/>
              </a:ext>
            </a:extLst>
          </p:cNvPr>
          <p:cNvSpPr/>
          <p:nvPr/>
        </p:nvSpPr>
        <p:spPr>
          <a:xfrm>
            <a:off x="-134911" y="0"/>
            <a:ext cx="1758759" cy="6840036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A8415950-AE8E-45C0-A2E5-D9B394DF62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6" y="205083"/>
            <a:ext cx="1106542" cy="1096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1BADB0-5D73-43E9-9ABB-321766D8AE39}"/>
              </a:ext>
            </a:extLst>
          </p:cNvPr>
          <p:cNvSpPr txBox="1"/>
          <p:nvPr/>
        </p:nvSpPr>
        <p:spPr>
          <a:xfrm>
            <a:off x="2167689" y="483268"/>
            <a:ext cx="93104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>
                <a:cs typeface="Calibri"/>
              </a:rPr>
              <a:t>3.3 - Fluxo de devolução de veículos</a:t>
            </a:r>
          </a:p>
        </p:txBody>
      </p:sp>
      <p:pic>
        <p:nvPicPr>
          <p:cNvPr id="3" name="Picture 7" descr="Diagram&#10;&#10;Description automatically generated">
            <a:extLst>
              <a:ext uri="{FF2B5EF4-FFF2-40B4-BE49-F238E27FC236}">
                <a16:creationId xmlns:a16="http://schemas.microsoft.com/office/drawing/2014/main" id="{2A6095D7-7919-4577-9748-F971A662B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025" y="2494730"/>
            <a:ext cx="9153525" cy="292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8664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18</Slides>
  <Notes>2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Integração e (micro?)serviços</dc:title>
  <dc:creator>Carlos Pivotto</dc:creator>
  <cp:revision>74</cp:revision>
  <cp:lastPrinted>2020-11-30T13:10:53Z</cp:lastPrinted>
  <dcterms:created xsi:type="dcterms:W3CDTF">2020-07-13T17:27:27Z</dcterms:created>
  <dcterms:modified xsi:type="dcterms:W3CDTF">2021-04-04T23:12:04Z</dcterms:modified>
</cp:coreProperties>
</file>