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8"/>
  </p:notesMasterIdLst>
  <p:sldIdLst>
    <p:sldId id="256" r:id="rId2"/>
    <p:sldId id="265" r:id="rId3"/>
    <p:sldId id="267" r:id="rId4"/>
    <p:sldId id="268" r:id="rId5"/>
    <p:sldId id="283" r:id="rId6"/>
    <p:sldId id="266" r:id="rId7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3" autoAdjust="0"/>
  </p:normalViewPr>
  <p:slideViewPr>
    <p:cSldViewPr snapToGrid="0">
      <p:cViewPr varScale="1">
        <p:scale>
          <a:sx n="61" d="100"/>
          <a:sy n="61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E1266-33D5-4E9A-9CB9-06E08F4D39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D40E57-AA32-4EC9-AA40-4767C8038CD7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sz="1700" b="0" i="0" u="none" dirty="0"/>
            <a:t>Onda 1</a:t>
          </a:r>
          <a:br>
            <a:rPr lang="pt-BR" sz="1700" b="0" i="0" u="none" dirty="0"/>
          </a:br>
          <a:r>
            <a:rPr lang="pt-BR" sz="1400" b="0" i="0" u="none" dirty="0"/>
            <a:t>(Jan/2021)</a:t>
          </a:r>
          <a:endParaRPr lang="pt-BR" sz="1700" dirty="0"/>
        </a:p>
      </dgm:t>
    </dgm:pt>
    <dgm:pt modelId="{D4B1D25A-18E0-45A5-910F-7E288705AA1D}" type="parTrans" cxnId="{F72FDF6C-7DEE-468B-9970-D116EBB24F4B}">
      <dgm:prSet/>
      <dgm:spPr/>
      <dgm:t>
        <a:bodyPr/>
        <a:lstStyle/>
        <a:p>
          <a:endParaRPr lang="pt-BR"/>
        </a:p>
      </dgm:t>
    </dgm:pt>
    <dgm:pt modelId="{B9BD45BB-A1D5-4000-8D79-1AD1BD5EBD9A}" type="sibTrans" cxnId="{F72FDF6C-7DEE-468B-9970-D116EBB24F4B}">
      <dgm:prSet/>
      <dgm:spPr/>
      <dgm:t>
        <a:bodyPr/>
        <a:lstStyle/>
        <a:p>
          <a:endParaRPr lang="pt-BR"/>
        </a:p>
      </dgm:t>
    </dgm:pt>
    <dgm:pt modelId="{F631A1DD-D1B4-4F59-B1C3-0EF4DBEFD042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sz="1400" b="0" i="0" u="none" dirty="0"/>
            <a:t>Onda 2</a:t>
          </a:r>
          <a:endParaRPr lang="pt-BR" sz="1300" b="0" i="0" u="none" dirty="0"/>
        </a:p>
        <a:p>
          <a:r>
            <a:rPr lang="pt-BR" sz="1200" b="0" i="0" u="none" dirty="0"/>
            <a:t>(</a:t>
          </a:r>
          <a:r>
            <a:rPr lang="pt-BR" sz="1200" b="0" i="0" u="none" dirty="0" err="1"/>
            <a:t>Fev</a:t>
          </a:r>
          <a:r>
            <a:rPr lang="pt-BR" sz="1200" b="0" i="0" u="none" dirty="0"/>
            <a:t> – Mar/201)</a:t>
          </a:r>
          <a:endParaRPr lang="pt-BR" sz="1400" dirty="0"/>
        </a:p>
      </dgm:t>
    </dgm:pt>
    <dgm:pt modelId="{6F990B4D-78B8-4E91-AE0D-7821B6BCB9FA}" type="parTrans" cxnId="{7B0C35C0-F622-4CA6-95C7-7178FA2809F6}">
      <dgm:prSet/>
      <dgm:spPr/>
      <dgm:t>
        <a:bodyPr/>
        <a:lstStyle/>
        <a:p>
          <a:endParaRPr lang="pt-BR"/>
        </a:p>
      </dgm:t>
    </dgm:pt>
    <dgm:pt modelId="{BDA35CA9-FAD9-4BC3-87F0-128F0239FBEC}" type="sibTrans" cxnId="{7B0C35C0-F622-4CA6-95C7-7178FA2809F6}">
      <dgm:prSet/>
      <dgm:spPr/>
      <dgm:t>
        <a:bodyPr/>
        <a:lstStyle/>
        <a:p>
          <a:endParaRPr lang="pt-BR"/>
        </a:p>
      </dgm:t>
    </dgm:pt>
    <dgm:pt modelId="{5E852F04-A73A-443E-803B-DB0ED4745AD9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pt-BR" sz="1900" b="0" i="0" u="none" dirty="0"/>
            <a:t>Onda 3</a:t>
          </a:r>
        </a:p>
        <a:p>
          <a:r>
            <a:rPr lang="pt-BR" sz="1600" dirty="0"/>
            <a:t>(</a:t>
          </a:r>
          <a:r>
            <a:rPr lang="pt-BR" sz="1600" dirty="0" err="1"/>
            <a:t>Abr</a:t>
          </a:r>
          <a:r>
            <a:rPr lang="pt-BR" sz="1600" dirty="0"/>
            <a:t> – </a:t>
          </a:r>
          <a:r>
            <a:rPr lang="pt-BR" sz="1600" dirty="0" err="1"/>
            <a:t>Ago</a:t>
          </a:r>
          <a:r>
            <a:rPr lang="pt-BR" sz="1600" dirty="0"/>
            <a:t>/2021)</a:t>
          </a:r>
          <a:endParaRPr lang="pt-BR" sz="1900" dirty="0"/>
        </a:p>
      </dgm:t>
    </dgm:pt>
    <dgm:pt modelId="{430ED7C6-3D7F-4A98-BD75-342192E9C157}" type="parTrans" cxnId="{9579FA38-490C-45F9-9E27-D84B233AD19B}">
      <dgm:prSet/>
      <dgm:spPr/>
      <dgm:t>
        <a:bodyPr/>
        <a:lstStyle/>
        <a:p>
          <a:endParaRPr lang="pt-BR"/>
        </a:p>
      </dgm:t>
    </dgm:pt>
    <dgm:pt modelId="{98046CA3-2031-4994-ABD5-118BED215D4B}" type="sibTrans" cxnId="{9579FA38-490C-45F9-9E27-D84B233AD19B}">
      <dgm:prSet/>
      <dgm:spPr/>
      <dgm:t>
        <a:bodyPr/>
        <a:lstStyle/>
        <a:p>
          <a:endParaRPr lang="pt-BR"/>
        </a:p>
      </dgm:t>
    </dgm:pt>
    <dgm:pt modelId="{1C58D772-D23A-48BA-A323-DC408A3449D7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pt-BR" sz="2200" b="0" i="0" u="none" dirty="0"/>
            <a:t>Onda 4</a:t>
          </a:r>
          <a:br>
            <a:rPr lang="pt-BR" sz="2200" b="0" i="0" u="none" dirty="0"/>
          </a:br>
          <a:r>
            <a:rPr lang="pt-BR" sz="1800" b="0" i="0" u="none" dirty="0"/>
            <a:t>(Set – Dez/ 2021)</a:t>
          </a:r>
          <a:endParaRPr lang="pt-BR" sz="2200" dirty="0"/>
        </a:p>
      </dgm:t>
    </dgm:pt>
    <dgm:pt modelId="{15C06236-BE4B-4856-A7E6-AEFCFF7D2E38}" type="parTrans" cxnId="{C00EA4B1-53C1-4480-8D93-466229BD0517}">
      <dgm:prSet/>
      <dgm:spPr/>
      <dgm:t>
        <a:bodyPr/>
        <a:lstStyle/>
        <a:p>
          <a:endParaRPr lang="pt-BR"/>
        </a:p>
      </dgm:t>
    </dgm:pt>
    <dgm:pt modelId="{E461E920-DE67-4FE5-AB26-4B1EC5394685}" type="sibTrans" cxnId="{C00EA4B1-53C1-4480-8D93-466229BD0517}">
      <dgm:prSet/>
      <dgm:spPr/>
      <dgm:t>
        <a:bodyPr/>
        <a:lstStyle/>
        <a:p>
          <a:endParaRPr lang="pt-BR"/>
        </a:p>
      </dgm:t>
    </dgm:pt>
    <dgm:pt modelId="{2AB1828F-66AC-4FC6-BC34-8A71A79ED063}" type="pres">
      <dgm:prSet presAssocID="{267E1266-33D5-4E9A-9CB9-06E08F4D39F5}" presName="Name0" presStyleCnt="0">
        <dgm:presLayoutVars>
          <dgm:dir/>
          <dgm:animLvl val="lvl"/>
          <dgm:resizeHandles val="exact"/>
        </dgm:presLayoutVars>
      </dgm:prSet>
      <dgm:spPr/>
    </dgm:pt>
    <dgm:pt modelId="{06279F8F-7FDA-4C24-A7E4-DDBD6F52D97B}" type="pres">
      <dgm:prSet presAssocID="{93D40E57-AA32-4EC9-AA40-4767C8038C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BFD3CDE-69D0-4E57-856A-A0899E36ADEB}" type="pres">
      <dgm:prSet presAssocID="{B9BD45BB-A1D5-4000-8D79-1AD1BD5EBD9A}" presName="parTxOnlySpace" presStyleCnt="0"/>
      <dgm:spPr/>
    </dgm:pt>
    <dgm:pt modelId="{060D56E5-3F6F-42F1-8C25-D389BF7F0A50}" type="pres">
      <dgm:prSet presAssocID="{F631A1DD-D1B4-4F59-B1C3-0EF4DBEFD042}" presName="parTxOnly" presStyleLbl="node1" presStyleIdx="1" presStyleCnt="4" custScaleX="115547">
        <dgm:presLayoutVars>
          <dgm:chMax val="0"/>
          <dgm:chPref val="0"/>
          <dgm:bulletEnabled val="1"/>
        </dgm:presLayoutVars>
      </dgm:prSet>
      <dgm:spPr/>
    </dgm:pt>
    <dgm:pt modelId="{3A5FEE2E-D2F5-40E1-9655-39E8EFE2CFD2}" type="pres">
      <dgm:prSet presAssocID="{BDA35CA9-FAD9-4BC3-87F0-128F0239FBEC}" presName="parTxOnlySpace" presStyleCnt="0"/>
      <dgm:spPr/>
    </dgm:pt>
    <dgm:pt modelId="{D03377BB-930A-46C7-A8C4-1BB5C2EFFB2F}" type="pres">
      <dgm:prSet presAssocID="{5E852F04-A73A-443E-803B-DB0ED4745AD9}" presName="parTxOnly" presStyleLbl="node1" presStyleIdx="2" presStyleCnt="4" custScaleX="275394">
        <dgm:presLayoutVars>
          <dgm:chMax val="0"/>
          <dgm:chPref val="0"/>
          <dgm:bulletEnabled val="1"/>
        </dgm:presLayoutVars>
      </dgm:prSet>
      <dgm:spPr/>
    </dgm:pt>
    <dgm:pt modelId="{865FFE8D-BA6E-4AD1-A79C-24CD4C5707D8}" type="pres">
      <dgm:prSet presAssocID="{98046CA3-2031-4994-ABD5-118BED215D4B}" presName="parTxOnlySpace" presStyleCnt="0"/>
      <dgm:spPr/>
    </dgm:pt>
    <dgm:pt modelId="{4C4AC8DA-44F9-4BCC-9A8F-A49A4C9AF20E}" type="pres">
      <dgm:prSet presAssocID="{1C58D772-D23A-48BA-A323-DC408A3449D7}" presName="parTxOnly" presStyleLbl="node1" presStyleIdx="3" presStyleCnt="4" custScaleX="256977">
        <dgm:presLayoutVars>
          <dgm:chMax val="0"/>
          <dgm:chPref val="0"/>
          <dgm:bulletEnabled val="1"/>
        </dgm:presLayoutVars>
      </dgm:prSet>
      <dgm:spPr/>
    </dgm:pt>
  </dgm:ptLst>
  <dgm:cxnLst>
    <dgm:cxn modelId="{016B560F-980F-4AFA-8C29-62209481722D}" type="presOf" srcId="{1C58D772-D23A-48BA-A323-DC408A3449D7}" destId="{4C4AC8DA-44F9-4BCC-9A8F-A49A4C9AF20E}" srcOrd="0" destOrd="0" presId="urn:microsoft.com/office/officeart/2005/8/layout/chevron1"/>
    <dgm:cxn modelId="{9579FA38-490C-45F9-9E27-D84B233AD19B}" srcId="{267E1266-33D5-4E9A-9CB9-06E08F4D39F5}" destId="{5E852F04-A73A-443E-803B-DB0ED4745AD9}" srcOrd="2" destOrd="0" parTransId="{430ED7C6-3D7F-4A98-BD75-342192E9C157}" sibTransId="{98046CA3-2031-4994-ABD5-118BED215D4B}"/>
    <dgm:cxn modelId="{901AAC5E-6C21-431F-9977-87E96DC788B7}" type="presOf" srcId="{267E1266-33D5-4E9A-9CB9-06E08F4D39F5}" destId="{2AB1828F-66AC-4FC6-BC34-8A71A79ED063}" srcOrd="0" destOrd="0" presId="urn:microsoft.com/office/officeart/2005/8/layout/chevron1"/>
    <dgm:cxn modelId="{F72FDF6C-7DEE-468B-9970-D116EBB24F4B}" srcId="{267E1266-33D5-4E9A-9CB9-06E08F4D39F5}" destId="{93D40E57-AA32-4EC9-AA40-4767C8038CD7}" srcOrd="0" destOrd="0" parTransId="{D4B1D25A-18E0-45A5-910F-7E288705AA1D}" sibTransId="{B9BD45BB-A1D5-4000-8D79-1AD1BD5EBD9A}"/>
    <dgm:cxn modelId="{A8E34591-B293-4BA2-A589-95CDFB90D3B0}" type="presOf" srcId="{93D40E57-AA32-4EC9-AA40-4767C8038CD7}" destId="{06279F8F-7FDA-4C24-A7E4-DDBD6F52D97B}" srcOrd="0" destOrd="0" presId="urn:microsoft.com/office/officeart/2005/8/layout/chevron1"/>
    <dgm:cxn modelId="{C00EA4B1-53C1-4480-8D93-466229BD0517}" srcId="{267E1266-33D5-4E9A-9CB9-06E08F4D39F5}" destId="{1C58D772-D23A-48BA-A323-DC408A3449D7}" srcOrd="3" destOrd="0" parTransId="{15C06236-BE4B-4856-A7E6-AEFCFF7D2E38}" sibTransId="{E461E920-DE67-4FE5-AB26-4B1EC5394685}"/>
    <dgm:cxn modelId="{7B0C35C0-F622-4CA6-95C7-7178FA2809F6}" srcId="{267E1266-33D5-4E9A-9CB9-06E08F4D39F5}" destId="{F631A1DD-D1B4-4F59-B1C3-0EF4DBEFD042}" srcOrd="1" destOrd="0" parTransId="{6F990B4D-78B8-4E91-AE0D-7821B6BCB9FA}" sibTransId="{BDA35CA9-FAD9-4BC3-87F0-128F0239FBEC}"/>
    <dgm:cxn modelId="{BE071CC8-F119-4EE2-B6E5-9F58EBFF2CB2}" type="presOf" srcId="{F631A1DD-D1B4-4F59-B1C3-0EF4DBEFD042}" destId="{060D56E5-3F6F-42F1-8C25-D389BF7F0A50}" srcOrd="0" destOrd="0" presId="urn:microsoft.com/office/officeart/2005/8/layout/chevron1"/>
    <dgm:cxn modelId="{EB5ED5E7-CAFF-4DF6-8AED-9E951F1F5472}" type="presOf" srcId="{5E852F04-A73A-443E-803B-DB0ED4745AD9}" destId="{D03377BB-930A-46C7-A8C4-1BB5C2EFFB2F}" srcOrd="0" destOrd="0" presId="urn:microsoft.com/office/officeart/2005/8/layout/chevron1"/>
    <dgm:cxn modelId="{D1C6766C-6C1A-4288-AB21-741688DD53B5}" type="presParOf" srcId="{2AB1828F-66AC-4FC6-BC34-8A71A79ED063}" destId="{06279F8F-7FDA-4C24-A7E4-DDBD6F52D97B}" srcOrd="0" destOrd="0" presId="urn:microsoft.com/office/officeart/2005/8/layout/chevron1"/>
    <dgm:cxn modelId="{EB84B9F7-5701-4D05-ACD8-EC97A1EC20F6}" type="presParOf" srcId="{2AB1828F-66AC-4FC6-BC34-8A71A79ED063}" destId="{DBFD3CDE-69D0-4E57-856A-A0899E36ADEB}" srcOrd="1" destOrd="0" presId="urn:microsoft.com/office/officeart/2005/8/layout/chevron1"/>
    <dgm:cxn modelId="{C44699FF-1C2D-44E4-9016-F9C722F2FD00}" type="presParOf" srcId="{2AB1828F-66AC-4FC6-BC34-8A71A79ED063}" destId="{060D56E5-3F6F-42F1-8C25-D389BF7F0A50}" srcOrd="2" destOrd="0" presId="urn:microsoft.com/office/officeart/2005/8/layout/chevron1"/>
    <dgm:cxn modelId="{49BC9999-C2C8-4C0D-ABBA-DD6FE1A4854C}" type="presParOf" srcId="{2AB1828F-66AC-4FC6-BC34-8A71A79ED063}" destId="{3A5FEE2E-D2F5-40E1-9655-39E8EFE2CFD2}" srcOrd="3" destOrd="0" presId="urn:microsoft.com/office/officeart/2005/8/layout/chevron1"/>
    <dgm:cxn modelId="{8E1BDA24-8074-481A-8156-68F538F4C28C}" type="presParOf" srcId="{2AB1828F-66AC-4FC6-BC34-8A71A79ED063}" destId="{D03377BB-930A-46C7-A8C4-1BB5C2EFFB2F}" srcOrd="4" destOrd="0" presId="urn:microsoft.com/office/officeart/2005/8/layout/chevron1"/>
    <dgm:cxn modelId="{26BEB692-1859-43DA-B38B-78C6ECEDE389}" type="presParOf" srcId="{2AB1828F-66AC-4FC6-BC34-8A71A79ED063}" destId="{865FFE8D-BA6E-4AD1-A79C-24CD4C5707D8}" srcOrd="5" destOrd="0" presId="urn:microsoft.com/office/officeart/2005/8/layout/chevron1"/>
    <dgm:cxn modelId="{76EBFB55-2E67-4F75-9FC1-FC2D02ECB70C}" type="presParOf" srcId="{2AB1828F-66AC-4FC6-BC34-8A71A79ED063}" destId="{4C4AC8DA-44F9-4BCC-9A8F-A49A4C9AF20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79F8F-7FDA-4C24-A7E4-DDBD6F52D97B}">
      <dsp:nvSpPr>
        <dsp:cNvPr id="0" name=""/>
        <dsp:cNvSpPr/>
      </dsp:nvSpPr>
      <dsp:spPr>
        <a:xfrm>
          <a:off x="5755" y="1450444"/>
          <a:ext cx="1696640" cy="678656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u="none" kern="1200" dirty="0"/>
            <a:t>Onda 1</a:t>
          </a:r>
          <a:br>
            <a:rPr lang="pt-BR" sz="1700" b="0" i="0" u="none" kern="1200" dirty="0"/>
          </a:br>
          <a:r>
            <a:rPr lang="pt-BR" sz="1400" b="0" i="0" u="none" kern="1200" dirty="0"/>
            <a:t>(Jan/2021)</a:t>
          </a:r>
          <a:endParaRPr lang="pt-BR" sz="1700" kern="1200" dirty="0"/>
        </a:p>
      </dsp:txBody>
      <dsp:txXfrm>
        <a:off x="345083" y="1450444"/>
        <a:ext cx="1017984" cy="678656"/>
      </dsp:txXfrm>
    </dsp:sp>
    <dsp:sp modelId="{060D56E5-3F6F-42F1-8C25-D389BF7F0A50}">
      <dsp:nvSpPr>
        <dsp:cNvPr id="0" name=""/>
        <dsp:cNvSpPr/>
      </dsp:nvSpPr>
      <dsp:spPr>
        <a:xfrm>
          <a:off x="1532732" y="1450444"/>
          <a:ext cx="1960417" cy="678656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u="none" kern="1200" dirty="0"/>
            <a:t>Onda 2</a:t>
          </a:r>
          <a:endParaRPr lang="pt-BR" sz="1300" b="0" i="0" u="none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u="none" kern="1200" dirty="0"/>
            <a:t>(</a:t>
          </a:r>
          <a:r>
            <a:rPr lang="pt-BR" sz="1200" b="0" i="0" u="none" kern="1200" dirty="0" err="1"/>
            <a:t>Fev</a:t>
          </a:r>
          <a:r>
            <a:rPr lang="pt-BR" sz="1200" b="0" i="0" u="none" kern="1200" dirty="0"/>
            <a:t> – Mar/201)</a:t>
          </a:r>
          <a:endParaRPr lang="pt-BR" sz="1400" kern="1200" dirty="0"/>
        </a:p>
      </dsp:txBody>
      <dsp:txXfrm>
        <a:off x="1872060" y="1450444"/>
        <a:ext cx="1281761" cy="678656"/>
      </dsp:txXfrm>
    </dsp:sp>
    <dsp:sp modelId="{D03377BB-930A-46C7-A8C4-1BB5C2EFFB2F}">
      <dsp:nvSpPr>
        <dsp:cNvPr id="0" name=""/>
        <dsp:cNvSpPr/>
      </dsp:nvSpPr>
      <dsp:spPr>
        <a:xfrm>
          <a:off x="3323485" y="1450444"/>
          <a:ext cx="4672446" cy="67865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u="none" kern="1200" dirty="0"/>
            <a:t>Onda 3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(</a:t>
          </a:r>
          <a:r>
            <a:rPr lang="pt-BR" sz="1600" kern="1200" dirty="0" err="1"/>
            <a:t>Abr</a:t>
          </a:r>
          <a:r>
            <a:rPr lang="pt-BR" sz="1600" kern="1200" dirty="0"/>
            <a:t> – </a:t>
          </a:r>
          <a:r>
            <a:rPr lang="pt-BR" sz="1600" kern="1200" dirty="0" err="1"/>
            <a:t>Ago</a:t>
          </a:r>
          <a:r>
            <a:rPr lang="pt-BR" sz="1600" kern="1200" dirty="0"/>
            <a:t>/2021)</a:t>
          </a:r>
          <a:endParaRPr lang="pt-BR" sz="1900" kern="1200" dirty="0"/>
        </a:p>
      </dsp:txBody>
      <dsp:txXfrm>
        <a:off x="3662813" y="1450444"/>
        <a:ext cx="3993790" cy="678656"/>
      </dsp:txXfrm>
    </dsp:sp>
    <dsp:sp modelId="{4C4AC8DA-44F9-4BCC-9A8F-A49A4C9AF20E}">
      <dsp:nvSpPr>
        <dsp:cNvPr id="0" name=""/>
        <dsp:cNvSpPr/>
      </dsp:nvSpPr>
      <dsp:spPr>
        <a:xfrm>
          <a:off x="7826268" y="1450444"/>
          <a:ext cx="4359976" cy="678656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u="none" kern="1200" dirty="0"/>
            <a:t>Onda 4</a:t>
          </a:r>
          <a:br>
            <a:rPr lang="pt-BR" sz="2200" b="0" i="0" u="none" kern="1200" dirty="0"/>
          </a:br>
          <a:r>
            <a:rPr lang="pt-BR" sz="1800" b="0" i="0" u="none" kern="1200" dirty="0"/>
            <a:t>(Set – Dez/ 2021)</a:t>
          </a:r>
          <a:endParaRPr lang="pt-BR" sz="2200" kern="1200" dirty="0"/>
        </a:p>
      </dsp:txBody>
      <dsp:txXfrm>
        <a:off x="8165596" y="1450444"/>
        <a:ext cx="3681320" cy="678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6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83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t>30/11/2020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30/11/2020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pt-BR" sz="2800" dirty="0"/>
              <a:t>Cirilo Junior </a:t>
            </a:r>
            <a:br>
              <a:rPr lang="pt-BR" sz="2800" dirty="0"/>
            </a:br>
            <a:r>
              <a:rPr lang="pt-BR" sz="2800" dirty="0"/>
              <a:t>Felipe Augusto</a:t>
            </a:r>
            <a:br>
              <a:rPr lang="pt-BR" sz="2800" dirty="0"/>
            </a:br>
            <a:r>
              <a:rPr lang="pt-BR" sz="2800" dirty="0"/>
              <a:t>Rodrigo Germano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Integração Contínua, </a:t>
            </a:r>
            <a:r>
              <a:rPr lang="pt-BR" dirty="0" err="1">
                <a:solidFill>
                  <a:schemeClr val="bg1"/>
                </a:solidFill>
              </a:rPr>
              <a:t>DevOps</a:t>
            </a:r>
            <a:r>
              <a:rPr lang="pt-BR" dirty="0">
                <a:solidFill>
                  <a:schemeClr val="bg1"/>
                </a:solidFill>
              </a:rPr>
              <a:t> e Computação em Nuvem</a:t>
            </a:r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DCD5CE8-A540-4FA4-B2D0-DFD01903AA34}"/>
              </a:ext>
            </a:extLst>
          </p:cNvPr>
          <p:cNvSpPr/>
          <p:nvPr/>
        </p:nvSpPr>
        <p:spPr>
          <a:xfrm>
            <a:off x="-134911" y="-119921"/>
            <a:ext cx="12456826" cy="7195278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0C59EFC-95D1-4ED5-ACC3-46338646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2" descr="Nova Logo Tim Png - Tim Logo Branco Clipart - Large Size Png Image - PikPng">
            <a:extLst>
              <a:ext uri="{FF2B5EF4-FFF2-40B4-BE49-F238E27FC236}">
                <a16:creationId xmlns:a16="http://schemas.microsoft.com/office/drawing/2014/main" id="{1EBEBDF5-26E4-4BBD-9635-48AF3E8F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41" y="2365843"/>
            <a:ext cx="8036459" cy="21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0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04738F-943C-4AB3-AF9B-E750C450BA5B}"/>
              </a:ext>
            </a:extLst>
          </p:cNvPr>
          <p:cNvSpPr txBox="1"/>
          <p:nvPr/>
        </p:nvSpPr>
        <p:spPr>
          <a:xfrm>
            <a:off x="1943677" y="6387779"/>
            <a:ext cx="569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https://www.linkedin.com/company/timbrasil/about/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FC81C4-0BCB-446A-9E86-0B96208D9DD6}"/>
              </a:ext>
            </a:extLst>
          </p:cNvPr>
          <p:cNvSpPr txBox="1"/>
          <p:nvPr/>
        </p:nvSpPr>
        <p:spPr>
          <a:xfrm>
            <a:off x="1943677" y="160173"/>
            <a:ext cx="83046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Site:</a:t>
            </a:r>
            <a:r>
              <a:rPr lang="pt-BR" sz="3200" dirty="0"/>
              <a:t> http://www.tim.com.br</a:t>
            </a:r>
          </a:p>
          <a:p>
            <a:r>
              <a:rPr lang="pt-BR" sz="3200" b="1" dirty="0"/>
              <a:t>Setor: </a:t>
            </a:r>
            <a:r>
              <a:rPr lang="pt-BR" sz="3200" dirty="0"/>
              <a:t>Telecomunicações</a:t>
            </a:r>
          </a:p>
          <a:p>
            <a:r>
              <a:rPr lang="pt-BR" sz="3200" b="1" dirty="0"/>
              <a:t>Tamanho da empresa: </a:t>
            </a:r>
            <a:r>
              <a:rPr lang="pt-BR" sz="3200" dirty="0"/>
              <a:t>+ de 10.001 funcionários</a:t>
            </a:r>
          </a:p>
          <a:p>
            <a:r>
              <a:rPr lang="pt-BR" sz="3200" b="1" dirty="0"/>
              <a:t>Sede: </a:t>
            </a:r>
            <a:r>
              <a:rPr lang="pt-BR" sz="3200" dirty="0"/>
              <a:t>Rio de Janeiro</a:t>
            </a:r>
          </a:p>
          <a:p>
            <a:r>
              <a:rPr lang="pt-BR" sz="3200" b="1" dirty="0"/>
              <a:t>Tipo: </a:t>
            </a:r>
            <a:r>
              <a:rPr lang="pt-BR" sz="3200" dirty="0"/>
              <a:t>Empresa de capital aberto</a:t>
            </a:r>
          </a:p>
          <a:p>
            <a:r>
              <a:rPr lang="pt-BR" sz="3200" b="1" dirty="0"/>
              <a:t>Fundada em: </a:t>
            </a:r>
            <a:r>
              <a:rPr lang="pt-BR" sz="3200" dirty="0"/>
              <a:t>1998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Nova Logo Tim Png - Tim Logo Branco Clipart - Large Size Png Image - PikPng">
            <a:extLst>
              <a:ext uri="{FF2B5EF4-FFF2-40B4-BE49-F238E27FC236}">
                <a16:creationId xmlns:a16="http://schemas.microsoft.com/office/drawing/2014/main" id="{62E14833-CD39-4D90-AC72-75DBFD97B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" y="351527"/>
            <a:ext cx="13959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84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785C58-2177-4628-AF2A-F61FE366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4</a:t>
            </a:fld>
            <a:endParaRPr lang="pt-BR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BDE5D32-6D60-458B-9E78-AFBC7DE45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984202"/>
              </p:ext>
            </p:extLst>
          </p:nvPr>
        </p:nvGraphicFramePr>
        <p:xfrm>
          <a:off x="0" y="929392"/>
          <a:ext cx="12192000" cy="3579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7F1CB40-1F4D-4559-82C5-65D455469482}"/>
              </a:ext>
            </a:extLst>
          </p:cNvPr>
          <p:cNvSpPr txBox="1"/>
          <p:nvPr/>
        </p:nvSpPr>
        <p:spPr>
          <a:xfrm>
            <a:off x="-8094" y="3237877"/>
            <a:ext cx="1446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Diagnóstico e</a:t>
            </a:r>
          </a:p>
          <a:p>
            <a:pPr algn="ctr"/>
            <a:r>
              <a:rPr lang="pt-BR" dirty="0" err="1"/>
              <a:t>kickoff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9EA86-720D-41B2-830C-2A52AE51DC21}"/>
              </a:ext>
            </a:extLst>
          </p:cNvPr>
          <p:cNvSpPr txBox="1"/>
          <p:nvPr/>
        </p:nvSpPr>
        <p:spPr>
          <a:xfrm>
            <a:off x="1438456" y="3259477"/>
            <a:ext cx="197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Análise e</a:t>
            </a:r>
          </a:p>
          <a:p>
            <a:pPr algn="ctr"/>
            <a:r>
              <a:rPr lang="pt-BR" dirty="0"/>
              <a:t>criação de políticas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177997-7539-49CD-906A-DFB346D39324}"/>
              </a:ext>
            </a:extLst>
          </p:cNvPr>
          <p:cNvSpPr txBox="1"/>
          <p:nvPr/>
        </p:nvSpPr>
        <p:spPr>
          <a:xfrm>
            <a:off x="4473546" y="3259477"/>
            <a:ext cx="17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e escolha</a:t>
            </a:r>
          </a:p>
          <a:p>
            <a:pPr algn="ctr"/>
            <a:r>
              <a:rPr lang="pt-BR" dirty="0"/>
              <a:t>das Ferramentas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340FB0-0918-4C78-81C5-0E75BB36239E}"/>
              </a:ext>
            </a:extLst>
          </p:cNvPr>
          <p:cNvSpPr txBox="1"/>
          <p:nvPr/>
        </p:nvSpPr>
        <p:spPr>
          <a:xfrm>
            <a:off x="8834514" y="3259477"/>
            <a:ext cx="2295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Análise, implantação e</a:t>
            </a:r>
          </a:p>
          <a:p>
            <a:pPr algn="ctr"/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25447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316C9F5-979C-45DD-B039-05087D2C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990294-9CAD-4665-A84E-DA11685CA51F}"/>
              </a:ext>
            </a:extLst>
          </p:cNvPr>
          <p:cNvSpPr txBox="1"/>
          <p:nvPr/>
        </p:nvSpPr>
        <p:spPr>
          <a:xfrm>
            <a:off x="1806058" y="272533"/>
            <a:ext cx="9836214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1. Ninguém concorda com os controles da Gestão de Mudanças e Segurança</a:t>
            </a:r>
          </a:p>
          <a:p>
            <a:br>
              <a:rPr lang="pt-BR" sz="2000" dirty="0"/>
            </a:br>
            <a:r>
              <a:rPr lang="pt-BR" sz="2000" dirty="0"/>
              <a:t>2. Processo de bônus acirra disputas entre os gerentes das áreas e equipes</a:t>
            </a:r>
          </a:p>
          <a:p>
            <a:br>
              <a:rPr lang="pt-BR" sz="2000" dirty="0"/>
            </a:br>
            <a:r>
              <a:rPr lang="pt-BR" sz="2000" dirty="0"/>
              <a:t>3. As pessoas tem medo de expressar opiniões e sentem-se pressionadas a não falar tudo que sabem quando ocorrem incidentes críticos</a:t>
            </a:r>
          </a:p>
          <a:p>
            <a:endParaRPr lang="pt-BR" sz="2000" dirty="0"/>
          </a:p>
          <a:p>
            <a:r>
              <a:rPr lang="pt-BR" sz="2000" dirty="0"/>
              <a:t>4. Desenvolvedores não sabem o resultado real das suas implantações</a:t>
            </a:r>
          </a:p>
          <a:p>
            <a:br>
              <a:rPr lang="pt-BR" sz="2000" dirty="0"/>
            </a:br>
            <a:r>
              <a:rPr lang="pt-BR" sz="2000" dirty="0"/>
              <a:t>5. Ninguém conhece as transações mais críticas utilizadas pelos clientes</a:t>
            </a:r>
          </a:p>
          <a:p>
            <a:br>
              <a:rPr lang="pt-BR" sz="2000" dirty="0"/>
            </a:br>
            <a:r>
              <a:rPr lang="pt-BR" sz="2000" dirty="0"/>
              <a:t>6. Débito técnico desgovernado</a:t>
            </a:r>
          </a:p>
          <a:p>
            <a:br>
              <a:rPr lang="pt-BR" sz="2000" dirty="0"/>
            </a:br>
            <a:r>
              <a:rPr lang="pt-BR" sz="2000" dirty="0"/>
              <a:t>7. Alto custo com horas extras para testes manuais</a:t>
            </a:r>
          </a:p>
          <a:p>
            <a:br>
              <a:rPr lang="pt-BR" sz="2000" dirty="0"/>
            </a:br>
            <a:r>
              <a:rPr lang="pt-BR" sz="2000" dirty="0"/>
              <a:t>8. Conflitos entre os times de desenvolvimento e operações</a:t>
            </a:r>
          </a:p>
          <a:p>
            <a:br>
              <a:rPr lang="pt-BR" sz="2000" dirty="0"/>
            </a:br>
            <a:r>
              <a:rPr lang="pt-BR" sz="2000" dirty="0"/>
              <a:t>9. Aumento na </a:t>
            </a:r>
            <a:r>
              <a:rPr lang="pt-BR" sz="2000" dirty="0" err="1"/>
              <a:t>qtd</a:t>
            </a:r>
            <a:r>
              <a:rPr lang="pt-BR" sz="2000" dirty="0"/>
              <a:t> de incidentes em produção nos últimos 3 meses</a:t>
            </a:r>
          </a:p>
          <a:p>
            <a:br>
              <a:rPr lang="pt-BR" sz="2000" dirty="0"/>
            </a:br>
            <a:r>
              <a:rPr lang="pt-BR" sz="2000" dirty="0"/>
              <a:t>10. Falta de processo que resolva a causa raiz dos problemas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br>
              <a:rPr lang="pt-BR" sz="2000" dirty="0"/>
            </a:br>
            <a:endParaRPr lang="pt-BR" sz="2000" dirty="0"/>
          </a:p>
          <a:p>
            <a:endParaRPr lang="pt-BR" sz="20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0B74B4-B194-4390-BFD1-8E2F65CA1678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Nova Logo Tim Png - Tim Logo Branco Clipart - Large Size Png Image - PikPng">
            <a:extLst>
              <a:ext uri="{FF2B5EF4-FFF2-40B4-BE49-F238E27FC236}">
                <a16:creationId xmlns:a16="http://schemas.microsoft.com/office/drawing/2014/main" id="{26584BFD-DAB4-4F0D-B7C9-6D06490F6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" y="351527"/>
            <a:ext cx="13959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6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0C2E89-AFF8-4A20-91A8-9429ED8F7A8E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/>
              <a:t>Obrigado!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Integração Contínua, </a:t>
            </a:r>
            <a:r>
              <a:rPr lang="pt-BR" dirty="0" err="1">
                <a:solidFill>
                  <a:schemeClr val="bg1"/>
                </a:solidFill>
              </a:rPr>
              <a:t>DevOps</a:t>
            </a:r>
            <a:r>
              <a:rPr lang="pt-BR" dirty="0">
                <a:solidFill>
                  <a:schemeClr val="bg1"/>
                </a:solidFill>
              </a:rPr>
              <a:t> e Computação em Nuvem</a:t>
            </a:r>
          </a:p>
        </p:txBody>
      </p:sp>
    </p:spTree>
    <p:extLst>
      <p:ext uri="{BB962C8B-B14F-4D97-AF65-F5344CB8AC3E}">
        <p14:creationId xmlns:p14="http://schemas.microsoft.com/office/powerpoint/2010/main" val="2477862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270</Words>
  <Application>Microsoft Office PowerPoint</Application>
  <PresentationFormat>Widescreen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Rodrigo Germano</cp:lastModifiedBy>
  <cp:revision>28</cp:revision>
  <cp:lastPrinted>2020-11-30T13:10:53Z</cp:lastPrinted>
  <dcterms:created xsi:type="dcterms:W3CDTF">2020-07-13T17:27:27Z</dcterms:created>
  <dcterms:modified xsi:type="dcterms:W3CDTF">2020-11-30T17:10:30Z</dcterms:modified>
</cp:coreProperties>
</file>