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0"/>
  </p:notesMasterIdLst>
  <p:sldIdLst>
    <p:sldId id="256" r:id="rId2"/>
    <p:sldId id="267" r:id="rId3"/>
    <p:sldId id="302" r:id="rId4"/>
    <p:sldId id="303" r:id="rId5"/>
    <p:sldId id="284" r:id="rId6"/>
    <p:sldId id="301" r:id="rId7"/>
    <p:sldId id="291" r:id="rId8"/>
    <p:sldId id="292" r:id="rId9"/>
  </p:sldIdLst>
  <p:sldSz cx="12192000" cy="6858000"/>
  <p:notesSz cx="7104063" cy="10234613"/>
  <p:custDataLst>
    <p:tags r:id="rId1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</a:t>
            </a:r>
            <a:r>
              <a:rPr lang="pt-BR" sz="3600" dirty="0" err="1">
                <a:cs typeface="Calibri"/>
              </a:rPr>
              <a:t>Ormastroni</a:t>
            </a:r>
            <a:r>
              <a:rPr lang="pt-BR" sz="3600" dirty="0">
                <a:cs typeface="Calibri"/>
              </a:rPr>
              <a:t> Victor</a:t>
            </a: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10083753" y="5228348"/>
            <a:ext cx="1896738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Luis Junior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238710" y="397401"/>
            <a:ext cx="93104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Agenda</a:t>
            </a:r>
          </a:p>
          <a:p>
            <a:endParaRPr lang="en-US" sz="4000" dirty="0">
              <a:cs typeface="Calibri"/>
            </a:endParaRPr>
          </a:p>
          <a:p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E1A929D-5FE0-4A7D-A0BB-DC9C5376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BC3DB4-D932-4BA3-B170-0AAAD44F284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02187"/>
            <a:ext cx="1219200" cy="5101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762E99F-7B3C-4A51-9583-2665CA5ED4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solidFill>
                  <a:srgbClr val="424242"/>
                </a:solidFill>
              </a:rPr>
              <a:t>qual cerveja vc mais gosta?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296870-996F-46A9-8DAA-81EF6D7F2E5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92000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pt-BR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6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238710" y="397401"/>
            <a:ext cx="93104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Agenda</a:t>
            </a:r>
          </a:p>
          <a:p>
            <a:endParaRPr lang="en-US" sz="4000" dirty="0">
              <a:cs typeface="Calibri"/>
            </a:endParaRPr>
          </a:p>
          <a:p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3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1 - Motivador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09775" y="1609725"/>
            <a:ext cx="95440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Pensando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viabilidade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pt-BR" dirty="0"/>
              <a:t>elétricos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um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mobilidade</a:t>
            </a:r>
            <a:r>
              <a:rPr lang="en-US" dirty="0"/>
              <a:t> e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Kpex</a:t>
            </a:r>
            <a:r>
              <a:rPr lang="en-US" dirty="0"/>
              <a:t> (a </a:t>
            </a:r>
            <a:r>
              <a:rPr lang="en-US" dirty="0" err="1"/>
              <a:t>compra</a:t>
            </a:r>
            <a:r>
              <a:rPr lang="en-US" dirty="0"/>
              <a:t> do </a:t>
            </a:r>
            <a:r>
              <a:rPr lang="en-US" dirty="0" err="1"/>
              <a:t>carro</a:t>
            </a:r>
            <a:r>
              <a:rPr lang="en-US" dirty="0"/>
              <a:t>) e </a:t>
            </a:r>
            <a:r>
              <a:rPr lang="en-US" dirty="0" err="1"/>
              <a:t>Opex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 o </a:t>
            </a:r>
            <a:r>
              <a:rPr lang="en-US" dirty="0" err="1"/>
              <a:t>custo</a:t>
            </a:r>
            <a:r>
              <a:rPr lang="en-US" dirty="0"/>
              <a:t> para se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carro</a:t>
            </a:r>
            <a:r>
              <a:rPr lang="en-US" dirty="0"/>
              <a:t> que é </a:t>
            </a:r>
            <a:r>
              <a:rPr lang="en-US" dirty="0" err="1"/>
              <a:t>diluido</a:t>
            </a:r>
            <a:r>
              <a:rPr lang="en-US" dirty="0"/>
              <a:t> com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mensais</a:t>
            </a:r>
            <a:r>
              <a:rPr lang="en-US" dirty="0"/>
              <a:t>) - e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alinhado</a:t>
            </a:r>
            <a:r>
              <a:rPr lang="en-US" dirty="0"/>
              <a:t> a </a:t>
            </a:r>
            <a:r>
              <a:rPr lang="en-US" dirty="0" err="1"/>
              <a:t>preocupações</a:t>
            </a:r>
            <a:r>
              <a:rPr lang="en-US" dirty="0"/>
              <a:t> de </a:t>
            </a:r>
            <a:r>
              <a:rPr lang="en-US" dirty="0" err="1"/>
              <a:t>sustentabilidade</a:t>
            </a:r>
            <a:r>
              <a:rPr lang="en-US" dirty="0"/>
              <a:t>;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Diminuir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rua</a:t>
            </a:r>
            <a:r>
              <a:rPr lang="en-US" dirty="0">
                <a:cs typeface="Calibri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prioridade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será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consumo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fonte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renovável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parceria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usina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enegia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solares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eólica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6 - </a:t>
            </a:r>
            <a:r>
              <a:rPr lang="en-US" sz="4000" dirty="0" err="1">
                <a:ea typeface="+mn-lt"/>
                <a:cs typeface="+mn-lt"/>
              </a:rPr>
              <a:t>Perguntas</a:t>
            </a:r>
            <a:endParaRPr lang="en-US" sz="4000" dirty="0">
              <a:cs typeface="Calibri"/>
            </a:endParaRPr>
          </a:p>
        </p:txBody>
      </p:sp>
      <p:pic>
        <p:nvPicPr>
          <p:cNvPr id="3" name="Gráfico 5" descr="Perguntas com preenchimento sólido">
            <a:extLst>
              <a:ext uri="{FF2B5EF4-FFF2-40B4-BE49-F238E27FC236}">
                <a16:creationId xmlns:a16="http://schemas.microsoft.com/office/drawing/2014/main" id="{B35E9272-4ADA-42A4-887A-FC395023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700" y="1657350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Referencias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251410" y="1596830"/>
            <a:ext cx="64605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TkyMjQwMTV9"/>
  <p:tag name="SLIDO_TYPE" val="SlidoPoll"/>
  <p:tag name="SLIDO_POLL_UUID" val="0fc05e2b-bab2-4493-a223-5089b223606c"/>
  <p:tag name="SLIDO_TIMELINE" val="W3sicG9sbFF1ZXN0aW9uVXVpZCI6IjIzOTU3ZDlkLTQwNDctNDgyYi05ZTMyLTFjODBiNGQxNDAxZS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149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104</cp:revision>
  <cp:lastPrinted>2020-11-30T13:10:53Z</cp:lastPrinted>
  <dcterms:created xsi:type="dcterms:W3CDTF">2020-07-13T17:27:27Z</dcterms:created>
  <dcterms:modified xsi:type="dcterms:W3CDTF">2021-04-24T01:31:59Z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</Properties>
</file>