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-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5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9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6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9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8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78C0-CA56-4699-98E4-C282046576F5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1AB3-6F6A-4AD5-90E7-CC41573712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lexandre.ci.ufpb.br/wp-content/uploads/2013/10/cnp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5" y="792953"/>
            <a:ext cx="1718628" cy="7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26" idx="3"/>
          </p:cNvCxnSpPr>
          <p:nvPr/>
        </p:nvCxnSpPr>
        <p:spPr>
          <a:xfrm>
            <a:off x="2638443" y="1159703"/>
            <a:ext cx="3682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tocadacotia.com/wp-content/gallery/dinheiro-emprestad-cheque-1/dinheiro-emprestad-cheque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40" y="469070"/>
            <a:ext cx="2071898" cy="13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angulado 12"/>
          <p:cNvCxnSpPr/>
          <p:nvPr/>
        </p:nvCxnSpPr>
        <p:spPr>
          <a:xfrm rot="10800000" flipV="1">
            <a:off x="4203511" y="1526452"/>
            <a:ext cx="2538484" cy="1039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074021" y="2147797"/>
            <a:ext cx="281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accent6"/>
                </a:solidFill>
                <a:latin typeface="League Gothic" panose="00000500000000000000" pitchFamily="2" charset="0"/>
              </a:rPr>
              <a:t>Edital</a:t>
            </a:r>
            <a:endParaRPr lang="pt-BR" dirty="0">
              <a:solidFill>
                <a:schemeClr val="accent6"/>
              </a:solidFill>
              <a:latin typeface="League Gothic" panose="00000500000000000000" pitchFamily="2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7562403" y="1882340"/>
            <a:ext cx="1543" cy="12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987218" y="3165667"/>
            <a:ext cx="281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accent2"/>
                </a:solidFill>
                <a:latin typeface="League Gothic" panose="00000500000000000000" pitchFamily="2" charset="0"/>
              </a:rPr>
              <a:t>Edital</a:t>
            </a:r>
            <a:endParaRPr lang="pt-BR" dirty="0">
              <a:solidFill>
                <a:schemeClr val="accent2"/>
              </a:solidFill>
              <a:latin typeface="League Gothic" panose="00000500000000000000" pitchFamily="2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93" y="463321"/>
            <a:ext cx="2076740" cy="13813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9786523" y="1009366"/>
            <a:ext cx="281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accent4">
                    <a:lumMod val="75000"/>
                  </a:schemeClr>
                </a:solidFill>
                <a:latin typeface="League Gothic" panose="00000500000000000000" pitchFamily="2" charset="0"/>
              </a:rPr>
              <a:t>Edital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League Gothic" panose="00000500000000000000" pitchFamily="2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8243248" y="1310185"/>
            <a:ext cx="1555409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345" y="469018"/>
            <a:ext cx="207674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League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Ivanildo III</dc:creator>
  <cp:lastModifiedBy>Ivanildo III</cp:lastModifiedBy>
  <cp:revision>4</cp:revision>
  <dcterms:created xsi:type="dcterms:W3CDTF">2014-12-10T00:04:28Z</dcterms:created>
  <dcterms:modified xsi:type="dcterms:W3CDTF">2014-12-10T00:55:56Z</dcterms:modified>
</cp:coreProperties>
</file>