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6C4B5-B41E-4D67-88D6-9E293243492D}" type="datetimeFigureOut">
              <a:rPr lang="pt-BR" smtClean="0"/>
              <a:t>08/12/2014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4377A-3857-42E6-A107-592677994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27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ED3CA-1803-431A-8810-9F4C53201314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76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ED3CA-1803-431A-8810-9F4C53201314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38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ED3CA-1803-431A-8810-9F4C53201314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5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01008B5-B546-481E-AEBE-2A2B0D0E8AE6}" type="datetime1">
              <a:rPr lang="en-US"/>
              <a:pPr>
                <a:defRPr/>
              </a:pPr>
              <a:t>12/8/2014</a:t>
            </a:fld>
            <a:endParaRPr lang="en-US"/>
          </a:p>
        </p:txBody>
      </p:sp>
      <p:sp>
        <p:nvSpPr>
          <p:cNvPr id="10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3E3D2D"/>
                </a:solidFill>
              </a:rPr>
              <a:t>IFPB - Cajazeiras - Paraíba - 2009</a:t>
            </a:r>
          </a:p>
        </p:txBody>
      </p:sp>
      <p:sp>
        <p:nvSpPr>
          <p:cNvPr id="11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AEB8139-14D5-4980-A5D8-2BD61F5131DE}" type="slidenum">
              <a:rPr lang="en-US">
                <a:solidFill>
                  <a:srgbClr val="3E3D2D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3E3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BEDD2-F35D-4271-A75E-BCAC75FC2C20}" type="datetime1">
              <a:rPr lang="en-US">
                <a:solidFill>
                  <a:srgbClr val="3E3D2D"/>
                </a:solidFill>
              </a:rPr>
              <a:pPr>
                <a:defRPr/>
              </a:pPr>
              <a:t>12/8/2014</a:t>
            </a:fld>
            <a:endParaRPr lang="en-US">
              <a:solidFill>
                <a:srgbClr val="3E3D2D"/>
              </a:solidFill>
            </a:endParaRPr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E3D2D"/>
                </a:solidFill>
              </a:rPr>
              <a:t>IFPB - Cajazeiras - Paraíba - 2009</a:t>
            </a:r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E4B21-87E8-4401-B42C-594BC278C55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9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B129F-23EE-452D-B271-41A3F23EFB7D}" type="datetime1">
              <a:rPr lang="en-US">
                <a:solidFill>
                  <a:srgbClr val="3E3D2D"/>
                </a:solidFill>
              </a:rPr>
              <a:pPr>
                <a:defRPr/>
              </a:pPr>
              <a:t>12/8/2014</a:t>
            </a:fld>
            <a:endParaRPr lang="en-US">
              <a:solidFill>
                <a:srgbClr val="3E3D2D"/>
              </a:solidFill>
            </a:endParaRP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E3D2D"/>
                </a:solidFill>
              </a:rPr>
              <a:t>IFPB - Cajazeiras - Paraíba - 2009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0BC81-D55D-439D-866C-1B50C7E8FB2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0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D8C66-1048-4508-8AAD-AC725B98ED9E}" type="datetime1">
              <a:rPr lang="en-US">
                <a:solidFill>
                  <a:srgbClr val="3E3D2D"/>
                </a:solidFill>
              </a:rPr>
              <a:pPr>
                <a:defRPr/>
              </a:pPr>
              <a:t>12/8/2014</a:t>
            </a:fld>
            <a:endParaRPr lang="en-US">
              <a:solidFill>
                <a:srgbClr val="3E3D2D"/>
              </a:solidFill>
            </a:endParaRPr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E3D2D"/>
                </a:solidFill>
              </a:rPr>
              <a:t>IFPB - Cajazeiras - Paraíba - 2009</a:t>
            </a:r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A0241-095E-434B-AE71-49C8387C6C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2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7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2EE3A-5583-4CD6-A057-205ECD31A1DF}" type="datetime1">
              <a:rPr lang="en-US">
                <a:solidFill>
                  <a:srgbClr val="3E3D2D"/>
                </a:solidFill>
              </a:rPr>
              <a:pPr>
                <a:defRPr/>
              </a:pPr>
              <a:t>12/8/2014</a:t>
            </a:fld>
            <a:endParaRPr lang="en-US">
              <a:solidFill>
                <a:srgbClr val="3E3D2D"/>
              </a:solidFill>
            </a:endParaRPr>
          </a:p>
        </p:txBody>
      </p:sp>
      <p:sp>
        <p:nvSpPr>
          <p:cNvPr id="8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9E02E78-0330-4E7C-8654-389EA3E61E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E3D2D"/>
                </a:solidFill>
              </a:rPr>
              <a:t>IFPB - Cajazeiras - Paraíba - 2009</a:t>
            </a:r>
          </a:p>
        </p:txBody>
      </p:sp>
    </p:spTree>
    <p:extLst>
      <p:ext uri="{BB962C8B-B14F-4D97-AF65-F5344CB8AC3E}">
        <p14:creationId xmlns:p14="http://schemas.microsoft.com/office/powerpoint/2010/main" val="356596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FAB0DC4-A180-495F-A769-E51BB0787968}" type="datetime1">
              <a:rPr lang="en-US">
                <a:solidFill>
                  <a:srgbClr val="3E3D2D"/>
                </a:solidFill>
              </a:rPr>
              <a:pPr>
                <a:defRPr/>
              </a:pPr>
              <a:t>12/8/2014</a:t>
            </a:fld>
            <a:endParaRPr lang="en-US">
              <a:solidFill>
                <a:srgbClr val="3E3D2D"/>
              </a:solidFill>
            </a:endParaRPr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1BB15FD-4B37-4D43-83BB-69040E1216E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E3D2D"/>
                </a:solidFill>
              </a:rPr>
              <a:t>IFPB - Cajazeiras - Paraíba - 2009</a:t>
            </a:r>
          </a:p>
        </p:txBody>
      </p:sp>
    </p:spTree>
    <p:extLst>
      <p:ext uri="{BB962C8B-B14F-4D97-AF65-F5344CB8AC3E}">
        <p14:creationId xmlns:p14="http://schemas.microsoft.com/office/powerpoint/2010/main" val="247121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6C0CB0E-5ADD-46BA-ADA1-CE2566E2BD22}" type="datetime1">
              <a:rPr lang="en-US">
                <a:solidFill>
                  <a:srgbClr val="3E3D2D"/>
                </a:solidFill>
              </a:rPr>
              <a:pPr>
                <a:defRPr/>
              </a:pPr>
              <a:t>12/8/2014</a:t>
            </a:fld>
            <a:endParaRPr lang="en-US">
              <a:solidFill>
                <a:srgbClr val="3E3D2D"/>
              </a:solidFill>
            </a:endParaRPr>
          </a:p>
        </p:txBody>
      </p:sp>
      <p:sp>
        <p:nvSpPr>
          <p:cNvPr id="8" name="Espaço Reservado para Número de Slid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A0CEC04-A692-4F32-AD81-48A7DA27A4F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E3D2D"/>
                </a:solidFill>
              </a:rPr>
              <a:t>IFPB - Cajazeiras - Paraíba - 2009</a:t>
            </a:r>
          </a:p>
        </p:txBody>
      </p:sp>
    </p:spTree>
    <p:extLst>
      <p:ext uri="{BB962C8B-B14F-4D97-AF65-F5344CB8AC3E}">
        <p14:creationId xmlns:p14="http://schemas.microsoft.com/office/powerpoint/2010/main" val="237403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3DB54-FBDA-4430-97F0-8AA940F2F357}" type="datetime1">
              <a:rPr lang="en-US">
                <a:solidFill>
                  <a:srgbClr val="3E3D2D"/>
                </a:solidFill>
              </a:rPr>
              <a:pPr>
                <a:defRPr/>
              </a:pPr>
              <a:t>12/8/2014</a:t>
            </a:fld>
            <a:endParaRPr lang="en-US">
              <a:solidFill>
                <a:srgbClr val="3E3D2D"/>
              </a:solidFill>
            </a:endParaRPr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E3D2D"/>
                </a:solidFill>
              </a:rPr>
              <a:t>IFPB - Cajazeiras - Paraíba - 2009</a:t>
            </a:r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6FA69-9BD7-4E04-809E-1521C082C63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6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B2FE7-1C98-4E66-BFA9-3DCA95EFE374}" type="datetime1">
              <a:rPr lang="en-US">
                <a:solidFill>
                  <a:srgbClr val="3E3D2D"/>
                </a:solidFill>
              </a:rPr>
              <a:pPr>
                <a:defRPr/>
              </a:pPr>
              <a:t>12/8/2014</a:t>
            </a:fld>
            <a:endParaRPr lang="en-US">
              <a:solidFill>
                <a:srgbClr val="3E3D2D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E3D2D"/>
                </a:solidFill>
              </a:rPr>
              <a:t>IFPB - Cajazeiras - Paraíba - 2009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7AA9FBD-382B-456A-955C-A2AE799540AC}" type="slidenum">
              <a:rPr lang="en-US">
                <a:solidFill>
                  <a:srgbClr val="3E3D2D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3E3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9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E9D77-7B7D-4FB2-B16B-AADF04DD3660}" type="datetime1">
              <a:rPr lang="en-US">
                <a:solidFill>
                  <a:srgbClr val="3E3D2D"/>
                </a:solidFill>
              </a:rPr>
              <a:pPr>
                <a:defRPr/>
              </a:pPr>
              <a:t>12/8/2014</a:t>
            </a:fld>
            <a:endParaRPr lang="en-US">
              <a:solidFill>
                <a:srgbClr val="3E3D2D"/>
              </a:solidFill>
            </a:endParaRPr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E3D2D"/>
                </a:solidFill>
              </a:rPr>
              <a:t>IFPB - Cajazeiras - Paraíba - 2009</a:t>
            </a:r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130F9-1BBB-493B-92E0-7A5F990854A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73CD6DC-60CB-4BCD-8DF6-4CF1E1F2CFA0}" type="datetime1">
              <a:rPr lang="en-US">
                <a:solidFill>
                  <a:srgbClr val="3E3D2D"/>
                </a:solidFill>
              </a:rPr>
              <a:pPr>
                <a:defRPr/>
              </a:pPr>
              <a:t>12/8/2014</a:t>
            </a:fld>
            <a:endParaRPr lang="en-US">
              <a:solidFill>
                <a:srgbClr val="3E3D2D"/>
              </a:solidFill>
            </a:endParaRPr>
          </a:p>
        </p:txBody>
      </p:sp>
      <p:sp>
        <p:nvSpPr>
          <p:cNvPr id="10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D3DA4C9C-B574-4080-8EEB-51DCDB7D7CF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E3D2D"/>
                </a:solidFill>
              </a:rPr>
              <a:t>IFPB - Cajazeiras - Paraíba - 2009</a:t>
            </a:r>
          </a:p>
        </p:txBody>
      </p:sp>
    </p:spTree>
    <p:extLst>
      <p:ext uri="{BB962C8B-B14F-4D97-AF65-F5344CB8AC3E}">
        <p14:creationId xmlns:p14="http://schemas.microsoft.com/office/powerpoint/2010/main" val="386698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7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89198F-5203-4926-A146-CE556E67C6A8}" type="datetime1">
              <a:rPr lang="en-US">
                <a:solidFill>
                  <a:srgbClr val="3E3D2D"/>
                </a:solidFill>
              </a:rPr>
              <a:pPr>
                <a:defRPr/>
              </a:pPr>
              <a:t>12/8/2014</a:t>
            </a:fld>
            <a:endParaRPr lang="en-US">
              <a:solidFill>
                <a:srgbClr val="3E3D2D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3E3D2D"/>
                </a:solidFill>
              </a:rPr>
              <a:t>IFPB - Cajazeiras - Paraíba - 2009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6BC19D-4507-4F2D-A992-37AF891CAD6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BDE296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32084" y="3944007"/>
            <a:ext cx="8394508" cy="1828800"/>
          </a:xfrm>
        </p:spPr>
        <p:txBody>
          <a:bodyPr/>
          <a:lstStyle/>
          <a:p>
            <a:pPr algn="r"/>
            <a:r>
              <a:rPr lang="pt-BR" sz="6600" dirty="0" smtClean="0">
                <a:latin typeface="League Gothic" panose="00000500000000000000" pitchFamily="2" charset="0"/>
              </a:rPr>
              <a:t>Q-MANAGER</a:t>
            </a:r>
            <a:endParaRPr lang="pt-BR" sz="6600" dirty="0">
              <a:latin typeface="League Gothic" panose="000005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>
                <a:latin typeface="Museo 300" panose="02000000000000000000" pitchFamily="50" charset="0"/>
              </a:rPr>
              <a:t>LADOSS</a:t>
            </a:r>
            <a:endParaRPr lang="pt-BR" dirty="0">
              <a:latin typeface="Museo 300" panose="02000000000000000000" pitchFamily="50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B8139-14D5-4980-A5D8-2BD61F5131DE}" type="slidenum">
              <a:rPr lang="en-US">
                <a:solidFill>
                  <a:srgbClr val="3E3D2D"/>
                </a:solidFill>
              </a:rPr>
              <a:pPr>
                <a:defRPr/>
              </a:pPr>
              <a:t>1</a:t>
            </a:fld>
            <a:endParaRPr lang="en-US">
              <a:solidFill>
                <a:srgbClr val="3E3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1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Futura BdCn BT" panose="020B0706020204020204" pitchFamily="34" charset="0"/>
              </a:rPr>
              <a:t>Por quê?</a:t>
            </a:r>
            <a:endParaRPr lang="pt-BR" dirty="0">
              <a:latin typeface="Futura BdCn BT" panose="020B0706020204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27A0241-095E-434B-AE71-49C8387C6C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://www.ifpb.edu.br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371" y="2635603"/>
            <a:ext cx="4784004" cy="170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1.bp.blogspot.com/-vx6AlUcjCW4/Uj8rM1EGPdI/AAAAAAAAYTI/RzaPb8phlPw/s1600/Caderneta-de-Anota%C3%A7%C3%B5es-em-png-queroiamgem-Cei%C3%A7a-Crispi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84" y="2235927"/>
            <a:ext cx="2159398" cy="287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2.bp.blogspot.com/-E-3QyWjhGV4/U0xQSNc0mZI/AAAAAAAAA9A/VP6MtNdPvTA/s1600/exc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728" y="2635603"/>
            <a:ext cx="2641074" cy="207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lanternlegal.com/gallery/Overworked_Office_Worker_webpa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788" y="1740161"/>
            <a:ext cx="6361192" cy="421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www.palmerwebmarketing.com/blog/wp-content/uploads/2012/03/timeles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371" y="1846118"/>
            <a:ext cx="5336514" cy="400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0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32084" y="3944007"/>
            <a:ext cx="8394508" cy="1828800"/>
          </a:xfrm>
        </p:spPr>
        <p:txBody>
          <a:bodyPr/>
          <a:lstStyle/>
          <a:p>
            <a:pPr algn="r"/>
            <a:r>
              <a:rPr lang="pt-BR" sz="6600" dirty="0" smtClean="0">
                <a:latin typeface="League Gothic" panose="00000500000000000000" pitchFamily="2" charset="0"/>
              </a:rPr>
              <a:t>Como resolver?</a:t>
            </a:r>
            <a:endParaRPr lang="pt-BR" sz="6600" dirty="0">
              <a:latin typeface="League Gothic" panose="000005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>
                <a:latin typeface="Museo 300" panose="02000000000000000000" pitchFamily="50" charset="0"/>
              </a:rPr>
              <a:t>LADOSS</a:t>
            </a:r>
            <a:endParaRPr lang="pt-BR" dirty="0">
              <a:latin typeface="Museo 300" panose="02000000000000000000" pitchFamily="50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B8139-14D5-4980-A5D8-2BD61F5131DE}" type="slidenum">
              <a:rPr lang="en-US">
                <a:solidFill>
                  <a:srgbClr val="3E3D2D"/>
                </a:solidFill>
              </a:rPr>
              <a:pPr>
                <a:defRPr/>
              </a:pPr>
              <a:t>3</a:t>
            </a:fld>
            <a:endParaRPr lang="en-US">
              <a:solidFill>
                <a:srgbClr val="3E3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Futura BdCn BT" panose="020B0706020204020204" pitchFamily="34" charset="0"/>
              </a:rPr>
              <a:t>I. Processo Unificado</a:t>
            </a:r>
            <a:endParaRPr lang="pt-BR" dirty="0">
              <a:latin typeface="Futura BdCn BT" panose="020B0706020204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27A0241-095E-434B-AE71-49C8387C6CF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46268" y="1792705"/>
            <a:ext cx="623627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Futura BdCn BT" panose="020B0706020204020204" pitchFamily="34" charset="0"/>
              </a:rPr>
              <a:t>II. Arquitetura</a:t>
            </a:r>
            <a:endParaRPr lang="pt-BR" dirty="0">
              <a:latin typeface="Futura BdCn BT" panose="020B0706020204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27A0241-095E-434B-AE71-49C8387C6CF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30" descr="https://lh5.googleusercontent.com/DIOoJ_YyLNrFE_mOSLzrraLkuq8WMYwPFdbAVV34nHx2DdK018TroV8GrMzOtttmaFB3uKwuJXmxu9wM4Xq1F-R-_EiPbXJIdbiO62pXksej0vwINatidZrJYowNBLbl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056" y="1692702"/>
            <a:ext cx="8245816" cy="495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blog.adstage.io/wp-content/uploads/2014/07/facebook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605" y="1823452"/>
            <a:ext cx="7155448" cy="268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4.bp.blogspot.com/-JOqxgp-ZWe0/U3BtyEQlEiI/AAAAAAAAOfg/Doq6Q2MwIKA/s1600/google-logo-874x28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226" y="4190091"/>
            <a:ext cx="79914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08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32084" y="3944007"/>
            <a:ext cx="8394508" cy="1828800"/>
          </a:xfrm>
        </p:spPr>
        <p:txBody>
          <a:bodyPr/>
          <a:lstStyle/>
          <a:p>
            <a:pPr algn="r"/>
            <a:r>
              <a:rPr lang="pt-BR" sz="6600" dirty="0" smtClean="0">
                <a:latin typeface="League Gothic" panose="00000500000000000000" pitchFamily="2" charset="0"/>
              </a:rPr>
              <a:t>RESULTADOS</a:t>
            </a:r>
            <a:endParaRPr lang="pt-BR" sz="6600" dirty="0">
              <a:latin typeface="League Gothic" panose="000005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>
                <a:latin typeface="Museo 300" panose="02000000000000000000" pitchFamily="50" charset="0"/>
              </a:rPr>
              <a:t>LADOSS</a:t>
            </a:r>
            <a:endParaRPr lang="pt-BR" dirty="0">
              <a:latin typeface="Museo 300" panose="02000000000000000000" pitchFamily="50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B8139-14D5-4980-A5D8-2BD61F5131DE}" type="slidenum">
              <a:rPr lang="en-US">
                <a:solidFill>
                  <a:srgbClr val="3E3D2D"/>
                </a:solidFill>
              </a:rPr>
              <a:pPr>
                <a:defRPr/>
              </a:pPr>
              <a:t>6</a:t>
            </a:fld>
            <a:endParaRPr lang="en-US">
              <a:solidFill>
                <a:srgbClr val="3E3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9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Futura BdCn BT" panose="020B0706020204020204" pitchFamily="34" charset="0"/>
              </a:rPr>
              <a:t>Mobile</a:t>
            </a:r>
            <a:endParaRPr lang="pt-BR" dirty="0">
              <a:latin typeface="Futura BdCn BT" panose="020B0706020204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27A0241-095E-434B-AE71-49C8387C6CF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Text Box 3416"/>
          <p:cNvSpPr txBox="1">
            <a:spLocks noChangeArrowheads="1"/>
          </p:cNvSpPr>
          <p:nvPr/>
        </p:nvSpPr>
        <p:spPr bwMode="auto">
          <a:xfrm>
            <a:off x="2616239" y="4018603"/>
            <a:ext cx="5202424" cy="56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863" tIns="43432" rIns="86863" bIns="43432">
            <a:spAutoFit/>
          </a:bodyPr>
          <a:lstStyle/>
          <a:p>
            <a:pPr algn="just" defTabSz="692150">
              <a:spcBef>
                <a:spcPct val="50000"/>
              </a:spcBef>
            </a:pPr>
            <a:r>
              <a:rPr lang="pt-BR" sz="3100" b="1">
                <a:solidFill>
                  <a:prstClr val="black"/>
                </a:solidFill>
                <a:latin typeface="tahoma, verdana, arial"/>
                <a:ea typeface="ＭＳ Ｐゴシック"/>
                <a:cs typeface="Times New Roman" pitchFamily="18" charset="0"/>
              </a:rPr>
              <a:t> </a:t>
            </a:r>
            <a:endParaRPr lang="pt-BR" sz="3100">
              <a:solidFill>
                <a:prstClr val="black"/>
              </a:solidFill>
              <a:latin typeface="tahoma, verdana, arial"/>
              <a:ea typeface="ＭＳ Ｐゴシック"/>
              <a:cs typeface="Times New Roman" pitchFamily="18" charset="0"/>
            </a:endParaRPr>
          </a:p>
        </p:txBody>
      </p:sp>
      <p:pic>
        <p:nvPicPr>
          <p:cNvPr id="23" name="Picture 2" descr="https://lh3.googleusercontent.com/-qeDbFbTMc1XTkVFERTej0nC7pxOcPsYtgJ-ZYUDWboouLPyygIF4zJ2fHeRSAVHPTT6a4IPEYWy9i12Y-4pyDd2i5oxNOQS5zyaW_rzsiz2EbiDDXAYeao7--UIUgUBBw"/>
          <p:cNvPicPr>
            <a:picLocks noChangeAspect="1" noChangeArrowheads="1"/>
          </p:cNvPicPr>
          <p:nvPr/>
        </p:nvPicPr>
        <p:blipFill>
          <a:blip r:embed="rId2">
            <a:duotone>
              <a:srgbClr val="54A021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759" y="1798544"/>
            <a:ext cx="2831290" cy="447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s://lh3.googleusercontent.com/RIGTGxiult9_3hOXDs316p0HJjCdvG9r3SrNLUWmjfJ6MXOeqsZSotSUDq55BzwsNQ31a35OX7_yCKgfbZIWgRddUWJHiP4fcWNwgjU1dGmt53edeRJmZswClrBccy3Wfg"/>
          <p:cNvPicPr>
            <a:picLocks noChangeAspect="1" noChangeArrowheads="1"/>
          </p:cNvPicPr>
          <p:nvPr/>
        </p:nvPicPr>
        <p:blipFill>
          <a:blip r:embed="rId3">
            <a:duotone>
              <a:srgbClr val="54A021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172" y="1822217"/>
            <a:ext cx="2812974" cy="445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https://lh3.googleusercontent.com/5kVEdTh_MstxNALDLJ-ZypHqyT3Li7daT9zkDE6M520a2nbDxpngccPe_TSA5Id8n6P6trqIlEKCjRJpTZq3SGELOq-nW-tTLfb1N-qGt73Lz6qxAScK426Wwa1jOOV2YQ"/>
          <p:cNvPicPr>
            <a:picLocks noChangeAspect="1" noChangeArrowheads="1"/>
          </p:cNvPicPr>
          <p:nvPr/>
        </p:nvPicPr>
        <p:blipFill>
          <a:blip r:embed="rId4">
            <a:duotone>
              <a:srgbClr val="54A021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063" y="1822218"/>
            <a:ext cx="2813442" cy="44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Futura BdCn BT" panose="020B0706020204020204" pitchFamily="34" charset="0"/>
              </a:rPr>
              <a:t>Web</a:t>
            </a:r>
            <a:endParaRPr lang="pt-BR" dirty="0">
              <a:latin typeface="Futura BdCn BT" panose="020B0706020204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27A0241-095E-434B-AE71-49C8387C6CF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Text Box 3416"/>
          <p:cNvSpPr txBox="1">
            <a:spLocks noChangeArrowheads="1"/>
          </p:cNvSpPr>
          <p:nvPr/>
        </p:nvSpPr>
        <p:spPr bwMode="auto">
          <a:xfrm>
            <a:off x="2616239" y="4018603"/>
            <a:ext cx="5202424" cy="56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863" tIns="43432" rIns="86863" bIns="43432">
            <a:spAutoFit/>
          </a:bodyPr>
          <a:lstStyle/>
          <a:p>
            <a:pPr algn="just" defTabSz="692150">
              <a:spcBef>
                <a:spcPct val="50000"/>
              </a:spcBef>
            </a:pPr>
            <a:r>
              <a:rPr lang="pt-BR" sz="3100" b="1">
                <a:solidFill>
                  <a:prstClr val="black"/>
                </a:solidFill>
                <a:latin typeface="tahoma, verdana, arial"/>
                <a:ea typeface="ＭＳ Ｐゴシック"/>
                <a:cs typeface="Times New Roman" pitchFamily="18" charset="0"/>
              </a:rPr>
              <a:t> </a:t>
            </a:r>
            <a:endParaRPr lang="pt-BR" sz="3100">
              <a:solidFill>
                <a:prstClr val="black"/>
              </a:solidFill>
              <a:latin typeface="tahoma, verdana, arial"/>
              <a:ea typeface="ＭＳ Ｐゴシック"/>
              <a:cs typeface="Times New Roman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928" y="2264664"/>
            <a:ext cx="7815072" cy="407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III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III" id="{7E31A9C7-C4DD-442C-BA6D-F28AFB8CCF98}" vid="{E48EAE20-56E2-40E8-BCBE-BE2BF63B0E8C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</Words>
  <Application>Microsoft Office PowerPoint</Application>
  <PresentationFormat>Widescreen</PresentationFormat>
  <Paragraphs>24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20" baseType="lpstr">
      <vt:lpstr>ＭＳ Ｐゴシック</vt:lpstr>
      <vt:lpstr>Arial</vt:lpstr>
      <vt:lpstr>Calibri</vt:lpstr>
      <vt:lpstr>Futura BdCn BT</vt:lpstr>
      <vt:lpstr>League Gothic</vt:lpstr>
      <vt:lpstr>Museo 300</vt:lpstr>
      <vt:lpstr>tahoma, verdana, arial</vt:lpstr>
      <vt:lpstr>Times New Roman</vt:lpstr>
      <vt:lpstr>Tw Cen MT</vt:lpstr>
      <vt:lpstr>Wingdings</vt:lpstr>
      <vt:lpstr>Wingdings 2</vt:lpstr>
      <vt:lpstr>ThemeIII</vt:lpstr>
      <vt:lpstr>Q-MANAGER</vt:lpstr>
      <vt:lpstr>Por quê?</vt:lpstr>
      <vt:lpstr>Como resolver?</vt:lpstr>
      <vt:lpstr>I. Processo Unificado</vt:lpstr>
      <vt:lpstr>II. Arquitetura</vt:lpstr>
      <vt:lpstr>RESULTADOS</vt:lpstr>
      <vt:lpstr>Mobile</vt:lpstr>
      <vt:lpstr>Web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Q-MANAGER</dc:title>
  <dc:creator>Ivanildo III</dc:creator>
  <cp:lastModifiedBy>Ivanildo III</cp:lastModifiedBy>
  <cp:revision>6</cp:revision>
  <dcterms:created xsi:type="dcterms:W3CDTF">2014-12-09T02:08:11Z</dcterms:created>
  <dcterms:modified xsi:type="dcterms:W3CDTF">2014-12-09T02:44:41Z</dcterms:modified>
</cp:coreProperties>
</file>