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  <p:sldMasterId id="2147483665" r:id="rId3"/>
  </p:sldMasterIdLst>
  <p:notesMasterIdLst>
    <p:notesMasterId r:id="rId10"/>
  </p:notesMasterIdLst>
  <p:sldIdLst>
    <p:sldId id="256" r:id="rId4"/>
    <p:sldId id="259" r:id="rId5"/>
    <p:sldId id="260" r:id="rId6"/>
    <p:sldId id="261" r:id="rId7"/>
    <p:sldId id="257" r:id="rId8"/>
    <p:sldId id="258" r:id="rId9"/>
  </p:sldIdLst>
  <p:sldSz cx="9144000" cy="6858000" type="screen4x3"/>
  <p:notesSz cx="6858000" cy="9144000"/>
  <p:embeddedFontLst>
    <p:embeddedFont>
      <p:font typeface="Helvetica Neue" panose="020B060402020202020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 Black" panose="020B0604020202020204" charset="0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1.fntdata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2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54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7002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865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instagram.com/gamaacademy/" TargetMode="External"/><Relationship Id="rId7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facebook.com/gamaacademybr/" TargetMode="External"/><Relationship Id="rId5" Type="http://schemas.openxmlformats.org/officeDocument/2006/relationships/hyperlink" Target="https://twitter.com/gamaacademybr" TargetMode="External"/><Relationship Id="rId4" Type="http://schemas.openxmlformats.org/officeDocument/2006/relationships/hyperlink" Target="https://www.linkedin.com/company/gama-academy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instagram.com/gamaacademy/" TargetMode="External"/><Relationship Id="rId7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facebook.com/gamaacademybr/" TargetMode="External"/><Relationship Id="rId5" Type="http://schemas.openxmlformats.org/officeDocument/2006/relationships/hyperlink" Target="https://twitter.com/gamaacademybr" TargetMode="External"/><Relationship Id="rId4" Type="http://schemas.openxmlformats.org/officeDocument/2006/relationships/hyperlink" Target="https://www.linkedin.com/company/gama-academy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t="91639"/>
          <a:stretch/>
        </p:blipFill>
        <p:spPr>
          <a:xfrm>
            <a:off x="0" y="6268853"/>
            <a:ext cx="9123900" cy="5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31777" y="365126"/>
            <a:ext cx="8448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4A9E"/>
              </a:buClr>
              <a:buSzPts val="1300"/>
              <a:buFont typeface="Arial"/>
              <a:buNone/>
              <a:defRPr sz="4400" b="0" i="0" u="none" strike="noStrike" cap="none">
                <a:solidFill>
                  <a:srgbClr val="664A9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543299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Helvetica Neue"/>
              <a:buNone/>
            </a:pPr>
            <a:fld id="{00000000-1234-1234-1234-123412341234}" type="slidenum">
              <a:rPr lang="pt-BR" sz="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900" b="0" i="0" u="none" strike="noStrike" cap="non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0" name="Shape 60"/>
          <p:cNvCxnSpPr/>
          <p:nvPr/>
        </p:nvCxnSpPr>
        <p:spPr>
          <a:xfrm>
            <a:off x="331776" y="6181984"/>
            <a:ext cx="8448300" cy="0"/>
          </a:xfrm>
          <a:prstGeom prst="straightConnector1">
            <a:avLst/>
          </a:prstGeom>
          <a:noFill/>
          <a:ln w="19050" cap="flat" cmpd="sng">
            <a:solidFill>
              <a:srgbClr val="664A9E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1" name="Shape 61">
            <a:hlinkClick r:id="rId3"/>
          </p:cNvPr>
          <p:cNvSpPr/>
          <p:nvPr/>
        </p:nvSpPr>
        <p:spPr>
          <a:xfrm>
            <a:off x="7606080" y="6410740"/>
            <a:ext cx="227400" cy="22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>
            <a:hlinkClick r:id="rId4"/>
          </p:cNvPr>
          <p:cNvSpPr/>
          <p:nvPr/>
        </p:nvSpPr>
        <p:spPr>
          <a:xfrm>
            <a:off x="7920000" y="6410740"/>
            <a:ext cx="227400" cy="22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>
            <a:hlinkClick r:id="rId5"/>
          </p:cNvPr>
          <p:cNvSpPr/>
          <p:nvPr/>
        </p:nvSpPr>
        <p:spPr>
          <a:xfrm>
            <a:off x="8228160" y="6410740"/>
            <a:ext cx="227400" cy="22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>
            <a:hlinkClick r:id="rId6"/>
          </p:cNvPr>
          <p:cNvSpPr/>
          <p:nvPr/>
        </p:nvSpPr>
        <p:spPr>
          <a:xfrm>
            <a:off x="8552695" y="6410740"/>
            <a:ext cx="227400" cy="22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7">
            <a:alphaModFix/>
          </a:blip>
          <a:srcRect l="7776" r="3350"/>
          <a:stretch/>
        </p:blipFill>
        <p:spPr>
          <a:xfrm>
            <a:off x="-1" y="0"/>
            <a:ext cx="9144003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-12" y="0"/>
            <a:ext cx="9144000" cy="6858000"/>
          </a:xfrm>
          <a:prstGeom prst="rect">
            <a:avLst/>
          </a:prstGeom>
          <a:solidFill>
            <a:srgbClr val="000000">
              <a:alpha val="646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00900" y="8"/>
            <a:ext cx="1857828" cy="1045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42900" marR="0" lvl="1" indent="-127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27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-127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9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9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49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 rotWithShape="1">
          <a:blip r:embed="rId2">
            <a:alphaModFix/>
          </a:blip>
          <a:srcRect t="91639"/>
          <a:stretch/>
        </p:blipFill>
        <p:spPr>
          <a:xfrm>
            <a:off x="0" y="6268853"/>
            <a:ext cx="9123900" cy="5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31777" y="365126"/>
            <a:ext cx="8448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4A9E"/>
              </a:buClr>
              <a:buSzPts val="1300"/>
              <a:buFont typeface="Arial"/>
              <a:buNone/>
              <a:defRPr sz="4400" b="0" i="0" u="none" strike="noStrike" cap="none">
                <a:solidFill>
                  <a:srgbClr val="664A9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3543299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Helvetica Neue"/>
              <a:buNone/>
            </a:pPr>
            <a:fld id="{00000000-1234-1234-1234-123412341234}" type="slidenum">
              <a:rPr lang="pt-BR" sz="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900" b="0" i="0" u="none" strike="noStrike" cap="non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4" name="Shape 84"/>
          <p:cNvCxnSpPr/>
          <p:nvPr/>
        </p:nvCxnSpPr>
        <p:spPr>
          <a:xfrm>
            <a:off x="331776" y="6181984"/>
            <a:ext cx="8448300" cy="0"/>
          </a:xfrm>
          <a:prstGeom prst="straightConnector1">
            <a:avLst/>
          </a:prstGeom>
          <a:noFill/>
          <a:ln w="19050" cap="flat" cmpd="sng">
            <a:solidFill>
              <a:srgbClr val="664A9E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5" name="Shape 85">
            <a:hlinkClick r:id="rId3"/>
          </p:cNvPr>
          <p:cNvSpPr/>
          <p:nvPr/>
        </p:nvSpPr>
        <p:spPr>
          <a:xfrm>
            <a:off x="7606080" y="6410740"/>
            <a:ext cx="227400" cy="227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>
            <a:hlinkClick r:id="rId4"/>
          </p:cNvPr>
          <p:cNvSpPr/>
          <p:nvPr/>
        </p:nvSpPr>
        <p:spPr>
          <a:xfrm>
            <a:off x="7920000" y="6410740"/>
            <a:ext cx="227400" cy="227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>
            <a:hlinkClick r:id="rId5"/>
          </p:cNvPr>
          <p:cNvSpPr/>
          <p:nvPr/>
        </p:nvSpPr>
        <p:spPr>
          <a:xfrm>
            <a:off x="8228160" y="6410740"/>
            <a:ext cx="227400" cy="227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>
            <a:hlinkClick r:id="rId6"/>
          </p:cNvPr>
          <p:cNvSpPr/>
          <p:nvPr/>
        </p:nvSpPr>
        <p:spPr>
          <a:xfrm>
            <a:off x="8552695" y="6410740"/>
            <a:ext cx="227400" cy="227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7">
            <a:alphaModFix/>
          </a:blip>
          <a:srcRect l="7776" r="3350"/>
          <a:stretch/>
        </p:blipFill>
        <p:spPr>
          <a:xfrm>
            <a:off x="-1" y="0"/>
            <a:ext cx="9144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>
            <a:off x="-12" y="0"/>
            <a:ext cx="9144000" cy="6858000"/>
          </a:xfrm>
          <a:prstGeom prst="rect">
            <a:avLst/>
          </a:prstGeom>
          <a:solidFill>
            <a:srgbClr val="000000">
              <a:alpha val="646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00900" y="8"/>
            <a:ext cx="2477102" cy="139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42900" marR="0" lvl="1" indent="-127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27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-127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9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9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457949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‹nº›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825626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9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9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49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28650" y="1825626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9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9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49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l="7776" r="3350"/>
          <a:stretch/>
        </p:blipFill>
        <p:spPr>
          <a:xfrm>
            <a:off x="-1" y="0"/>
            <a:ext cx="9144003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-12" y="0"/>
            <a:ext cx="9144000" cy="6858000"/>
          </a:xfrm>
          <a:prstGeom prst="rect">
            <a:avLst/>
          </a:prstGeom>
          <a:solidFill>
            <a:srgbClr val="000000">
              <a:alpha val="646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" name="Shape 104"/>
          <p:cNvCxnSpPr/>
          <p:nvPr/>
        </p:nvCxnSpPr>
        <p:spPr>
          <a:xfrm>
            <a:off x="1761912" y="1925397"/>
            <a:ext cx="39600" cy="1902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2846" y="5748575"/>
            <a:ext cx="2477100" cy="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1969800" y="1858947"/>
            <a:ext cx="5412300" cy="20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6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Grupo </a:t>
            </a:r>
            <a:r>
              <a:rPr lang="pt-BR" sz="65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6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3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Estudo de Caso </a:t>
            </a:r>
            <a:endParaRPr sz="3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3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Banking</a:t>
            </a:r>
            <a:endParaRPr sz="32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4050" y="5562400"/>
            <a:ext cx="1735724" cy="637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0900" y="8"/>
            <a:ext cx="1857828" cy="1045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l="7776" r="3350"/>
          <a:stretch/>
        </p:blipFill>
        <p:spPr>
          <a:xfrm>
            <a:off x="-1" y="0"/>
            <a:ext cx="9144003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-12" y="0"/>
            <a:ext cx="91440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" name="Shape 104"/>
          <p:cNvCxnSpPr/>
          <p:nvPr/>
        </p:nvCxnSpPr>
        <p:spPr>
          <a:xfrm>
            <a:off x="2662312" y="261186"/>
            <a:ext cx="10913" cy="524287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0900" y="6277423"/>
            <a:ext cx="1733129" cy="38705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492727" y="276165"/>
            <a:ext cx="1977728" cy="60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2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Grupo </a:t>
            </a:r>
            <a:r>
              <a:rPr lang="pt-BR" sz="2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671" y="6195535"/>
            <a:ext cx="1427766" cy="52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0900" y="8"/>
            <a:ext cx="1857828" cy="10450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06"/>
          <p:cNvSpPr txBox="1"/>
          <p:nvPr/>
        </p:nvSpPr>
        <p:spPr>
          <a:xfrm>
            <a:off x="2837180" y="327545"/>
            <a:ext cx="4472766" cy="457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2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Estudo </a:t>
            </a:r>
            <a:r>
              <a:rPr lang="pt-BR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 Caso </a:t>
            </a:r>
            <a:r>
              <a:rPr lang="pt-BR" sz="2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pt-BR" sz="20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</a:t>
            </a:r>
            <a:r>
              <a:rPr lang="pt-BR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Banking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06"/>
          <p:cNvSpPr txBox="1"/>
          <p:nvPr/>
        </p:nvSpPr>
        <p:spPr>
          <a:xfrm>
            <a:off x="846161" y="1154227"/>
            <a:ext cx="7560860" cy="60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2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Visão Geral do </a:t>
            </a:r>
            <a:r>
              <a:rPr lang="pt-BR" sz="2800" b="1" dirty="0" err="1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 sz="2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77925" y="2124879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Internet Banking - </a:t>
            </a:r>
            <a:r>
              <a:rPr lang="pt-BR" dirty="0" err="1" smtClean="0">
                <a:solidFill>
                  <a:schemeClr val="bg1"/>
                </a:solidFill>
              </a:rPr>
              <a:t>App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421644" y="2536479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Cadastro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421643" y="2936002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Login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421642" y="3329786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Dashboard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421641" y="3723570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Extrato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421641" y="4135170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Transferência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90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l="7776" r="3350"/>
          <a:stretch/>
        </p:blipFill>
        <p:spPr>
          <a:xfrm>
            <a:off x="-1" y="0"/>
            <a:ext cx="9144003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-12" y="0"/>
            <a:ext cx="91440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" name="Shape 104"/>
          <p:cNvCxnSpPr/>
          <p:nvPr/>
        </p:nvCxnSpPr>
        <p:spPr>
          <a:xfrm>
            <a:off x="2662312" y="261186"/>
            <a:ext cx="10913" cy="524287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0900" y="6277423"/>
            <a:ext cx="1733129" cy="38705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492727" y="276165"/>
            <a:ext cx="1977728" cy="60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2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Grupo </a:t>
            </a:r>
            <a:r>
              <a:rPr lang="pt-BR" sz="2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671" y="6195535"/>
            <a:ext cx="1427766" cy="52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0900" y="8"/>
            <a:ext cx="1857828" cy="10450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06"/>
          <p:cNvSpPr txBox="1"/>
          <p:nvPr/>
        </p:nvSpPr>
        <p:spPr>
          <a:xfrm>
            <a:off x="2837180" y="327545"/>
            <a:ext cx="4472766" cy="457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2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Estudo </a:t>
            </a:r>
            <a:r>
              <a:rPr lang="pt-BR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 Caso </a:t>
            </a:r>
            <a:r>
              <a:rPr lang="pt-BR" sz="2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pt-BR" sz="20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</a:t>
            </a:r>
            <a:r>
              <a:rPr lang="pt-BR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Banking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06"/>
          <p:cNvSpPr txBox="1"/>
          <p:nvPr/>
        </p:nvSpPr>
        <p:spPr>
          <a:xfrm>
            <a:off x="873457" y="1154227"/>
            <a:ext cx="7533564" cy="60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2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Estrutura dos Componentes</a:t>
            </a:r>
            <a:endParaRPr sz="2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00501" y="2124879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Internet Banking - </a:t>
            </a:r>
            <a:r>
              <a:rPr lang="pt-BR" dirty="0" err="1" smtClean="0">
                <a:solidFill>
                  <a:schemeClr val="bg1"/>
                </a:solidFill>
              </a:rPr>
              <a:t>App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44220" y="2536479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Cadastro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244219" y="2936002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Login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244218" y="3329786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Dashboard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244217" y="3723570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Extrato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244217" y="4135170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Transferência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72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l="7776" r="3350"/>
          <a:stretch/>
        </p:blipFill>
        <p:spPr>
          <a:xfrm>
            <a:off x="-1" y="0"/>
            <a:ext cx="9144003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-12" y="0"/>
            <a:ext cx="91440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" name="Shape 104"/>
          <p:cNvCxnSpPr/>
          <p:nvPr/>
        </p:nvCxnSpPr>
        <p:spPr>
          <a:xfrm>
            <a:off x="2662312" y="261186"/>
            <a:ext cx="10913" cy="524287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0900" y="6277423"/>
            <a:ext cx="1733129" cy="38705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492727" y="276165"/>
            <a:ext cx="1977728" cy="60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2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Grupo </a:t>
            </a:r>
            <a:r>
              <a:rPr lang="pt-BR" sz="2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671" y="6195535"/>
            <a:ext cx="1427766" cy="52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0900" y="8"/>
            <a:ext cx="1857828" cy="10450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06"/>
          <p:cNvSpPr txBox="1"/>
          <p:nvPr/>
        </p:nvSpPr>
        <p:spPr>
          <a:xfrm>
            <a:off x="2837180" y="327545"/>
            <a:ext cx="4472766" cy="457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2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Estudo </a:t>
            </a:r>
            <a:r>
              <a:rPr lang="pt-BR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 Caso </a:t>
            </a:r>
            <a:r>
              <a:rPr lang="pt-BR" sz="2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pt-BR" sz="20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</a:t>
            </a:r>
            <a:r>
              <a:rPr lang="pt-BR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Banking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06"/>
          <p:cNvSpPr txBox="1"/>
          <p:nvPr/>
        </p:nvSpPr>
        <p:spPr>
          <a:xfrm>
            <a:off x="873457" y="1154227"/>
            <a:ext cx="7533564" cy="60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2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Lógica para as Rotas</a:t>
            </a:r>
            <a:endParaRPr sz="2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00501" y="2124879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Internet Banking - </a:t>
            </a:r>
            <a:r>
              <a:rPr lang="pt-BR" dirty="0" err="1" smtClean="0">
                <a:solidFill>
                  <a:schemeClr val="bg1"/>
                </a:solidFill>
              </a:rPr>
              <a:t>App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44220" y="2536479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Cadastro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244219" y="2936002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Login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244218" y="3329786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Dashboard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244217" y="3723570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Extrato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244217" y="4135170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Transferência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52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457200" y="316000"/>
            <a:ext cx="76353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32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Stack do projeto (2,5 minutos)</a:t>
            </a:r>
            <a:endParaRPr sz="32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706375" y="1663200"/>
            <a:ext cx="7635300" cy="45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Fale sobre os frameworks que vocês utilizaram pra desenvolver o projeto, liste qualquer coisa que seja relevante aqui e que demonstre aprendizado! (Angular 4 ou 5, Redux, MongoDB 3.6, Bootstrap 4, etc.) 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Faça uma apresentação do código-fonte explicando como foi feita cada uma das telas: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○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Estrutura dos Componentes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○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Lógica para as Rotas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○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Desenvolvimento da API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○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Modelo de banco de dados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○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Preocupações com segurança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○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Inspirações de UX para as interfaces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706375" y="1663200"/>
            <a:ext cx="7635300" cy="45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Faça um demo ao vivo, gif animado ou um vídeo mostrando cada uma das interfaces do seu projeto: login, extrato, transferência. Entre com um usuário, veja o extrato, faça uma transferência, entre com outro usuário e mostre que a transferência foi feita.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Fale sobre os seguintes tópicos enquando demonstra o seu app rodando: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</a:pPr>
            <a:r>
              <a:rPr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Preocupação com UX (como melhorar a experiência, o que você fez a mais do esperado)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</a:pPr>
            <a:r>
              <a:rPr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Validações, controles e outros elementos de interação com usuário que melhora a UX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457200" y="316000"/>
            <a:ext cx="76353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32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Funcionalidades (2,5 minutos)</a:t>
            </a:r>
            <a:endParaRPr sz="32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254</Words>
  <Application>Microsoft Office PowerPoint</Application>
  <PresentationFormat>Apresentação na tela (4:3)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Helvetica Neue</vt:lpstr>
      <vt:lpstr>Arial</vt:lpstr>
      <vt:lpstr>Roboto</vt:lpstr>
      <vt:lpstr>Calibri</vt:lpstr>
      <vt:lpstr>Roboto Black</vt:lpstr>
      <vt:lpstr>Simple Light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Guilherme Chaves</cp:lastModifiedBy>
  <cp:revision>2</cp:revision>
  <dcterms:modified xsi:type="dcterms:W3CDTF">2018-01-25T02:42:19Z</dcterms:modified>
</cp:coreProperties>
</file>