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x="6858000" cy="9144000"/>
  <p:embeddedFontLst>
    <p:embeddedFont>
      <p:font typeface="Roboto Black"/>
      <p:bold r:id="rId10"/>
      <p:boldItalic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Black-boldItalic.fntdata"/><Relationship Id="rId10" Type="http://schemas.openxmlformats.org/officeDocument/2006/relationships/font" Target="fonts/RobotoBlack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HelveticaNeu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478" y="685800"/>
            <a:ext cx="4571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465" y="685800"/>
            <a:ext cx="4571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465" y="685800"/>
            <a:ext cx="4571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hyperlink" Target="https://www.instagram.com/gamaacademy/" TargetMode="External"/><Relationship Id="rId4" Type="http://schemas.openxmlformats.org/officeDocument/2006/relationships/hyperlink" Target="https://www.linkedin.com/company/gama-academy" TargetMode="External"/><Relationship Id="rId5" Type="http://schemas.openxmlformats.org/officeDocument/2006/relationships/hyperlink" Target="https://twitter.com/gamaacademybr" TargetMode="External"/><Relationship Id="rId6" Type="http://schemas.openxmlformats.org/officeDocument/2006/relationships/hyperlink" Target="https://www.facebook.com/gamaacademybr/" TargetMode="External"/><Relationship Id="rId7" Type="http://schemas.openxmlformats.org/officeDocument/2006/relationships/image" Target="../media/image3.jpg"/><Relationship Id="rId8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hyperlink" Target="https://www.instagram.com/gamaacademy/" TargetMode="External"/><Relationship Id="rId4" Type="http://schemas.openxmlformats.org/officeDocument/2006/relationships/hyperlink" Target="https://www.linkedin.com/company/gama-academy" TargetMode="External"/><Relationship Id="rId5" Type="http://schemas.openxmlformats.org/officeDocument/2006/relationships/hyperlink" Target="https://twitter.com/gamaacademybr" TargetMode="External"/><Relationship Id="rId6" Type="http://schemas.openxmlformats.org/officeDocument/2006/relationships/hyperlink" Target="https://www.facebook.com/gamaacademybr/" TargetMode="External"/><Relationship Id="rId7" Type="http://schemas.openxmlformats.org/officeDocument/2006/relationships/image" Target="../media/image3.jpg"/><Relationship Id="rId8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91639"/>
          <a:stretch/>
        </p:blipFill>
        <p:spPr>
          <a:xfrm>
            <a:off x="0" y="6268853"/>
            <a:ext cx="9123900" cy="5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331777" y="365126"/>
            <a:ext cx="8448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4A9E"/>
              </a:buClr>
              <a:buSzPts val="1300"/>
              <a:buFont typeface="Arial"/>
              <a:buNone/>
              <a:defRPr b="0" i="0" sz="4400" u="none" cap="none" strike="noStrike">
                <a:solidFill>
                  <a:srgbClr val="664A9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354329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" name="Shape 60"/>
          <p:cNvCxnSpPr/>
          <p:nvPr/>
        </p:nvCxnSpPr>
        <p:spPr>
          <a:xfrm>
            <a:off x="331776" y="6181984"/>
            <a:ext cx="8448300" cy="0"/>
          </a:xfrm>
          <a:prstGeom prst="straightConnector1">
            <a:avLst/>
          </a:prstGeom>
          <a:noFill/>
          <a:ln cap="flat" cmpd="sng" w="19050">
            <a:solidFill>
              <a:srgbClr val="664A9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" name="Shape 61">
            <a:hlinkClick r:id="rId3"/>
          </p:cNvPr>
          <p:cNvSpPr/>
          <p:nvPr/>
        </p:nvSpPr>
        <p:spPr>
          <a:xfrm>
            <a:off x="7606080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>
            <a:hlinkClick r:id="rId4"/>
          </p:cNvPr>
          <p:cNvSpPr/>
          <p:nvPr/>
        </p:nvSpPr>
        <p:spPr>
          <a:xfrm>
            <a:off x="7920000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>
            <a:hlinkClick r:id="rId5"/>
          </p:cNvPr>
          <p:cNvSpPr/>
          <p:nvPr/>
        </p:nvSpPr>
        <p:spPr>
          <a:xfrm>
            <a:off x="8228160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>
            <a:hlinkClick r:id="rId6"/>
          </p:cNvPr>
          <p:cNvSpPr/>
          <p:nvPr/>
        </p:nvSpPr>
        <p:spPr>
          <a:xfrm>
            <a:off x="8552695" y="6410740"/>
            <a:ext cx="227400" cy="227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7">
            <a:alphaModFix/>
          </a:blip>
          <a:srcRect b="0" l="7776" r="3350" t="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rgbClr val="000000">
              <a:alpha val="646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Slide de Títul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82925" lIns="82925" spcFirstLastPara="1" rIns="82925" wrap="square" tIns="829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2700" lvl="1" marL="3429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714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057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7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48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1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7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48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1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 b="0" l="0" r="0" t="91639"/>
          <a:stretch/>
        </p:blipFill>
        <p:spPr>
          <a:xfrm>
            <a:off x="0" y="6268853"/>
            <a:ext cx="9123900" cy="5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331777" y="365126"/>
            <a:ext cx="8448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4A9E"/>
              </a:buClr>
              <a:buSzPts val="1300"/>
              <a:buFont typeface="Arial"/>
              <a:buNone/>
              <a:defRPr b="0" i="0" sz="4400" u="none" cap="none" strike="noStrike">
                <a:solidFill>
                  <a:srgbClr val="664A9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354329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fld id="{00000000-1234-1234-1234-123412341234}" type="slidenum">
              <a:rPr b="0" i="0" lang="pt-BR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4" name="Shape 84"/>
          <p:cNvCxnSpPr/>
          <p:nvPr/>
        </p:nvCxnSpPr>
        <p:spPr>
          <a:xfrm>
            <a:off x="331776" y="6181984"/>
            <a:ext cx="8448300" cy="0"/>
          </a:xfrm>
          <a:prstGeom prst="straightConnector1">
            <a:avLst/>
          </a:prstGeom>
          <a:noFill/>
          <a:ln cap="flat" cmpd="sng" w="19050">
            <a:solidFill>
              <a:srgbClr val="664A9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" name="Shape 85">
            <a:hlinkClick r:id="rId3"/>
          </p:cNvPr>
          <p:cNvSpPr/>
          <p:nvPr/>
        </p:nvSpPr>
        <p:spPr>
          <a:xfrm>
            <a:off x="7606080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>
            <a:hlinkClick r:id="rId4"/>
          </p:cNvPr>
          <p:cNvSpPr/>
          <p:nvPr/>
        </p:nvSpPr>
        <p:spPr>
          <a:xfrm>
            <a:off x="7920000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>
            <a:hlinkClick r:id="rId5"/>
          </p:cNvPr>
          <p:cNvSpPr/>
          <p:nvPr/>
        </p:nvSpPr>
        <p:spPr>
          <a:xfrm>
            <a:off x="8228160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>
            <a:hlinkClick r:id="rId6"/>
          </p:cNvPr>
          <p:cNvSpPr/>
          <p:nvPr/>
        </p:nvSpPr>
        <p:spPr>
          <a:xfrm>
            <a:off x="8552695" y="6410740"/>
            <a:ext cx="227400" cy="227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7">
            <a:alphaModFix/>
          </a:blip>
          <a:srcRect b="0" l="7776" r="3350" t="0"/>
          <a:stretch/>
        </p:blipFill>
        <p:spPr>
          <a:xfrm>
            <a:off x="-1" y="0"/>
            <a:ext cx="9144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rgbClr val="000000">
              <a:alpha val="646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0900" y="8"/>
            <a:ext cx="2477102" cy="139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Slide de Títul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82925" lIns="82925" spcFirstLastPara="1" rIns="82925" wrap="square" tIns="829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2700" lvl="1" marL="3429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714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057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7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48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1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7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48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1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825626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7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48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1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7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48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1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6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825626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7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48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1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7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48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1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49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7776" r="3350" t="0"/>
          <a:stretch/>
        </p:blipFill>
        <p:spPr>
          <a:xfrm>
            <a:off x="-1" y="0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-12" y="0"/>
            <a:ext cx="9144000" cy="6858000"/>
          </a:xfrm>
          <a:prstGeom prst="rect">
            <a:avLst/>
          </a:prstGeom>
          <a:solidFill>
            <a:srgbClr val="000000">
              <a:alpha val="646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1761912" y="1925397"/>
            <a:ext cx="39600" cy="1902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846" y="5748575"/>
            <a:ext cx="2477100" cy="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969800" y="1858947"/>
            <a:ext cx="54123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pt-BR" sz="6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X</a:t>
            </a:r>
            <a:endParaRPr b="1" sz="6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Estudo de Caso 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pt-BR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Banking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4050" y="5562400"/>
            <a:ext cx="1735724" cy="63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900" y="8"/>
            <a:ext cx="1857828" cy="104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457200" y="316000"/>
            <a:ext cx="76353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Stack do projeto (2,5 minutos)</a:t>
            </a:r>
            <a:endParaRPr sz="32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706375" y="1663200"/>
            <a:ext cx="7635300" cy="4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Fale sobre os frameworks que vocês utilizaram pra desenvolver o projeto, liste qualquer coisa que seja relevante aqui e que demonstre aprendizado! (Angular 4 ou 5, Redux, MongoDB 3.6, Bootstrap 4, etc.) 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Faça uma apresentação do código-fonte explicando como foi feita cada uma das telas: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Estrutura dos Componentes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Lógica para as Rotas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Desenvolvimento da API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de banco de dados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Preocupações com segurança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○"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Inspirações de UX para as interfaces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706375" y="1663200"/>
            <a:ext cx="7635300" cy="4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Faça um demo ao vivo, gif animado ou um vídeo mostrando cada uma das interfaces do seu projeto: login, extrato, transferência. Entre com um usuário, veja o extrato, faça uma transferência, entre com outro usuário e mostre que a transferência foi feita.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Fale sobre os seguintes tópicos enquando demonstra o seu app rodando: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Preocupação com UX (como melhorar a experiência, o que você fez a mais do esperado)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Validações, controles e outros elementos de interação com usuário que melhora a UX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57200" y="316000"/>
            <a:ext cx="76353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Funcionalidades (2,5 minutos)</a:t>
            </a:r>
            <a:endParaRPr sz="32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