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BD6303-F683-46C6-A213-E8FFFFD25110}">
  <a:tblStyle styleId="{0ABD6303-F683-46C6-A213-E8FFFFD251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{0ABD6303-F683-46C6-A213-E8FFFFD25110}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