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6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be4f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be4f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7be4fe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7be4fe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7be4fe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7be4fe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7be4fe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7be4fe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be4fe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be4fe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7be4fe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7be4fe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be4fe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be4fe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7be4fe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7be4fe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7be4fe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7be4fe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be4fe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be4fe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7be4fe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7be4fe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7be4fe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7be4fe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7be4f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7be4f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7be4fe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7be4fe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7be4f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7be4f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54778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54778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54778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54778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54778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54778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54778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54778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7be4fe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7be4fe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7be4fe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7be4fe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7be4fe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7be4fe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7be4fe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7be4fe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7be4fe7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7be4fe7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d7be4fe7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d7be4fe7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7be4fe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7be4fe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d7be4fe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d7be4fe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7be4fe7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7be4fe7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d7be4fe7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d7be4fe7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d7be4fe7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d7be4fe7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d7be4fe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d7be4fe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7be4fe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7be4fe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d7be4fe7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d7be4fe7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7be4fe7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7be4fe7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d7be4fe7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d7be4fe7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d7be4fe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d7be4fe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d7be4fe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d7be4fe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d7be4fe7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d7be4fe7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d7be4fe7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d7be4fe7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7be4f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7be4f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be4f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be4f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7be4fe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7be4fe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54778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54778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54778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54778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ostman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explore multiple models and then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trade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offs between model interpretability and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are coefficients for features available?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test out multiple models and remember to perform cross-validation to fairly compare models and perform 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online for “Choosing the right estimator” for a guided map on which algorithms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consider.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try multiple algorithms and simply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34" y="1903500"/>
            <a:ext cx="4857626" cy="3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 considerations vary widely depending on the scale and usage of the model: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writing a “blog” post instead of full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simple API Flask-based website, possibly on a free tier service like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web dev skills.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make considerations across multiple stakeholders.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not in the realm of the data scientist who created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your team!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set clear expectations on model performance based on cross validation (final hold-out set).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expectations based on the fully trained model, as it will not be representative of the true performance on unseen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Workflow: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Train|Test|Validation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results on final holdout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 model on all data prior to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deployment, how often should we retrain our model on new incoming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Answer: It completely depends on your situation!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some key factors.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performance still good?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nuanced and harder to clarify once model is deployed, since in theory you wouldn’t have the correct “labeled”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Depends on situation, use your best judgement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Size of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data is labeled.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total data that was used for training.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have a total of 1GB of original training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1GB of new labeled data a month!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a month, we’ve only trained on 50% of available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creation and deployment in an organization is almost never the purview of a single person.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domain expertise and colleagues to figure out the best strategy.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the day, there are no set 100% correct rules or answers.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machine learning constantly evolves, use this degree of freedom to innovate!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Persistence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the 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lifecycle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of creating, training, saving, and loading a machine learning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a saved model to be used in the next series of API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General Overview</a:t>
            </a:r>
            <a:endParaRPr/>
          </a:p>
        </p:txBody>
      </p:sp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Hypertext Transfer Protocol (HTTP) is designed to enable communications between clients and servers.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key communication protocols are GET and POST, which allow a client to obtain information and provide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 stands for Application Programming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API can serve as an interface for GET and POST requests.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let our Scikit-Learn model be “served” as an API which can get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is a model ready for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to retrain your model?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revisit model algorithm choice and assumptions?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http://myapi/predict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47"/>
          <p:cNvCxnSpPr>
            <a:stCxn id="344" idx="3"/>
            <a:endCxn id="346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48"/>
          <p:cNvCxnSpPr>
            <a:stCxn id="359" idx="3"/>
            <a:endCxn id="36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8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8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p48"/>
          <p:cNvCxnSpPr>
            <a:endCxn id="36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8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48"/>
          <p:cNvCxnSpPr>
            <a:stCxn id="364" idx="1"/>
            <a:endCxn id="36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49"/>
          <p:cNvCxnSpPr>
            <a:stCxn id="379" idx="3"/>
            <a:endCxn id="38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49"/>
          <p:cNvCxnSpPr>
            <a:endCxn id="38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9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49"/>
          <p:cNvCxnSpPr>
            <a:stCxn id="384" idx="1"/>
            <a:endCxn id="38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25" y="2701387"/>
            <a:ext cx="1718950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/>
          <p:nvPr/>
        </p:nvSpPr>
        <p:spPr>
          <a:xfrm>
            <a:off x="4581850" y="1713975"/>
            <a:ext cx="4458000" cy="28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HTML/CSS/JS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0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50"/>
          <p:cNvCxnSpPr>
            <a:stCxn id="401" idx="3"/>
            <a:endCxn id="403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0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0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50"/>
          <p:cNvCxnSpPr>
            <a:endCxn id="406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50"/>
          <p:cNvCxnSpPr>
            <a:stCxn id="406" idx="1"/>
            <a:endCxn id="408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0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4">
            <a:alphaModFix/>
          </a:blip>
          <a:srcRect b="19408" l="7834" r="5494" t="7545"/>
          <a:stretch/>
        </p:blipFill>
        <p:spPr>
          <a:xfrm>
            <a:off x="7460975" y="2788474"/>
            <a:ext cx="1409999" cy="11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API Deployment Steps: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simple Flask App for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ML model to Flask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API through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walkthrough ML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on saving and loading a fitted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only create the simple API interface and not a full website (full website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HTML, CSS, and Web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experience).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 look at a Django or Full-Stack Flask course for more information on creating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nature of a Flask API being served through HTTP, Jupyter can interfere with the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run the API code as a Python Script file (.py file).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preferred editor for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let’s install Flask and create our Flask API Routing call in a .py python script for our Scikit-Learn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API Script</a:t>
            </a:r>
            <a:endParaRPr/>
          </a:p>
        </p:txBody>
      </p:sp>
      <p:pic>
        <p:nvPicPr>
          <p:cNvPr descr="watermark.jpg" id="450" name="Google Shape;45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Flask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install through Anaconda Navigator by searching for Flask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Testing the API</a:t>
            </a:r>
            <a:endParaRPr/>
          </a:p>
        </p:txBody>
      </p:sp>
      <p:pic>
        <p:nvPicPr>
          <p:cNvPr descr="watermark.jpg" id="466" name="Google Shape;46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download and install Postman: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a model as a serialized pickle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.py script to read in JSON feature data and produce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features and return predictions as an API with POST and GET (using Postman).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this section is not: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APIs or web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experience with APIs or Web Development, this section helps you set up your ML work in a way to pass on to an experienced developer in APIs and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01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General Concepts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Model Deployment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