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14D6B6"/>
    <a:srgbClr val="00CAD5"/>
    <a:srgbClr val="002535"/>
    <a:srgbClr val="006076"/>
    <a:srgbClr val="007996"/>
    <a:srgbClr val="004260"/>
    <a:srgbClr val="00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CE5A-00BE-268D-25DF-C6417F1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E2915-BD3F-F5A6-7E30-D24FA9FAC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96F248-C9CC-791F-14B3-12573EFD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FDC89-B0F9-CC58-51CA-D186DF2C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DFAF8-0A7E-7C30-BCEA-7ABA808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9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A3F-4241-C999-6B43-8E8C60EE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83774-18FF-8400-5257-7743CE5F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38796-2F34-22FA-00CD-13A81A7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291A6-C6A3-D1DF-40CC-B27F25E5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88651-F0B5-002D-2C5F-2C118F4D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AB7F1-4D2E-F0E3-41EC-753B5E5C5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3CA897-F7AD-181B-198F-9E475784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70F61-EDE6-9131-5232-3BD43A05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B6649-9AD2-399A-B691-6960C5A2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428EF-E199-FBB7-AC9C-F9B6B58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4EC0B-DB24-D508-6EF2-334F33FB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05EE9-A406-F587-6D33-A5F905F2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F7346-0C23-DEB9-613D-60AB231F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FD3B7-4B37-F19F-550F-782C3142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86556-61D0-C21F-630B-4536B9BE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8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F381C-9F0B-203A-2C50-4FCDAC5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08BFB-7AEA-8ECC-EBE4-7D6384C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AA874-E3A2-A7D2-2414-B1799E6A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D1B85-70F8-F8AE-9423-66118B5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B7B4C-4577-8C49-C4F3-C326D826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2B91-7FC6-49C6-6E07-8539C2BD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99EA7-58FC-5192-2B6B-814F5CE3A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2A106-1138-3686-E63F-C74AE282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127D67-EC3A-CF58-CE23-935088F9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D5698-4896-B3D9-2BE6-FBF2B44B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9CFA5-73A2-239C-1435-BD14E93C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36A8-E6D7-335A-8CAD-736352CD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FFF58-0519-AE77-00CB-0E1D9250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445BC-4FAD-5ADB-64A3-8DBAF446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674ED4-EBA4-7E5E-9442-1649989B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03A619-530C-0C14-6047-E9046FBA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D47A89-CB0F-028F-0832-18C68EEB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946ECD-63D1-6660-1BEF-F27686BA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725567-0865-531E-B5D6-76B44222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6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4D912-E12E-6663-FBB8-7E83CB4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E2386-6509-A929-7568-9F46CB7D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4A0AE9-CAFC-AD5E-1981-9E8C45A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66933E-6EBC-7114-5398-B53D7BDD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0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1D982-6E17-DDBE-D074-32030EAF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EBAFDE-E4B8-6D8C-4C54-B6CC0912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11516-A5FF-14D6-8DC7-8461212B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4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72342-3029-3C53-EBA3-029D3A74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7F8B2-264B-B35A-5C5D-7E27BB58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BC32F6-6223-4EB5-E39A-2A8E31EB0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FD0634-2194-62F1-7B81-1BF21EC1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8E9DC-4AD1-B824-9E2F-6C1C082E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9FCF6-B3CD-78BE-7A96-1EBE5AED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AAE1-504A-4B67-202E-766BBAED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49200A-A01B-13BD-402D-33F021730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9D5A1-A8EC-A420-4DEB-9E69C437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F5500-C79C-E15F-5C1D-AA88526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EE0B70-BE7F-0766-1B06-218DD940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255CA-7C39-5CD8-A5D0-ECE126E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C4D3F1-8F6B-46CB-336A-2EEE84AC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A374C4-BD23-81EC-69B6-DAD29B43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DC23-E2A3-EF45-B09A-F3F1ABFB4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7479-9E05-4D13-88A1-B528C5EA0F95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C6BBF-0E40-8B60-80F8-330ED58B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C81F6-85F0-84BA-51AB-466113F7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61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Forma Livre: Forma 897">
            <a:extLst>
              <a:ext uri="{FF2B5EF4-FFF2-40B4-BE49-F238E27FC236}">
                <a16:creationId xmlns:a16="http://schemas.microsoft.com/office/drawing/2014/main" id="{7D02BBC6-5FDC-8A54-B72A-31EB8312018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custGeom>
            <a:avLst/>
            <a:gdLst>
              <a:gd name="connsiteX0" fmla="*/ 0 w 10374489"/>
              <a:gd name="connsiteY0" fmla="*/ 0 h 6865471"/>
              <a:gd name="connsiteX1" fmla="*/ 10374489 w 10374489"/>
              <a:gd name="connsiteY1" fmla="*/ 0 h 6865471"/>
              <a:gd name="connsiteX2" fmla="*/ 10374489 w 10374489"/>
              <a:gd name="connsiteY2" fmla="*/ 6865471 h 6865471"/>
              <a:gd name="connsiteX3" fmla="*/ 0 w 10374489"/>
              <a:gd name="connsiteY3" fmla="*/ 6865471 h 68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4489" h="6865471">
                <a:moveTo>
                  <a:pt x="0" y="0"/>
                </a:moveTo>
                <a:lnTo>
                  <a:pt x="10374489" y="0"/>
                </a:lnTo>
                <a:lnTo>
                  <a:pt x="10374489" y="6865471"/>
                </a:lnTo>
                <a:lnTo>
                  <a:pt x="0" y="6865471"/>
                </a:lnTo>
                <a:close/>
              </a:path>
            </a:pathLst>
          </a:custGeom>
          <a:solidFill>
            <a:srgbClr val="002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/>
              </a:solidFill>
            </a:endParaRPr>
          </a:p>
        </p:txBody>
      </p:sp>
      <p:sp>
        <p:nvSpPr>
          <p:cNvPr id="1628" name="Retângulo: Cantos Arredondados 1627">
            <a:extLst>
              <a:ext uri="{FF2B5EF4-FFF2-40B4-BE49-F238E27FC236}">
                <a16:creationId xmlns:a16="http://schemas.microsoft.com/office/drawing/2014/main" id="{A67D27E5-20CA-284B-A771-6F7AED00B0FB}"/>
              </a:ext>
            </a:extLst>
          </p:cNvPr>
          <p:cNvSpPr/>
          <p:nvPr/>
        </p:nvSpPr>
        <p:spPr>
          <a:xfrm>
            <a:off x="643528" y="491168"/>
            <a:ext cx="10904944" cy="5875664"/>
          </a:xfrm>
          <a:prstGeom prst="roundRect">
            <a:avLst>
              <a:gd name="adj" fmla="val 1285"/>
            </a:avLst>
          </a:prstGeom>
          <a:solidFill>
            <a:srgbClr val="FFFFFF"/>
          </a:solidFill>
          <a:ln w="1525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924" name="Forma Livre: Forma 923">
            <a:extLst>
              <a:ext uri="{FF2B5EF4-FFF2-40B4-BE49-F238E27FC236}">
                <a16:creationId xmlns:a16="http://schemas.microsoft.com/office/drawing/2014/main" id="{440F94D6-2F3A-CA17-210D-290A94979BC4}"/>
              </a:ext>
            </a:extLst>
          </p:cNvPr>
          <p:cNvSpPr/>
          <p:nvPr/>
        </p:nvSpPr>
        <p:spPr>
          <a:xfrm>
            <a:off x="-614470" y="-481306"/>
            <a:ext cx="13312752" cy="7750453"/>
          </a:xfrm>
          <a:custGeom>
            <a:avLst/>
            <a:gdLst>
              <a:gd name="connsiteX0" fmla="*/ 9611659 w 9611658"/>
              <a:gd name="connsiteY0" fmla="*/ 1301693 h 6407772"/>
              <a:gd name="connsiteX1" fmla="*/ 7124223 w 9611658"/>
              <a:gd name="connsiteY1" fmla="*/ 2734288 h 6407772"/>
              <a:gd name="connsiteX2" fmla="*/ 5212266 w 9611658"/>
              <a:gd name="connsiteY2" fmla="*/ 1643441 h 6407772"/>
              <a:gd name="connsiteX3" fmla="*/ 8093780 w 9611658"/>
              <a:gd name="connsiteY3" fmla="*/ 0 h 6407772"/>
              <a:gd name="connsiteX4" fmla="*/ 7665222 w 9611658"/>
              <a:gd name="connsiteY4" fmla="*/ 0 h 6407772"/>
              <a:gd name="connsiteX5" fmla="*/ 4998215 w 9611658"/>
              <a:gd name="connsiteY5" fmla="*/ 1520168 h 6407772"/>
              <a:gd name="connsiteX6" fmla="*/ 2375606 w 9611658"/>
              <a:gd name="connsiteY6" fmla="*/ 0 h 6407772"/>
              <a:gd name="connsiteX7" fmla="*/ 1947658 w 9611658"/>
              <a:gd name="connsiteY7" fmla="*/ 0 h 6407772"/>
              <a:gd name="connsiteX8" fmla="*/ 4784013 w 9611658"/>
              <a:gd name="connsiteY8" fmla="*/ 1643441 h 6407772"/>
              <a:gd name="connsiteX9" fmla="*/ 2957645 w 9611658"/>
              <a:gd name="connsiteY9" fmla="*/ 2696605 h 6407772"/>
              <a:gd name="connsiteX10" fmla="*/ 0 w 9611658"/>
              <a:gd name="connsiteY10" fmla="*/ 980694 h 6407772"/>
              <a:gd name="connsiteX11" fmla="*/ 0 w 9611658"/>
              <a:gd name="connsiteY11" fmla="*/ 1224647 h 6407772"/>
              <a:gd name="connsiteX12" fmla="*/ 4869450 w 9611658"/>
              <a:gd name="connsiteY12" fmla="*/ 4033846 h 6407772"/>
              <a:gd name="connsiteX13" fmla="*/ 4048492 w 9611658"/>
              <a:gd name="connsiteY13" fmla="*/ 4504359 h 6407772"/>
              <a:gd name="connsiteX14" fmla="*/ 0 w 9611658"/>
              <a:gd name="connsiteY14" fmla="*/ 2176049 h 6407772"/>
              <a:gd name="connsiteX15" fmla="*/ 0 w 9611658"/>
              <a:gd name="connsiteY15" fmla="*/ 2422596 h 6407772"/>
              <a:gd name="connsiteX16" fmla="*/ 3834594 w 9611658"/>
              <a:gd name="connsiteY16" fmla="*/ 4627328 h 6407772"/>
              <a:gd name="connsiteX17" fmla="*/ 705313 w 9611658"/>
              <a:gd name="connsiteY17" fmla="*/ 6407773 h 6407772"/>
              <a:gd name="connsiteX18" fmla="*/ 1133108 w 9611658"/>
              <a:gd name="connsiteY18" fmla="*/ 6407773 h 6407772"/>
              <a:gd name="connsiteX19" fmla="*/ 2510169 w 9611658"/>
              <a:gd name="connsiteY19" fmla="*/ 5634263 h 6407772"/>
              <a:gd name="connsiteX20" fmla="*/ 3212430 w 9611658"/>
              <a:gd name="connsiteY20" fmla="*/ 6051989 h 6407772"/>
              <a:gd name="connsiteX21" fmla="*/ 4748770 w 9611658"/>
              <a:gd name="connsiteY21" fmla="*/ 5165580 h 6407772"/>
              <a:gd name="connsiteX22" fmla="*/ 6906969 w 9611658"/>
              <a:gd name="connsiteY22" fmla="*/ 6407773 h 6407772"/>
              <a:gd name="connsiteX23" fmla="*/ 7331255 w 9611658"/>
              <a:gd name="connsiteY23" fmla="*/ 6407773 h 6407772"/>
              <a:gd name="connsiteX24" fmla="*/ 6802461 w 9611658"/>
              <a:gd name="connsiteY24" fmla="*/ 6120186 h 6407772"/>
              <a:gd name="connsiteX25" fmla="*/ 7627843 w 9611658"/>
              <a:gd name="connsiteY25" fmla="*/ 5647231 h 6407772"/>
              <a:gd name="connsiteX26" fmla="*/ 8981409 w 9611658"/>
              <a:gd name="connsiteY26" fmla="*/ 6407773 h 6407772"/>
              <a:gd name="connsiteX27" fmla="*/ 9399135 w 9611658"/>
              <a:gd name="connsiteY27" fmla="*/ 6407773 h 6407772"/>
              <a:gd name="connsiteX28" fmla="*/ 9427054 w 9611658"/>
              <a:gd name="connsiteY28" fmla="*/ 6405790 h 6407772"/>
              <a:gd name="connsiteX29" fmla="*/ 7351699 w 9611658"/>
              <a:gd name="connsiteY29" fmla="*/ 5235303 h 6407772"/>
              <a:gd name="connsiteX30" fmla="*/ 9187830 w 9611658"/>
              <a:gd name="connsiteY30" fmla="*/ 4191141 h 6407772"/>
              <a:gd name="connsiteX31" fmla="*/ 9611659 w 9611658"/>
              <a:gd name="connsiteY31" fmla="*/ 4428382 h 6407772"/>
              <a:gd name="connsiteX32" fmla="*/ 9611659 w 9611658"/>
              <a:gd name="connsiteY32" fmla="*/ 4179851 h 6407772"/>
              <a:gd name="connsiteX33" fmla="*/ 7338273 w 9611658"/>
              <a:gd name="connsiteY33" fmla="*/ 2857562 h 6407772"/>
              <a:gd name="connsiteX34" fmla="*/ 9611659 w 9611658"/>
              <a:gd name="connsiteY34" fmla="*/ 1548088 h 6407772"/>
              <a:gd name="connsiteX35" fmla="*/ 9611659 w 9611658"/>
              <a:gd name="connsiteY35" fmla="*/ 1301693 h 6407772"/>
              <a:gd name="connsiteX36" fmla="*/ 3171695 w 9611658"/>
              <a:gd name="connsiteY36" fmla="*/ 2819878 h 6407772"/>
              <a:gd name="connsiteX37" fmla="*/ 4998063 w 9611658"/>
              <a:gd name="connsiteY37" fmla="*/ 1766715 h 6407772"/>
              <a:gd name="connsiteX38" fmla="*/ 6910020 w 9611658"/>
              <a:gd name="connsiteY38" fmla="*/ 2857562 h 6407772"/>
              <a:gd name="connsiteX39" fmla="*/ 5083500 w 9611658"/>
              <a:gd name="connsiteY39" fmla="*/ 3910725 h 6407772"/>
              <a:gd name="connsiteX40" fmla="*/ 3171695 w 9611658"/>
              <a:gd name="connsiteY40" fmla="*/ 2819878 h 6407772"/>
              <a:gd name="connsiteX41" fmla="*/ 3210905 w 9611658"/>
              <a:gd name="connsiteY41" fmla="*/ 5802391 h 6407772"/>
              <a:gd name="connsiteX42" fmla="*/ 2724219 w 9611658"/>
              <a:gd name="connsiteY42" fmla="*/ 5511143 h 6407772"/>
              <a:gd name="connsiteX43" fmla="*/ 4048339 w 9611658"/>
              <a:gd name="connsiteY43" fmla="*/ 4750754 h 6407772"/>
              <a:gd name="connsiteX44" fmla="*/ 4535025 w 9611658"/>
              <a:gd name="connsiteY44" fmla="*/ 5042002 h 6407772"/>
              <a:gd name="connsiteX45" fmla="*/ 3210905 w 9611658"/>
              <a:gd name="connsiteY45" fmla="*/ 5802391 h 6407772"/>
              <a:gd name="connsiteX46" fmla="*/ 7413793 w 9611658"/>
              <a:gd name="connsiteY46" fmla="*/ 5523958 h 6407772"/>
              <a:gd name="connsiteX47" fmla="*/ 6588716 w 9611658"/>
              <a:gd name="connsiteY47" fmla="*/ 5996760 h 6407772"/>
              <a:gd name="connsiteX48" fmla="*/ 4262237 w 9611658"/>
              <a:gd name="connsiteY48" fmla="*/ 4627785 h 6407772"/>
              <a:gd name="connsiteX49" fmla="*/ 5083500 w 9611658"/>
              <a:gd name="connsiteY49" fmla="*/ 4157119 h 6407772"/>
              <a:gd name="connsiteX50" fmla="*/ 7413793 w 9611658"/>
              <a:gd name="connsiteY50" fmla="*/ 5523958 h 6407772"/>
              <a:gd name="connsiteX51" fmla="*/ 8964016 w 9611658"/>
              <a:gd name="connsiteY51" fmla="*/ 4058867 h 6407772"/>
              <a:gd name="connsiteX52" fmla="*/ 7137649 w 9611658"/>
              <a:gd name="connsiteY52" fmla="*/ 5112030 h 6407772"/>
              <a:gd name="connsiteX53" fmla="*/ 5297702 w 9611658"/>
              <a:gd name="connsiteY53" fmla="*/ 4033846 h 6407772"/>
              <a:gd name="connsiteX54" fmla="*/ 7124223 w 9611658"/>
              <a:gd name="connsiteY54" fmla="*/ 2980682 h 6407772"/>
              <a:gd name="connsiteX55" fmla="*/ 8964016 w 9611658"/>
              <a:gd name="connsiteY55" fmla="*/ 4058867 h 6407772"/>
              <a:gd name="connsiteX0" fmla="*/ 11550627 w 11550627"/>
              <a:gd name="connsiteY0" fmla="*/ 1466753 h 6572833"/>
              <a:gd name="connsiteX1" fmla="*/ 9063191 w 11550627"/>
              <a:gd name="connsiteY1" fmla="*/ 2899348 h 6572833"/>
              <a:gd name="connsiteX2" fmla="*/ 7151234 w 11550627"/>
              <a:gd name="connsiteY2" fmla="*/ 1808501 h 6572833"/>
              <a:gd name="connsiteX3" fmla="*/ 10032748 w 11550627"/>
              <a:gd name="connsiteY3" fmla="*/ 165060 h 6572833"/>
              <a:gd name="connsiteX4" fmla="*/ 9604190 w 11550627"/>
              <a:gd name="connsiteY4" fmla="*/ 165060 h 6572833"/>
              <a:gd name="connsiteX5" fmla="*/ 6937183 w 11550627"/>
              <a:gd name="connsiteY5" fmla="*/ 1685228 h 6572833"/>
              <a:gd name="connsiteX6" fmla="*/ 4314574 w 11550627"/>
              <a:gd name="connsiteY6" fmla="*/ 165060 h 6572833"/>
              <a:gd name="connsiteX7" fmla="*/ 3886626 w 11550627"/>
              <a:gd name="connsiteY7" fmla="*/ 165060 h 6572833"/>
              <a:gd name="connsiteX8" fmla="*/ 6722981 w 11550627"/>
              <a:gd name="connsiteY8" fmla="*/ 1808501 h 6572833"/>
              <a:gd name="connsiteX9" fmla="*/ 4896613 w 11550627"/>
              <a:gd name="connsiteY9" fmla="*/ 2861665 h 6572833"/>
              <a:gd name="connsiteX10" fmla="*/ 0 w 11550627"/>
              <a:gd name="connsiteY10" fmla="*/ 0 h 6572833"/>
              <a:gd name="connsiteX11" fmla="*/ 1938968 w 11550627"/>
              <a:gd name="connsiteY11" fmla="*/ 1389707 h 6572833"/>
              <a:gd name="connsiteX12" fmla="*/ 6808418 w 11550627"/>
              <a:gd name="connsiteY12" fmla="*/ 4198906 h 6572833"/>
              <a:gd name="connsiteX13" fmla="*/ 5987460 w 11550627"/>
              <a:gd name="connsiteY13" fmla="*/ 4669419 h 6572833"/>
              <a:gd name="connsiteX14" fmla="*/ 1938968 w 11550627"/>
              <a:gd name="connsiteY14" fmla="*/ 2341109 h 6572833"/>
              <a:gd name="connsiteX15" fmla="*/ 1938968 w 11550627"/>
              <a:gd name="connsiteY15" fmla="*/ 2587656 h 6572833"/>
              <a:gd name="connsiteX16" fmla="*/ 5773562 w 11550627"/>
              <a:gd name="connsiteY16" fmla="*/ 4792388 h 6572833"/>
              <a:gd name="connsiteX17" fmla="*/ 2644281 w 11550627"/>
              <a:gd name="connsiteY17" fmla="*/ 6572833 h 6572833"/>
              <a:gd name="connsiteX18" fmla="*/ 3072076 w 11550627"/>
              <a:gd name="connsiteY18" fmla="*/ 6572833 h 6572833"/>
              <a:gd name="connsiteX19" fmla="*/ 4449137 w 11550627"/>
              <a:gd name="connsiteY19" fmla="*/ 5799323 h 6572833"/>
              <a:gd name="connsiteX20" fmla="*/ 5151398 w 11550627"/>
              <a:gd name="connsiteY20" fmla="*/ 6217049 h 6572833"/>
              <a:gd name="connsiteX21" fmla="*/ 6687738 w 11550627"/>
              <a:gd name="connsiteY21" fmla="*/ 5330640 h 6572833"/>
              <a:gd name="connsiteX22" fmla="*/ 8845937 w 11550627"/>
              <a:gd name="connsiteY22" fmla="*/ 6572833 h 6572833"/>
              <a:gd name="connsiteX23" fmla="*/ 9270223 w 11550627"/>
              <a:gd name="connsiteY23" fmla="*/ 6572833 h 6572833"/>
              <a:gd name="connsiteX24" fmla="*/ 8741429 w 11550627"/>
              <a:gd name="connsiteY24" fmla="*/ 6285246 h 6572833"/>
              <a:gd name="connsiteX25" fmla="*/ 9566811 w 11550627"/>
              <a:gd name="connsiteY25" fmla="*/ 5812291 h 6572833"/>
              <a:gd name="connsiteX26" fmla="*/ 10920377 w 11550627"/>
              <a:gd name="connsiteY26" fmla="*/ 6572833 h 6572833"/>
              <a:gd name="connsiteX27" fmla="*/ 11338103 w 11550627"/>
              <a:gd name="connsiteY27" fmla="*/ 6572833 h 6572833"/>
              <a:gd name="connsiteX28" fmla="*/ 11366022 w 11550627"/>
              <a:gd name="connsiteY28" fmla="*/ 6570850 h 6572833"/>
              <a:gd name="connsiteX29" fmla="*/ 9290667 w 11550627"/>
              <a:gd name="connsiteY29" fmla="*/ 5400363 h 6572833"/>
              <a:gd name="connsiteX30" fmla="*/ 11126798 w 11550627"/>
              <a:gd name="connsiteY30" fmla="*/ 4356201 h 6572833"/>
              <a:gd name="connsiteX31" fmla="*/ 11550627 w 11550627"/>
              <a:gd name="connsiteY31" fmla="*/ 4593442 h 6572833"/>
              <a:gd name="connsiteX32" fmla="*/ 11550627 w 11550627"/>
              <a:gd name="connsiteY32" fmla="*/ 4344911 h 6572833"/>
              <a:gd name="connsiteX33" fmla="*/ 9277241 w 11550627"/>
              <a:gd name="connsiteY33" fmla="*/ 3022622 h 6572833"/>
              <a:gd name="connsiteX34" fmla="*/ 11550627 w 11550627"/>
              <a:gd name="connsiteY34" fmla="*/ 1713148 h 6572833"/>
              <a:gd name="connsiteX35" fmla="*/ 11550627 w 11550627"/>
              <a:gd name="connsiteY35" fmla="*/ 1466753 h 6572833"/>
              <a:gd name="connsiteX36" fmla="*/ 5110663 w 11550627"/>
              <a:gd name="connsiteY36" fmla="*/ 2984938 h 6572833"/>
              <a:gd name="connsiteX37" fmla="*/ 6937031 w 11550627"/>
              <a:gd name="connsiteY37" fmla="*/ 1931775 h 6572833"/>
              <a:gd name="connsiteX38" fmla="*/ 8848988 w 11550627"/>
              <a:gd name="connsiteY38" fmla="*/ 3022622 h 6572833"/>
              <a:gd name="connsiteX39" fmla="*/ 7022468 w 11550627"/>
              <a:gd name="connsiteY39" fmla="*/ 4075785 h 6572833"/>
              <a:gd name="connsiteX40" fmla="*/ 5110663 w 11550627"/>
              <a:gd name="connsiteY40" fmla="*/ 2984938 h 6572833"/>
              <a:gd name="connsiteX41" fmla="*/ 5149873 w 11550627"/>
              <a:gd name="connsiteY41" fmla="*/ 5967451 h 6572833"/>
              <a:gd name="connsiteX42" fmla="*/ 4663187 w 11550627"/>
              <a:gd name="connsiteY42" fmla="*/ 5676203 h 6572833"/>
              <a:gd name="connsiteX43" fmla="*/ 5987307 w 11550627"/>
              <a:gd name="connsiteY43" fmla="*/ 4915814 h 6572833"/>
              <a:gd name="connsiteX44" fmla="*/ 6473993 w 11550627"/>
              <a:gd name="connsiteY44" fmla="*/ 5207062 h 6572833"/>
              <a:gd name="connsiteX45" fmla="*/ 5149873 w 11550627"/>
              <a:gd name="connsiteY45" fmla="*/ 5967451 h 6572833"/>
              <a:gd name="connsiteX46" fmla="*/ 9352761 w 11550627"/>
              <a:gd name="connsiteY46" fmla="*/ 5689018 h 6572833"/>
              <a:gd name="connsiteX47" fmla="*/ 8527684 w 11550627"/>
              <a:gd name="connsiteY47" fmla="*/ 6161820 h 6572833"/>
              <a:gd name="connsiteX48" fmla="*/ 6201205 w 11550627"/>
              <a:gd name="connsiteY48" fmla="*/ 4792845 h 6572833"/>
              <a:gd name="connsiteX49" fmla="*/ 7022468 w 11550627"/>
              <a:gd name="connsiteY49" fmla="*/ 4322179 h 6572833"/>
              <a:gd name="connsiteX50" fmla="*/ 9352761 w 11550627"/>
              <a:gd name="connsiteY50" fmla="*/ 5689018 h 6572833"/>
              <a:gd name="connsiteX51" fmla="*/ 10902984 w 11550627"/>
              <a:gd name="connsiteY51" fmla="*/ 4223927 h 6572833"/>
              <a:gd name="connsiteX52" fmla="*/ 9076617 w 11550627"/>
              <a:gd name="connsiteY52" fmla="*/ 5277090 h 6572833"/>
              <a:gd name="connsiteX53" fmla="*/ 7236670 w 11550627"/>
              <a:gd name="connsiteY53" fmla="*/ 4198906 h 6572833"/>
              <a:gd name="connsiteX54" fmla="*/ 9063191 w 11550627"/>
              <a:gd name="connsiteY54" fmla="*/ 3145742 h 6572833"/>
              <a:gd name="connsiteX55" fmla="*/ 10902984 w 11550627"/>
              <a:gd name="connsiteY55" fmla="*/ 4223927 h 6572833"/>
              <a:gd name="connsiteX0" fmla="*/ 11550627 w 11550627"/>
              <a:gd name="connsiteY0" fmla="*/ 1466753 h 6572833"/>
              <a:gd name="connsiteX1" fmla="*/ 9063191 w 11550627"/>
              <a:gd name="connsiteY1" fmla="*/ 2899348 h 6572833"/>
              <a:gd name="connsiteX2" fmla="*/ 7151234 w 11550627"/>
              <a:gd name="connsiteY2" fmla="*/ 1808501 h 6572833"/>
              <a:gd name="connsiteX3" fmla="*/ 10032748 w 11550627"/>
              <a:gd name="connsiteY3" fmla="*/ 165060 h 6572833"/>
              <a:gd name="connsiteX4" fmla="*/ 9604190 w 11550627"/>
              <a:gd name="connsiteY4" fmla="*/ 165060 h 6572833"/>
              <a:gd name="connsiteX5" fmla="*/ 6937183 w 11550627"/>
              <a:gd name="connsiteY5" fmla="*/ 1685228 h 6572833"/>
              <a:gd name="connsiteX6" fmla="*/ 4314574 w 11550627"/>
              <a:gd name="connsiteY6" fmla="*/ 165060 h 6572833"/>
              <a:gd name="connsiteX7" fmla="*/ 3886626 w 11550627"/>
              <a:gd name="connsiteY7" fmla="*/ 165060 h 6572833"/>
              <a:gd name="connsiteX8" fmla="*/ 6722981 w 11550627"/>
              <a:gd name="connsiteY8" fmla="*/ 1808501 h 6572833"/>
              <a:gd name="connsiteX9" fmla="*/ 4896613 w 11550627"/>
              <a:gd name="connsiteY9" fmla="*/ 2861665 h 6572833"/>
              <a:gd name="connsiteX10" fmla="*/ 0 w 11550627"/>
              <a:gd name="connsiteY10" fmla="*/ 0 h 6572833"/>
              <a:gd name="connsiteX11" fmla="*/ 44067 w 11550627"/>
              <a:gd name="connsiteY11" fmla="*/ 299037 h 6572833"/>
              <a:gd name="connsiteX12" fmla="*/ 6808418 w 11550627"/>
              <a:gd name="connsiteY12" fmla="*/ 4198906 h 6572833"/>
              <a:gd name="connsiteX13" fmla="*/ 5987460 w 11550627"/>
              <a:gd name="connsiteY13" fmla="*/ 4669419 h 6572833"/>
              <a:gd name="connsiteX14" fmla="*/ 1938968 w 11550627"/>
              <a:gd name="connsiteY14" fmla="*/ 2341109 h 6572833"/>
              <a:gd name="connsiteX15" fmla="*/ 1938968 w 11550627"/>
              <a:gd name="connsiteY15" fmla="*/ 2587656 h 6572833"/>
              <a:gd name="connsiteX16" fmla="*/ 5773562 w 11550627"/>
              <a:gd name="connsiteY16" fmla="*/ 4792388 h 6572833"/>
              <a:gd name="connsiteX17" fmla="*/ 2644281 w 11550627"/>
              <a:gd name="connsiteY17" fmla="*/ 6572833 h 6572833"/>
              <a:gd name="connsiteX18" fmla="*/ 3072076 w 11550627"/>
              <a:gd name="connsiteY18" fmla="*/ 6572833 h 6572833"/>
              <a:gd name="connsiteX19" fmla="*/ 4449137 w 11550627"/>
              <a:gd name="connsiteY19" fmla="*/ 5799323 h 6572833"/>
              <a:gd name="connsiteX20" fmla="*/ 5151398 w 11550627"/>
              <a:gd name="connsiteY20" fmla="*/ 6217049 h 6572833"/>
              <a:gd name="connsiteX21" fmla="*/ 6687738 w 11550627"/>
              <a:gd name="connsiteY21" fmla="*/ 5330640 h 6572833"/>
              <a:gd name="connsiteX22" fmla="*/ 8845937 w 11550627"/>
              <a:gd name="connsiteY22" fmla="*/ 6572833 h 6572833"/>
              <a:gd name="connsiteX23" fmla="*/ 9270223 w 11550627"/>
              <a:gd name="connsiteY23" fmla="*/ 6572833 h 6572833"/>
              <a:gd name="connsiteX24" fmla="*/ 8741429 w 11550627"/>
              <a:gd name="connsiteY24" fmla="*/ 6285246 h 6572833"/>
              <a:gd name="connsiteX25" fmla="*/ 9566811 w 11550627"/>
              <a:gd name="connsiteY25" fmla="*/ 5812291 h 6572833"/>
              <a:gd name="connsiteX26" fmla="*/ 10920377 w 11550627"/>
              <a:gd name="connsiteY26" fmla="*/ 6572833 h 6572833"/>
              <a:gd name="connsiteX27" fmla="*/ 11338103 w 11550627"/>
              <a:gd name="connsiteY27" fmla="*/ 6572833 h 6572833"/>
              <a:gd name="connsiteX28" fmla="*/ 11366022 w 11550627"/>
              <a:gd name="connsiteY28" fmla="*/ 6570850 h 6572833"/>
              <a:gd name="connsiteX29" fmla="*/ 9290667 w 11550627"/>
              <a:gd name="connsiteY29" fmla="*/ 5400363 h 6572833"/>
              <a:gd name="connsiteX30" fmla="*/ 11126798 w 11550627"/>
              <a:gd name="connsiteY30" fmla="*/ 4356201 h 6572833"/>
              <a:gd name="connsiteX31" fmla="*/ 11550627 w 11550627"/>
              <a:gd name="connsiteY31" fmla="*/ 4593442 h 6572833"/>
              <a:gd name="connsiteX32" fmla="*/ 11550627 w 11550627"/>
              <a:gd name="connsiteY32" fmla="*/ 4344911 h 6572833"/>
              <a:gd name="connsiteX33" fmla="*/ 9277241 w 11550627"/>
              <a:gd name="connsiteY33" fmla="*/ 3022622 h 6572833"/>
              <a:gd name="connsiteX34" fmla="*/ 11550627 w 11550627"/>
              <a:gd name="connsiteY34" fmla="*/ 1713148 h 6572833"/>
              <a:gd name="connsiteX35" fmla="*/ 11550627 w 11550627"/>
              <a:gd name="connsiteY35" fmla="*/ 1466753 h 6572833"/>
              <a:gd name="connsiteX36" fmla="*/ 5110663 w 11550627"/>
              <a:gd name="connsiteY36" fmla="*/ 2984938 h 6572833"/>
              <a:gd name="connsiteX37" fmla="*/ 6937031 w 11550627"/>
              <a:gd name="connsiteY37" fmla="*/ 1931775 h 6572833"/>
              <a:gd name="connsiteX38" fmla="*/ 8848988 w 11550627"/>
              <a:gd name="connsiteY38" fmla="*/ 3022622 h 6572833"/>
              <a:gd name="connsiteX39" fmla="*/ 7022468 w 11550627"/>
              <a:gd name="connsiteY39" fmla="*/ 4075785 h 6572833"/>
              <a:gd name="connsiteX40" fmla="*/ 5110663 w 11550627"/>
              <a:gd name="connsiteY40" fmla="*/ 2984938 h 6572833"/>
              <a:gd name="connsiteX41" fmla="*/ 5149873 w 11550627"/>
              <a:gd name="connsiteY41" fmla="*/ 5967451 h 6572833"/>
              <a:gd name="connsiteX42" fmla="*/ 4663187 w 11550627"/>
              <a:gd name="connsiteY42" fmla="*/ 5676203 h 6572833"/>
              <a:gd name="connsiteX43" fmla="*/ 5987307 w 11550627"/>
              <a:gd name="connsiteY43" fmla="*/ 4915814 h 6572833"/>
              <a:gd name="connsiteX44" fmla="*/ 6473993 w 11550627"/>
              <a:gd name="connsiteY44" fmla="*/ 5207062 h 6572833"/>
              <a:gd name="connsiteX45" fmla="*/ 5149873 w 11550627"/>
              <a:gd name="connsiteY45" fmla="*/ 5967451 h 6572833"/>
              <a:gd name="connsiteX46" fmla="*/ 9352761 w 11550627"/>
              <a:gd name="connsiteY46" fmla="*/ 5689018 h 6572833"/>
              <a:gd name="connsiteX47" fmla="*/ 8527684 w 11550627"/>
              <a:gd name="connsiteY47" fmla="*/ 6161820 h 6572833"/>
              <a:gd name="connsiteX48" fmla="*/ 6201205 w 11550627"/>
              <a:gd name="connsiteY48" fmla="*/ 4792845 h 6572833"/>
              <a:gd name="connsiteX49" fmla="*/ 7022468 w 11550627"/>
              <a:gd name="connsiteY49" fmla="*/ 4322179 h 6572833"/>
              <a:gd name="connsiteX50" fmla="*/ 9352761 w 11550627"/>
              <a:gd name="connsiteY50" fmla="*/ 5689018 h 6572833"/>
              <a:gd name="connsiteX51" fmla="*/ 10902984 w 11550627"/>
              <a:gd name="connsiteY51" fmla="*/ 4223927 h 6572833"/>
              <a:gd name="connsiteX52" fmla="*/ 9076617 w 11550627"/>
              <a:gd name="connsiteY52" fmla="*/ 5277090 h 6572833"/>
              <a:gd name="connsiteX53" fmla="*/ 7236670 w 11550627"/>
              <a:gd name="connsiteY53" fmla="*/ 4198906 h 6572833"/>
              <a:gd name="connsiteX54" fmla="*/ 9063191 w 11550627"/>
              <a:gd name="connsiteY54" fmla="*/ 3145742 h 6572833"/>
              <a:gd name="connsiteX55" fmla="*/ 10902984 w 11550627"/>
              <a:gd name="connsiteY55" fmla="*/ 4223927 h 6572833"/>
              <a:gd name="connsiteX0" fmla="*/ 11550627 w 11550627"/>
              <a:gd name="connsiteY0" fmla="*/ 1466753 h 6572833"/>
              <a:gd name="connsiteX1" fmla="*/ 9063191 w 11550627"/>
              <a:gd name="connsiteY1" fmla="*/ 2899348 h 6572833"/>
              <a:gd name="connsiteX2" fmla="*/ 7151234 w 11550627"/>
              <a:gd name="connsiteY2" fmla="*/ 1808501 h 6572833"/>
              <a:gd name="connsiteX3" fmla="*/ 10032748 w 11550627"/>
              <a:gd name="connsiteY3" fmla="*/ 165060 h 6572833"/>
              <a:gd name="connsiteX4" fmla="*/ 9604190 w 11550627"/>
              <a:gd name="connsiteY4" fmla="*/ 165060 h 6572833"/>
              <a:gd name="connsiteX5" fmla="*/ 6937183 w 11550627"/>
              <a:gd name="connsiteY5" fmla="*/ 1685228 h 6572833"/>
              <a:gd name="connsiteX6" fmla="*/ 4314574 w 11550627"/>
              <a:gd name="connsiteY6" fmla="*/ 165060 h 6572833"/>
              <a:gd name="connsiteX7" fmla="*/ 3886626 w 11550627"/>
              <a:gd name="connsiteY7" fmla="*/ 165060 h 6572833"/>
              <a:gd name="connsiteX8" fmla="*/ 6722981 w 11550627"/>
              <a:gd name="connsiteY8" fmla="*/ 1808501 h 6572833"/>
              <a:gd name="connsiteX9" fmla="*/ 4896613 w 11550627"/>
              <a:gd name="connsiteY9" fmla="*/ 2861665 h 6572833"/>
              <a:gd name="connsiteX10" fmla="*/ 0 w 11550627"/>
              <a:gd name="connsiteY10" fmla="*/ 0 h 6572833"/>
              <a:gd name="connsiteX11" fmla="*/ 44067 w 11550627"/>
              <a:gd name="connsiteY11" fmla="*/ 299037 h 6572833"/>
              <a:gd name="connsiteX12" fmla="*/ 6808418 w 11550627"/>
              <a:gd name="connsiteY12" fmla="*/ 4198906 h 6572833"/>
              <a:gd name="connsiteX13" fmla="*/ 5987460 w 11550627"/>
              <a:gd name="connsiteY13" fmla="*/ 4669419 h 6572833"/>
              <a:gd name="connsiteX14" fmla="*/ 53018 w 11550627"/>
              <a:gd name="connsiteY14" fmla="*/ 1264784 h 6572833"/>
              <a:gd name="connsiteX15" fmla="*/ 1938968 w 11550627"/>
              <a:gd name="connsiteY15" fmla="*/ 2587656 h 6572833"/>
              <a:gd name="connsiteX16" fmla="*/ 5773562 w 11550627"/>
              <a:gd name="connsiteY16" fmla="*/ 4792388 h 6572833"/>
              <a:gd name="connsiteX17" fmla="*/ 2644281 w 11550627"/>
              <a:gd name="connsiteY17" fmla="*/ 6572833 h 6572833"/>
              <a:gd name="connsiteX18" fmla="*/ 3072076 w 11550627"/>
              <a:gd name="connsiteY18" fmla="*/ 6572833 h 6572833"/>
              <a:gd name="connsiteX19" fmla="*/ 4449137 w 11550627"/>
              <a:gd name="connsiteY19" fmla="*/ 5799323 h 6572833"/>
              <a:gd name="connsiteX20" fmla="*/ 5151398 w 11550627"/>
              <a:gd name="connsiteY20" fmla="*/ 6217049 h 6572833"/>
              <a:gd name="connsiteX21" fmla="*/ 6687738 w 11550627"/>
              <a:gd name="connsiteY21" fmla="*/ 5330640 h 6572833"/>
              <a:gd name="connsiteX22" fmla="*/ 8845937 w 11550627"/>
              <a:gd name="connsiteY22" fmla="*/ 6572833 h 6572833"/>
              <a:gd name="connsiteX23" fmla="*/ 9270223 w 11550627"/>
              <a:gd name="connsiteY23" fmla="*/ 6572833 h 6572833"/>
              <a:gd name="connsiteX24" fmla="*/ 8741429 w 11550627"/>
              <a:gd name="connsiteY24" fmla="*/ 6285246 h 6572833"/>
              <a:gd name="connsiteX25" fmla="*/ 9566811 w 11550627"/>
              <a:gd name="connsiteY25" fmla="*/ 5812291 h 6572833"/>
              <a:gd name="connsiteX26" fmla="*/ 10920377 w 11550627"/>
              <a:gd name="connsiteY26" fmla="*/ 6572833 h 6572833"/>
              <a:gd name="connsiteX27" fmla="*/ 11338103 w 11550627"/>
              <a:gd name="connsiteY27" fmla="*/ 6572833 h 6572833"/>
              <a:gd name="connsiteX28" fmla="*/ 11366022 w 11550627"/>
              <a:gd name="connsiteY28" fmla="*/ 6570850 h 6572833"/>
              <a:gd name="connsiteX29" fmla="*/ 9290667 w 11550627"/>
              <a:gd name="connsiteY29" fmla="*/ 5400363 h 6572833"/>
              <a:gd name="connsiteX30" fmla="*/ 11126798 w 11550627"/>
              <a:gd name="connsiteY30" fmla="*/ 4356201 h 6572833"/>
              <a:gd name="connsiteX31" fmla="*/ 11550627 w 11550627"/>
              <a:gd name="connsiteY31" fmla="*/ 4593442 h 6572833"/>
              <a:gd name="connsiteX32" fmla="*/ 11550627 w 11550627"/>
              <a:gd name="connsiteY32" fmla="*/ 4344911 h 6572833"/>
              <a:gd name="connsiteX33" fmla="*/ 9277241 w 11550627"/>
              <a:gd name="connsiteY33" fmla="*/ 3022622 h 6572833"/>
              <a:gd name="connsiteX34" fmla="*/ 11550627 w 11550627"/>
              <a:gd name="connsiteY34" fmla="*/ 1713148 h 6572833"/>
              <a:gd name="connsiteX35" fmla="*/ 11550627 w 11550627"/>
              <a:gd name="connsiteY35" fmla="*/ 1466753 h 6572833"/>
              <a:gd name="connsiteX36" fmla="*/ 5110663 w 11550627"/>
              <a:gd name="connsiteY36" fmla="*/ 2984938 h 6572833"/>
              <a:gd name="connsiteX37" fmla="*/ 6937031 w 11550627"/>
              <a:gd name="connsiteY37" fmla="*/ 1931775 h 6572833"/>
              <a:gd name="connsiteX38" fmla="*/ 8848988 w 11550627"/>
              <a:gd name="connsiteY38" fmla="*/ 3022622 h 6572833"/>
              <a:gd name="connsiteX39" fmla="*/ 7022468 w 11550627"/>
              <a:gd name="connsiteY39" fmla="*/ 4075785 h 6572833"/>
              <a:gd name="connsiteX40" fmla="*/ 5110663 w 11550627"/>
              <a:gd name="connsiteY40" fmla="*/ 2984938 h 6572833"/>
              <a:gd name="connsiteX41" fmla="*/ 5149873 w 11550627"/>
              <a:gd name="connsiteY41" fmla="*/ 5967451 h 6572833"/>
              <a:gd name="connsiteX42" fmla="*/ 4663187 w 11550627"/>
              <a:gd name="connsiteY42" fmla="*/ 5676203 h 6572833"/>
              <a:gd name="connsiteX43" fmla="*/ 5987307 w 11550627"/>
              <a:gd name="connsiteY43" fmla="*/ 4915814 h 6572833"/>
              <a:gd name="connsiteX44" fmla="*/ 6473993 w 11550627"/>
              <a:gd name="connsiteY44" fmla="*/ 5207062 h 6572833"/>
              <a:gd name="connsiteX45" fmla="*/ 5149873 w 11550627"/>
              <a:gd name="connsiteY45" fmla="*/ 5967451 h 6572833"/>
              <a:gd name="connsiteX46" fmla="*/ 9352761 w 11550627"/>
              <a:gd name="connsiteY46" fmla="*/ 5689018 h 6572833"/>
              <a:gd name="connsiteX47" fmla="*/ 8527684 w 11550627"/>
              <a:gd name="connsiteY47" fmla="*/ 6161820 h 6572833"/>
              <a:gd name="connsiteX48" fmla="*/ 6201205 w 11550627"/>
              <a:gd name="connsiteY48" fmla="*/ 4792845 h 6572833"/>
              <a:gd name="connsiteX49" fmla="*/ 7022468 w 11550627"/>
              <a:gd name="connsiteY49" fmla="*/ 4322179 h 6572833"/>
              <a:gd name="connsiteX50" fmla="*/ 9352761 w 11550627"/>
              <a:gd name="connsiteY50" fmla="*/ 5689018 h 6572833"/>
              <a:gd name="connsiteX51" fmla="*/ 10902984 w 11550627"/>
              <a:gd name="connsiteY51" fmla="*/ 4223927 h 6572833"/>
              <a:gd name="connsiteX52" fmla="*/ 9076617 w 11550627"/>
              <a:gd name="connsiteY52" fmla="*/ 5277090 h 6572833"/>
              <a:gd name="connsiteX53" fmla="*/ 7236670 w 11550627"/>
              <a:gd name="connsiteY53" fmla="*/ 4198906 h 6572833"/>
              <a:gd name="connsiteX54" fmla="*/ 9063191 w 11550627"/>
              <a:gd name="connsiteY54" fmla="*/ 3145742 h 6572833"/>
              <a:gd name="connsiteX55" fmla="*/ 10902984 w 11550627"/>
              <a:gd name="connsiteY55" fmla="*/ 4223927 h 6572833"/>
              <a:gd name="connsiteX0" fmla="*/ 11550627 w 11550627"/>
              <a:gd name="connsiteY0" fmla="*/ 1466753 h 6572833"/>
              <a:gd name="connsiteX1" fmla="*/ 9063191 w 11550627"/>
              <a:gd name="connsiteY1" fmla="*/ 2899348 h 6572833"/>
              <a:gd name="connsiteX2" fmla="*/ 7151234 w 11550627"/>
              <a:gd name="connsiteY2" fmla="*/ 1808501 h 6572833"/>
              <a:gd name="connsiteX3" fmla="*/ 10032748 w 11550627"/>
              <a:gd name="connsiteY3" fmla="*/ 165060 h 6572833"/>
              <a:gd name="connsiteX4" fmla="*/ 9604190 w 11550627"/>
              <a:gd name="connsiteY4" fmla="*/ 165060 h 6572833"/>
              <a:gd name="connsiteX5" fmla="*/ 6937183 w 11550627"/>
              <a:gd name="connsiteY5" fmla="*/ 1685228 h 6572833"/>
              <a:gd name="connsiteX6" fmla="*/ 4314574 w 11550627"/>
              <a:gd name="connsiteY6" fmla="*/ 165060 h 6572833"/>
              <a:gd name="connsiteX7" fmla="*/ 3886626 w 11550627"/>
              <a:gd name="connsiteY7" fmla="*/ 165060 h 6572833"/>
              <a:gd name="connsiteX8" fmla="*/ 6722981 w 11550627"/>
              <a:gd name="connsiteY8" fmla="*/ 1808501 h 6572833"/>
              <a:gd name="connsiteX9" fmla="*/ 4896613 w 11550627"/>
              <a:gd name="connsiteY9" fmla="*/ 2861665 h 6572833"/>
              <a:gd name="connsiteX10" fmla="*/ 0 w 11550627"/>
              <a:gd name="connsiteY10" fmla="*/ 0 h 6572833"/>
              <a:gd name="connsiteX11" fmla="*/ 44067 w 11550627"/>
              <a:gd name="connsiteY11" fmla="*/ 299037 h 6572833"/>
              <a:gd name="connsiteX12" fmla="*/ 6808418 w 11550627"/>
              <a:gd name="connsiteY12" fmla="*/ 4198906 h 6572833"/>
              <a:gd name="connsiteX13" fmla="*/ 5987460 w 11550627"/>
              <a:gd name="connsiteY13" fmla="*/ 4669419 h 6572833"/>
              <a:gd name="connsiteX14" fmla="*/ 53018 w 11550627"/>
              <a:gd name="connsiteY14" fmla="*/ 1264784 h 6572833"/>
              <a:gd name="connsiteX15" fmla="*/ 24443 w 11550627"/>
              <a:gd name="connsiteY15" fmla="*/ 1482756 h 6572833"/>
              <a:gd name="connsiteX16" fmla="*/ 5773562 w 11550627"/>
              <a:gd name="connsiteY16" fmla="*/ 4792388 h 6572833"/>
              <a:gd name="connsiteX17" fmla="*/ 2644281 w 11550627"/>
              <a:gd name="connsiteY17" fmla="*/ 6572833 h 6572833"/>
              <a:gd name="connsiteX18" fmla="*/ 3072076 w 11550627"/>
              <a:gd name="connsiteY18" fmla="*/ 6572833 h 6572833"/>
              <a:gd name="connsiteX19" fmla="*/ 4449137 w 11550627"/>
              <a:gd name="connsiteY19" fmla="*/ 5799323 h 6572833"/>
              <a:gd name="connsiteX20" fmla="*/ 5151398 w 11550627"/>
              <a:gd name="connsiteY20" fmla="*/ 6217049 h 6572833"/>
              <a:gd name="connsiteX21" fmla="*/ 6687738 w 11550627"/>
              <a:gd name="connsiteY21" fmla="*/ 5330640 h 6572833"/>
              <a:gd name="connsiteX22" fmla="*/ 8845937 w 11550627"/>
              <a:gd name="connsiteY22" fmla="*/ 6572833 h 6572833"/>
              <a:gd name="connsiteX23" fmla="*/ 9270223 w 11550627"/>
              <a:gd name="connsiteY23" fmla="*/ 6572833 h 6572833"/>
              <a:gd name="connsiteX24" fmla="*/ 8741429 w 11550627"/>
              <a:gd name="connsiteY24" fmla="*/ 6285246 h 6572833"/>
              <a:gd name="connsiteX25" fmla="*/ 9566811 w 11550627"/>
              <a:gd name="connsiteY25" fmla="*/ 5812291 h 6572833"/>
              <a:gd name="connsiteX26" fmla="*/ 10920377 w 11550627"/>
              <a:gd name="connsiteY26" fmla="*/ 6572833 h 6572833"/>
              <a:gd name="connsiteX27" fmla="*/ 11338103 w 11550627"/>
              <a:gd name="connsiteY27" fmla="*/ 6572833 h 6572833"/>
              <a:gd name="connsiteX28" fmla="*/ 11366022 w 11550627"/>
              <a:gd name="connsiteY28" fmla="*/ 6570850 h 6572833"/>
              <a:gd name="connsiteX29" fmla="*/ 9290667 w 11550627"/>
              <a:gd name="connsiteY29" fmla="*/ 5400363 h 6572833"/>
              <a:gd name="connsiteX30" fmla="*/ 11126798 w 11550627"/>
              <a:gd name="connsiteY30" fmla="*/ 4356201 h 6572833"/>
              <a:gd name="connsiteX31" fmla="*/ 11550627 w 11550627"/>
              <a:gd name="connsiteY31" fmla="*/ 4593442 h 6572833"/>
              <a:gd name="connsiteX32" fmla="*/ 11550627 w 11550627"/>
              <a:gd name="connsiteY32" fmla="*/ 4344911 h 6572833"/>
              <a:gd name="connsiteX33" fmla="*/ 9277241 w 11550627"/>
              <a:gd name="connsiteY33" fmla="*/ 3022622 h 6572833"/>
              <a:gd name="connsiteX34" fmla="*/ 11550627 w 11550627"/>
              <a:gd name="connsiteY34" fmla="*/ 1713148 h 6572833"/>
              <a:gd name="connsiteX35" fmla="*/ 11550627 w 11550627"/>
              <a:gd name="connsiteY35" fmla="*/ 1466753 h 6572833"/>
              <a:gd name="connsiteX36" fmla="*/ 5110663 w 11550627"/>
              <a:gd name="connsiteY36" fmla="*/ 2984938 h 6572833"/>
              <a:gd name="connsiteX37" fmla="*/ 6937031 w 11550627"/>
              <a:gd name="connsiteY37" fmla="*/ 1931775 h 6572833"/>
              <a:gd name="connsiteX38" fmla="*/ 8848988 w 11550627"/>
              <a:gd name="connsiteY38" fmla="*/ 3022622 h 6572833"/>
              <a:gd name="connsiteX39" fmla="*/ 7022468 w 11550627"/>
              <a:gd name="connsiteY39" fmla="*/ 4075785 h 6572833"/>
              <a:gd name="connsiteX40" fmla="*/ 5110663 w 11550627"/>
              <a:gd name="connsiteY40" fmla="*/ 2984938 h 6572833"/>
              <a:gd name="connsiteX41" fmla="*/ 5149873 w 11550627"/>
              <a:gd name="connsiteY41" fmla="*/ 5967451 h 6572833"/>
              <a:gd name="connsiteX42" fmla="*/ 4663187 w 11550627"/>
              <a:gd name="connsiteY42" fmla="*/ 5676203 h 6572833"/>
              <a:gd name="connsiteX43" fmla="*/ 5987307 w 11550627"/>
              <a:gd name="connsiteY43" fmla="*/ 4915814 h 6572833"/>
              <a:gd name="connsiteX44" fmla="*/ 6473993 w 11550627"/>
              <a:gd name="connsiteY44" fmla="*/ 5207062 h 6572833"/>
              <a:gd name="connsiteX45" fmla="*/ 5149873 w 11550627"/>
              <a:gd name="connsiteY45" fmla="*/ 5967451 h 6572833"/>
              <a:gd name="connsiteX46" fmla="*/ 9352761 w 11550627"/>
              <a:gd name="connsiteY46" fmla="*/ 5689018 h 6572833"/>
              <a:gd name="connsiteX47" fmla="*/ 8527684 w 11550627"/>
              <a:gd name="connsiteY47" fmla="*/ 6161820 h 6572833"/>
              <a:gd name="connsiteX48" fmla="*/ 6201205 w 11550627"/>
              <a:gd name="connsiteY48" fmla="*/ 4792845 h 6572833"/>
              <a:gd name="connsiteX49" fmla="*/ 7022468 w 11550627"/>
              <a:gd name="connsiteY49" fmla="*/ 4322179 h 6572833"/>
              <a:gd name="connsiteX50" fmla="*/ 9352761 w 11550627"/>
              <a:gd name="connsiteY50" fmla="*/ 5689018 h 6572833"/>
              <a:gd name="connsiteX51" fmla="*/ 10902984 w 11550627"/>
              <a:gd name="connsiteY51" fmla="*/ 4223927 h 6572833"/>
              <a:gd name="connsiteX52" fmla="*/ 9076617 w 11550627"/>
              <a:gd name="connsiteY52" fmla="*/ 5277090 h 6572833"/>
              <a:gd name="connsiteX53" fmla="*/ 7236670 w 11550627"/>
              <a:gd name="connsiteY53" fmla="*/ 4198906 h 6572833"/>
              <a:gd name="connsiteX54" fmla="*/ 9063191 w 11550627"/>
              <a:gd name="connsiteY54" fmla="*/ 3145742 h 6572833"/>
              <a:gd name="connsiteX55" fmla="*/ 10902984 w 11550627"/>
              <a:gd name="connsiteY55" fmla="*/ 4223927 h 6572833"/>
              <a:gd name="connsiteX0" fmla="*/ 11550627 w 11550627"/>
              <a:gd name="connsiteY0" fmla="*/ 1466753 h 7010983"/>
              <a:gd name="connsiteX1" fmla="*/ 9063191 w 11550627"/>
              <a:gd name="connsiteY1" fmla="*/ 2899348 h 7010983"/>
              <a:gd name="connsiteX2" fmla="*/ 7151234 w 11550627"/>
              <a:gd name="connsiteY2" fmla="*/ 1808501 h 7010983"/>
              <a:gd name="connsiteX3" fmla="*/ 10032748 w 11550627"/>
              <a:gd name="connsiteY3" fmla="*/ 165060 h 7010983"/>
              <a:gd name="connsiteX4" fmla="*/ 9604190 w 11550627"/>
              <a:gd name="connsiteY4" fmla="*/ 165060 h 7010983"/>
              <a:gd name="connsiteX5" fmla="*/ 6937183 w 11550627"/>
              <a:gd name="connsiteY5" fmla="*/ 1685228 h 7010983"/>
              <a:gd name="connsiteX6" fmla="*/ 4314574 w 11550627"/>
              <a:gd name="connsiteY6" fmla="*/ 165060 h 7010983"/>
              <a:gd name="connsiteX7" fmla="*/ 3886626 w 11550627"/>
              <a:gd name="connsiteY7" fmla="*/ 165060 h 7010983"/>
              <a:gd name="connsiteX8" fmla="*/ 6722981 w 11550627"/>
              <a:gd name="connsiteY8" fmla="*/ 1808501 h 7010983"/>
              <a:gd name="connsiteX9" fmla="*/ 4896613 w 11550627"/>
              <a:gd name="connsiteY9" fmla="*/ 2861665 h 7010983"/>
              <a:gd name="connsiteX10" fmla="*/ 0 w 11550627"/>
              <a:gd name="connsiteY10" fmla="*/ 0 h 7010983"/>
              <a:gd name="connsiteX11" fmla="*/ 44067 w 11550627"/>
              <a:gd name="connsiteY11" fmla="*/ 299037 h 7010983"/>
              <a:gd name="connsiteX12" fmla="*/ 6808418 w 11550627"/>
              <a:gd name="connsiteY12" fmla="*/ 4198906 h 7010983"/>
              <a:gd name="connsiteX13" fmla="*/ 5987460 w 11550627"/>
              <a:gd name="connsiteY13" fmla="*/ 4669419 h 7010983"/>
              <a:gd name="connsiteX14" fmla="*/ 53018 w 11550627"/>
              <a:gd name="connsiteY14" fmla="*/ 1264784 h 7010983"/>
              <a:gd name="connsiteX15" fmla="*/ 24443 w 11550627"/>
              <a:gd name="connsiteY15" fmla="*/ 1482756 h 7010983"/>
              <a:gd name="connsiteX16" fmla="*/ 5773562 w 11550627"/>
              <a:gd name="connsiteY16" fmla="*/ 4792388 h 7010983"/>
              <a:gd name="connsiteX17" fmla="*/ 1863231 w 11550627"/>
              <a:gd name="connsiteY17" fmla="*/ 7010983 h 7010983"/>
              <a:gd name="connsiteX18" fmla="*/ 3072076 w 11550627"/>
              <a:gd name="connsiteY18" fmla="*/ 6572833 h 7010983"/>
              <a:gd name="connsiteX19" fmla="*/ 4449137 w 11550627"/>
              <a:gd name="connsiteY19" fmla="*/ 5799323 h 7010983"/>
              <a:gd name="connsiteX20" fmla="*/ 5151398 w 11550627"/>
              <a:gd name="connsiteY20" fmla="*/ 6217049 h 7010983"/>
              <a:gd name="connsiteX21" fmla="*/ 6687738 w 11550627"/>
              <a:gd name="connsiteY21" fmla="*/ 5330640 h 7010983"/>
              <a:gd name="connsiteX22" fmla="*/ 8845937 w 11550627"/>
              <a:gd name="connsiteY22" fmla="*/ 6572833 h 7010983"/>
              <a:gd name="connsiteX23" fmla="*/ 9270223 w 11550627"/>
              <a:gd name="connsiteY23" fmla="*/ 6572833 h 7010983"/>
              <a:gd name="connsiteX24" fmla="*/ 8741429 w 11550627"/>
              <a:gd name="connsiteY24" fmla="*/ 6285246 h 7010983"/>
              <a:gd name="connsiteX25" fmla="*/ 9566811 w 11550627"/>
              <a:gd name="connsiteY25" fmla="*/ 5812291 h 7010983"/>
              <a:gd name="connsiteX26" fmla="*/ 10920377 w 11550627"/>
              <a:gd name="connsiteY26" fmla="*/ 6572833 h 7010983"/>
              <a:gd name="connsiteX27" fmla="*/ 11338103 w 11550627"/>
              <a:gd name="connsiteY27" fmla="*/ 6572833 h 7010983"/>
              <a:gd name="connsiteX28" fmla="*/ 11366022 w 11550627"/>
              <a:gd name="connsiteY28" fmla="*/ 6570850 h 7010983"/>
              <a:gd name="connsiteX29" fmla="*/ 9290667 w 11550627"/>
              <a:gd name="connsiteY29" fmla="*/ 5400363 h 7010983"/>
              <a:gd name="connsiteX30" fmla="*/ 11126798 w 11550627"/>
              <a:gd name="connsiteY30" fmla="*/ 4356201 h 7010983"/>
              <a:gd name="connsiteX31" fmla="*/ 11550627 w 11550627"/>
              <a:gd name="connsiteY31" fmla="*/ 4593442 h 7010983"/>
              <a:gd name="connsiteX32" fmla="*/ 11550627 w 11550627"/>
              <a:gd name="connsiteY32" fmla="*/ 4344911 h 7010983"/>
              <a:gd name="connsiteX33" fmla="*/ 9277241 w 11550627"/>
              <a:gd name="connsiteY33" fmla="*/ 3022622 h 7010983"/>
              <a:gd name="connsiteX34" fmla="*/ 11550627 w 11550627"/>
              <a:gd name="connsiteY34" fmla="*/ 1713148 h 7010983"/>
              <a:gd name="connsiteX35" fmla="*/ 11550627 w 11550627"/>
              <a:gd name="connsiteY35" fmla="*/ 1466753 h 7010983"/>
              <a:gd name="connsiteX36" fmla="*/ 5110663 w 11550627"/>
              <a:gd name="connsiteY36" fmla="*/ 2984938 h 7010983"/>
              <a:gd name="connsiteX37" fmla="*/ 6937031 w 11550627"/>
              <a:gd name="connsiteY37" fmla="*/ 1931775 h 7010983"/>
              <a:gd name="connsiteX38" fmla="*/ 8848988 w 11550627"/>
              <a:gd name="connsiteY38" fmla="*/ 3022622 h 7010983"/>
              <a:gd name="connsiteX39" fmla="*/ 7022468 w 11550627"/>
              <a:gd name="connsiteY39" fmla="*/ 4075785 h 7010983"/>
              <a:gd name="connsiteX40" fmla="*/ 5110663 w 11550627"/>
              <a:gd name="connsiteY40" fmla="*/ 2984938 h 7010983"/>
              <a:gd name="connsiteX41" fmla="*/ 5149873 w 11550627"/>
              <a:gd name="connsiteY41" fmla="*/ 5967451 h 7010983"/>
              <a:gd name="connsiteX42" fmla="*/ 4663187 w 11550627"/>
              <a:gd name="connsiteY42" fmla="*/ 5676203 h 7010983"/>
              <a:gd name="connsiteX43" fmla="*/ 5987307 w 11550627"/>
              <a:gd name="connsiteY43" fmla="*/ 4915814 h 7010983"/>
              <a:gd name="connsiteX44" fmla="*/ 6473993 w 11550627"/>
              <a:gd name="connsiteY44" fmla="*/ 5207062 h 7010983"/>
              <a:gd name="connsiteX45" fmla="*/ 5149873 w 11550627"/>
              <a:gd name="connsiteY45" fmla="*/ 5967451 h 7010983"/>
              <a:gd name="connsiteX46" fmla="*/ 9352761 w 11550627"/>
              <a:gd name="connsiteY46" fmla="*/ 5689018 h 7010983"/>
              <a:gd name="connsiteX47" fmla="*/ 8527684 w 11550627"/>
              <a:gd name="connsiteY47" fmla="*/ 6161820 h 7010983"/>
              <a:gd name="connsiteX48" fmla="*/ 6201205 w 11550627"/>
              <a:gd name="connsiteY48" fmla="*/ 4792845 h 7010983"/>
              <a:gd name="connsiteX49" fmla="*/ 7022468 w 11550627"/>
              <a:gd name="connsiteY49" fmla="*/ 4322179 h 7010983"/>
              <a:gd name="connsiteX50" fmla="*/ 9352761 w 11550627"/>
              <a:gd name="connsiteY50" fmla="*/ 5689018 h 7010983"/>
              <a:gd name="connsiteX51" fmla="*/ 10902984 w 11550627"/>
              <a:gd name="connsiteY51" fmla="*/ 4223927 h 7010983"/>
              <a:gd name="connsiteX52" fmla="*/ 9076617 w 11550627"/>
              <a:gd name="connsiteY52" fmla="*/ 5277090 h 7010983"/>
              <a:gd name="connsiteX53" fmla="*/ 7236670 w 11550627"/>
              <a:gd name="connsiteY53" fmla="*/ 4198906 h 7010983"/>
              <a:gd name="connsiteX54" fmla="*/ 9063191 w 11550627"/>
              <a:gd name="connsiteY54" fmla="*/ 3145742 h 7010983"/>
              <a:gd name="connsiteX55" fmla="*/ 10902984 w 11550627"/>
              <a:gd name="connsiteY55" fmla="*/ 4223927 h 7010983"/>
              <a:gd name="connsiteX0" fmla="*/ 11550627 w 11550627"/>
              <a:gd name="connsiteY0" fmla="*/ 1466753 h 7010983"/>
              <a:gd name="connsiteX1" fmla="*/ 9063191 w 11550627"/>
              <a:gd name="connsiteY1" fmla="*/ 2899348 h 7010983"/>
              <a:gd name="connsiteX2" fmla="*/ 7151234 w 11550627"/>
              <a:gd name="connsiteY2" fmla="*/ 1808501 h 7010983"/>
              <a:gd name="connsiteX3" fmla="*/ 10032748 w 11550627"/>
              <a:gd name="connsiteY3" fmla="*/ 165060 h 7010983"/>
              <a:gd name="connsiteX4" fmla="*/ 9604190 w 11550627"/>
              <a:gd name="connsiteY4" fmla="*/ 165060 h 7010983"/>
              <a:gd name="connsiteX5" fmla="*/ 6937183 w 11550627"/>
              <a:gd name="connsiteY5" fmla="*/ 1685228 h 7010983"/>
              <a:gd name="connsiteX6" fmla="*/ 4314574 w 11550627"/>
              <a:gd name="connsiteY6" fmla="*/ 165060 h 7010983"/>
              <a:gd name="connsiteX7" fmla="*/ 3886626 w 11550627"/>
              <a:gd name="connsiteY7" fmla="*/ 165060 h 7010983"/>
              <a:gd name="connsiteX8" fmla="*/ 6722981 w 11550627"/>
              <a:gd name="connsiteY8" fmla="*/ 1808501 h 7010983"/>
              <a:gd name="connsiteX9" fmla="*/ 4896613 w 11550627"/>
              <a:gd name="connsiteY9" fmla="*/ 2861665 h 7010983"/>
              <a:gd name="connsiteX10" fmla="*/ 0 w 11550627"/>
              <a:gd name="connsiteY10" fmla="*/ 0 h 7010983"/>
              <a:gd name="connsiteX11" fmla="*/ 44067 w 11550627"/>
              <a:gd name="connsiteY11" fmla="*/ 299037 h 7010983"/>
              <a:gd name="connsiteX12" fmla="*/ 6808418 w 11550627"/>
              <a:gd name="connsiteY12" fmla="*/ 4198906 h 7010983"/>
              <a:gd name="connsiteX13" fmla="*/ 5987460 w 11550627"/>
              <a:gd name="connsiteY13" fmla="*/ 4669419 h 7010983"/>
              <a:gd name="connsiteX14" fmla="*/ 53018 w 11550627"/>
              <a:gd name="connsiteY14" fmla="*/ 1264784 h 7010983"/>
              <a:gd name="connsiteX15" fmla="*/ 24443 w 11550627"/>
              <a:gd name="connsiteY15" fmla="*/ 1482756 h 7010983"/>
              <a:gd name="connsiteX16" fmla="*/ 5773562 w 11550627"/>
              <a:gd name="connsiteY16" fmla="*/ 4792388 h 7010983"/>
              <a:gd name="connsiteX17" fmla="*/ 1863231 w 11550627"/>
              <a:gd name="connsiteY17" fmla="*/ 7010983 h 7010983"/>
              <a:gd name="connsiteX18" fmla="*/ 2271976 w 11550627"/>
              <a:gd name="connsiteY18" fmla="*/ 7001458 h 7010983"/>
              <a:gd name="connsiteX19" fmla="*/ 4449137 w 11550627"/>
              <a:gd name="connsiteY19" fmla="*/ 5799323 h 7010983"/>
              <a:gd name="connsiteX20" fmla="*/ 5151398 w 11550627"/>
              <a:gd name="connsiteY20" fmla="*/ 6217049 h 7010983"/>
              <a:gd name="connsiteX21" fmla="*/ 6687738 w 11550627"/>
              <a:gd name="connsiteY21" fmla="*/ 5330640 h 7010983"/>
              <a:gd name="connsiteX22" fmla="*/ 8845937 w 11550627"/>
              <a:gd name="connsiteY22" fmla="*/ 6572833 h 7010983"/>
              <a:gd name="connsiteX23" fmla="*/ 9270223 w 11550627"/>
              <a:gd name="connsiteY23" fmla="*/ 6572833 h 7010983"/>
              <a:gd name="connsiteX24" fmla="*/ 8741429 w 11550627"/>
              <a:gd name="connsiteY24" fmla="*/ 6285246 h 7010983"/>
              <a:gd name="connsiteX25" fmla="*/ 9566811 w 11550627"/>
              <a:gd name="connsiteY25" fmla="*/ 5812291 h 7010983"/>
              <a:gd name="connsiteX26" fmla="*/ 10920377 w 11550627"/>
              <a:gd name="connsiteY26" fmla="*/ 6572833 h 7010983"/>
              <a:gd name="connsiteX27" fmla="*/ 11338103 w 11550627"/>
              <a:gd name="connsiteY27" fmla="*/ 6572833 h 7010983"/>
              <a:gd name="connsiteX28" fmla="*/ 11366022 w 11550627"/>
              <a:gd name="connsiteY28" fmla="*/ 6570850 h 7010983"/>
              <a:gd name="connsiteX29" fmla="*/ 9290667 w 11550627"/>
              <a:gd name="connsiteY29" fmla="*/ 5400363 h 7010983"/>
              <a:gd name="connsiteX30" fmla="*/ 11126798 w 11550627"/>
              <a:gd name="connsiteY30" fmla="*/ 4356201 h 7010983"/>
              <a:gd name="connsiteX31" fmla="*/ 11550627 w 11550627"/>
              <a:gd name="connsiteY31" fmla="*/ 4593442 h 7010983"/>
              <a:gd name="connsiteX32" fmla="*/ 11550627 w 11550627"/>
              <a:gd name="connsiteY32" fmla="*/ 4344911 h 7010983"/>
              <a:gd name="connsiteX33" fmla="*/ 9277241 w 11550627"/>
              <a:gd name="connsiteY33" fmla="*/ 3022622 h 7010983"/>
              <a:gd name="connsiteX34" fmla="*/ 11550627 w 11550627"/>
              <a:gd name="connsiteY34" fmla="*/ 1713148 h 7010983"/>
              <a:gd name="connsiteX35" fmla="*/ 11550627 w 11550627"/>
              <a:gd name="connsiteY35" fmla="*/ 1466753 h 7010983"/>
              <a:gd name="connsiteX36" fmla="*/ 5110663 w 11550627"/>
              <a:gd name="connsiteY36" fmla="*/ 2984938 h 7010983"/>
              <a:gd name="connsiteX37" fmla="*/ 6937031 w 11550627"/>
              <a:gd name="connsiteY37" fmla="*/ 1931775 h 7010983"/>
              <a:gd name="connsiteX38" fmla="*/ 8848988 w 11550627"/>
              <a:gd name="connsiteY38" fmla="*/ 3022622 h 7010983"/>
              <a:gd name="connsiteX39" fmla="*/ 7022468 w 11550627"/>
              <a:gd name="connsiteY39" fmla="*/ 4075785 h 7010983"/>
              <a:gd name="connsiteX40" fmla="*/ 5110663 w 11550627"/>
              <a:gd name="connsiteY40" fmla="*/ 2984938 h 7010983"/>
              <a:gd name="connsiteX41" fmla="*/ 5149873 w 11550627"/>
              <a:gd name="connsiteY41" fmla="*/ 5967451 h 7010983"/>
              <a:gd name="connsiteX42" fmla="*/ 4663187 w 11550627"/>
              <a:gd name="connsiteY42" fmla="*/ 5676203 h 7010983"/>
              <a:gd name="connsiteX43" fmla="*/ 5987307 w 11550627"/>
              <a:gd name="connsiteY43" fmla="*/ 4915814 h 7010983"/>
              <a:gd name="connsiteX44" fmla="*/ 6473993 w 11550627"/>
              <a:gd name="connsiteY44" fmla="*/ 5207062 h 7010983"/>
              <a:gd name="connsiteX45" fmla="*/ 5149873 w 11550627"/>
              <a:gd name="connsiteY45" fmla="*/ 5967451 h 7010983"/>
              <a:gd name="connsiteX46" fmla="*/ 9352761 w 11550627"/>
              <a:gd name="connsiteY46" fmla="*/ 5689018 h 7010983"/>
              <a:gd name="connsiteX47" fmla="*/ 8527684 w 11550627"/>
              <a:gd name="connsiteY47" fmla="*/ 6161820 h 7010983"/>
              <a:gd name="connsiteX48" fmla="*/ 6201205 w 11550627"/>
              <a:gd name="connsiteY48" fmla="*/ 4792845 h 7010983"/>
              <a:gd name="connsiteX49" fmla="*/ 7022468 w 11550627"/>
              <a:gd name="connsiteY49" fmla="*/ 4322179 h 7010983"/>
              <a:gd name="connsiteX50" fmla="*/ 9352761 w 11550627"/>
              <a:gd name="connsiteY50" fmla="*/ 5689018 h 7010983"/>
              <a:gd name="connsiteX51" fmla="*/ 10902984 w 11550627"/>
              <a:gd name="connsiteY51" fmla="*/ 4223927 h 7010983"/>
              <a:gd name="connsiteX52" fmla="*/ 9076617 w 11550627"/>
              <a:gd name="connsiteY52" fmla="*/ 5277090 h 7010983"/>
              <a:gd name="connsiteX53" fmla="*/ 7236670 w 11550627"/>
              <a:gd name="connsiteY53" fmla="*/ 4198906 h 7010983"/>
              <a:gd name="connsiteX54" fmla="*/ 9063191 w 11550627"/>
              <a:gd name="connsiteY54" fmla="*/ 3145742 h 7010983"/>
              <a:gd name="connsiteX55" fmla="*/ 10902984 w 11550627"/>
              <a:gd name="connsiteY55" fmla="*/ 4223927 h 7010983"/>
              <a:gd name="connsiteX0" fmla="*/ 11550627 w 11550627"/>
              <a:gd name="connsiteY0" fmla="*/ 1466753 h 7010983"/>
              <a:gd name="connsiteX1" fmla="*/ 9063191 w 11550627"/>
              <a:gd name="connsiteY1" fmla="*/ 2899348 h 7010983"/>
              <a:gd name="connsiteX2" fmla="*/ 7151234 w 11550627"/>
              <a:gd name="connsiteY2" fmla="*/ 1808501 h 7010983"/>
              <a:gd name="connsiteX3" fmla="*/ 10032748 w 11550627"/>
              <a:gd name="connsiteY3" fmla="*/ 165060 h 7010983"/>
              <a:gd name="connsiteX4" fmla="*/ 9604190 w 11550627"/>
              <a:gd name="connsiteY4" fmla="*/ 165060 h 7010983"/>
              <a:gd name="connsiteX5" fmla="*/ 6937183 w 11550627"/>
              <a:gd name="connsiteY5" fmla="*/ 1685228 h 7010983"/>
              <a:gd name="connsiteX6" fmla="*/ 4314574 w 11550627"/>
              <a:gd name="connsiteY6" fmla="*/ 165060 h 7010983"/>
              <a:gd name="connsiteX7" fmla="*/ 3886626 w 11550627"/>
              <a:gd name="connsiteY7" fmla="*/ 165060 h 7010983"/>
              <a:gd name="connsiteX8" fmla="*/ 6722981 w 11550627"/>
              <a:gd name="connsiteY8" fmla="*/ 1808501 h 7010983"/>
              <a:gd name="connsiteX9" fmla="*/ 4896613 w 11550627"/>
              <a:gd name="connsiteY9" fmla="*/ 2861665 h 7010983"/>
              <a:gd name="connsiteX10" fmla="*/ 0 w 11550627"/>
              <a:gd name="connsiteY10" fmla="*/ 0 h 7010983"/>
              <a:gd name="connsiteX11" fmla="*/ 44067 w 11550627"/>
              <a:gd name="connsiteY11" fmla="*/ 299037 h 7010983"/>
              <a:gd name="connsiteX12" fmla="*/ 6808418 w 11550627"/>
              <a:gd name="connsiteY12" fmla="*/ 4198906 h 7010983"/>
              <a:gd name="connsiteX13" fmla="*/ 5987460 w 11550627"/>
              <a:gd name="connsiteY13" fmla="*/ 4669419 h 7010983"/>
              <a:gd name="connsiteX14" fmla="*/ 53018 w 11550627"/>
              <a:gd name="connsiteY14" fmla="*/ 1264784 h 7010983"/>
              <a:gd name="connsiteX15" fmla="*/ 24443 w 11550627"/>
              <a:gd name="connsiteY15" fmla="*/ 1482756 h 7010983"/>
              <a:gd name="connsiteX16" fmla="*/ 5773562 w 11550627"/>
              <a:gd name="connsiteY16" fmla="*/ 4792388 h 7010983"/>
              <a:gd name="connsiteX17" fmla="*/ 1863231 w 11550627"/>
              <a:gd name="connsiteY17" fmla="*/ 7010983 h 7010983"/>
              <a:gd name="connsiteX18" fmla="*/ 2271976 w 11550627"/>
              <a:gd name="connsiteY18" fmla="*/ 7001458 h 7010983"/>
              <a:gd name="connsiteX19" fmla="*/ 4449137 w 11550627"/>
              <a:gd name="connsiteY19" fmla="*/ 5799323 h 7010983"/>
              <a:gd name="connsiteX20" fmla="*/ 5151398 w 11550627"/>
              <a:gd name="connsiteY20" fmla="*/ 6217049 h 7010983"/>
              <a:gd name="connsiteX21" fmla="*/ 6687738 w 11550627"/>
              <a:gd name="connsiteY21" fmla="*/ 5330640 h 7010983"/>
              <a:gd name="connsiteX22" fmla="*/ 8845937 w 11550627"/>
              <a:gd name="connsiteY22" fmla="*/ 6572833 h 7010983"/>
              <a:gd name="connsiteX23" fmla="*/ 10146523 w 11550627"/>
              <a:gd name="connsiteY23" fmla="*/ 7010983 h 7010983"/>
              <a:gd name="connsiteX24" fmla="*/ 8741429 w 11550627"/>
              <a:gd name="connsiteY24" fmla="*/ 6285246 h 7010983"/>
              <a:gd name="connsiteX25" fmla="*/ 9566811 w 11550627"/>
              <a:gd name="connsiteY25" fmla="*/ 5812291 h 7010983"/>
              <a:gd name="connsiteX26" fmla="*/ 10920377 w 11550627"/>
              <a:gd name="connsiteY26" fmla="*/ 6572833 h 7010983"/>
              <a:gd name="connsiteX27" fmla="*/ 11338103 w 11550627"/>
              <a:gd name="connsiteY27" fmla="*/ 6572833 h 7010983"/>
              <a:gd name="connsiteX28" fmla="*/ 11366022 w 11550627"/>
              <a:gd name="connsiteY28" fmla="*/ 6570850 h 7010983"/>
              <a:gd name="connsiteX29" fmla="*/ 9290667 w 11550627"/>
              <a:gd name="connsiteY29" fmla="*/ 5400363 h 7010983"/>
              <a:gd name="connsiteX30" fmla="*/ 11126798 w 11550627"/>
              <a:gd name="connsiteY30" fmla="*/ 4356201 h 7010983"/>
              <a:gd name="connsiteX31" fmla="*/ 11550627 w 11550627"/>
              <a:gd name="connsiteY31" fmla="*/ 4593442 h 7010983"/>
              <a:gd name="connsiteX32" fmla="*/ 11550627 w 11550627"/>
              <a:gd name="connsiteY32" fmla="*/ 4344911 h 7010983"/>
              <a:gd name="connsiteX33" fmla="*/ 9277241 w 11550627"/>
              <a:gd name="connsiteY33" fmla="*/ 3022622 h 7010983"/>
              <a:gd name="connsiteX34" fmla="*/ 11550627 w 11550627"/>
              <a:gd name="connsiteY34" fmla="*/ 1713148 h 7010983"/>
              <a:gd name="connsiteX35" fmla="*/ 11550627 w 11550627"/>
              <a:gd name="connsiteY35" fmla="*/ 1466753 h 7010983"/>
              <a:gd name="connsiteX36" fmla="*/ 5110663 w 11550627"/>
              <a:gd name="connsiteY36" fmla="*/ 2984938 h 7010983"/>
              <a:gd name="connsiteX37" fmla="*/ 6937031 w 11550627"/>
              <a:gd name="connsiteY37" fmla="*/ 1931775 h 7010983"/>
              <a:gd name="connsiteX38" fmla="*/ 8848988 w 11550627"/>
              <a:gd name="connsiteY38" fmla="*/ 3022622 h 7010983"/>
              <a:gd name="connsiteX39" fmla="*/ 7022468 w 11550627"/>
              <a:gd name="connsiteY39" fmla="*/ 4075785 h 7010983"/>
              <a:gd name="connsiteX40" fmla="*/ 5110663 w 11550627"/>
              <a:gd name="connsiteY40" fmla="*/ 2984938 h 7010983"/>
              <a:gd name="connsiteX41" fmla="*/ 5149873 w 11550627"/>
              <a:gd name="connsiteY41" fmla="*/ 5967451 h 7010983"/>
              <a:gd name="connsiteX42" fmla="*/ 4663187 w 11550627"/>
              <a:gd name="connsiteY42" fmla="*/ 5676203 h 7010983"/>
              <a:gd name="connsiteX43" fmla="*/ 5987307 w 11550627"/>
              <a:gd name="connsiteY43" fmla="*/ 4915814 h 7010983"/>
              <a:gd name="connsiteX44" fmla="*/ 6473993 w 11550627"/>
              <a:gd name="connsiteY44" fmla="*/ 5207062 h 7010983"/>
              <a:gd name="connsiteX45" fmla="*/ 5149873 w 11550627"/>
              <a:gd name="connsiteY45" fmla="*/ 5967451 h 7010983"/>
              <a:gd name="connsiteX46" fmla="*/ 9352761 w 11550627"/>
              <a:gd name="connsiteY46" fmla="*/ 5689018 h 7010983"/>
              <a:gd name="connsiteX47" fmla="*/ 8527684 w 11550627"/>
              <a:gd name="connsiteY47" fmla="*/ 6161820 h 7010983"/>
              <a:gd name="connsiteX48" fmla="*/ 6201205 w 11550627"/>
              <a:gd name="connsiteY48" fmla="*/ 4792845 h 7010983"/>
              <a:gd name="connsiteX49" fmla="*/ 7022468 w 11550627"/>
              <a:gd name="connsiteY49" fmla="*/ 4322179 h 7010983"/>
              <a:gd name="connsiteX50" fmla="*/ 9352761 w 11550627"/>
              <a:gd name="connsiteY50" fmla="*/ 5689018 h 7010983"/>
              <a:gd name="connsiteX51" fmla="*/ 10902984 w 11550627"/>
              <a:gd name="connsiteY51" fmla="*/ 4223927 h 7010983"/>
              <a:gd name="connsiteX52" fmla="*/ 9076617 w 11550627"/>
              <a:gd name="connsiteY52" fmla="*/ 5277090 h 7010983"/>
              <a:gd name="connsiteX53" fmla="*/ 7236670 w 11550627"/>
              <a:gd name="connsiteY53" fmla="*/ 4198906 h 7010983"/>
              <a:gd name="connsiteX54" fmla="*/ 9063191 w 11550627"/>
              <a:gd name="connsiteY54" fmla="*/ 3145742 h 7010983"/>
              <a:gd name="connsiteX55" fmla="*/ 10902984 w 11550627"/>
              <a:gd name="connsiteY55" fmla="*/ 4223927 h 7010983"/>
              <a:gd name="connsiteX0" fmla="*/ 11550627 w 11550627"/>
              <a:gd name="connsiteY0" fmla="*/ 1466753 h 7030033"/>
              <a:gd name="connsiteX1" fmla="*/ 9063191 w 11550627"/>
              <a:gd name="connsiteY1" fmla="*/ 2899348 h 7030033"/>
              <a:gd name="connsiteX2" fmla="*/ 7151234 w 11550627"/>
              <a:gd name="connsiteY2" fmla="*/ 1808501 h 7030033"/>
              <a:gd name="connsiteX3" fmla="*/ 10032748 w 11550627"/>
              <a:gd name="connsiteY3" fmla="*/ 165060 h 7030033"/>
              <a:gd name="connsiteX4" fmla="*/ 9604190 w 11550627"/>
              <a:gd name="connsiteY4" fmla="*/ 165060 h 7030033"/>
              <a:gd name="connsiteX5" fmla="*/ 6937183 w 11550627"/>
              <a:gd name="connsiteY5" fmla="*/ 1685228 h 7030033"/>
              <a:gd name="connsiteX6" fmla="*/ 4314574 w 11550627"/>
              <a:gd name="connsiteY6" fmla="*/ 165060 h 7030033"/>
              <a:gd name="connsiteX7" fmla="*/ 3886626 w 11550627"/>
              <a:gd name="connsiteY7" fmla="*/ 165060 h 7030033"/>
              <a:gd name="connsiteX8" fmla="*/ 6722981 w 11550627"/>
              <a:gd name="connsiteY8" fmla="*/ 1808501 h 7030033"/>
              <a:gd name="connsiteX9" fmla="*/ 4896613 w 11550627"/>
              <a:gd name="connsiteY9" fmla="*/ 2861665 h 7030033"/>
              <a:gd name="connsiteX10" fmla="*/ 0 w 11550627"/>
              <a:gd name="connsiteY10" fmla="*/ 0 h 7030033"/>
              <a:gd name="connsiteX11" fmla="*/ 44067 w 11550627"/>
              <a:gd name="connsiteY11" fmla="*/ 299037 h 7030033"/>
              <a:gd name="connsiteX12" fmla="*/ 6808418 w 11550627"/>
              <a:gd name="connsiteY12" fmla="*/ 4198906 h 7030033"/>
              <a:gd name="connsiteX13" fmla="*/ 5987460 w 11550627"/>
              <a:gd name="connsiteY13" fmla="*/ 4669419 h 7030033"/>
              <a:gd name="connsiteX14" fmla="*/ 53018 w 11550627"/>
              <a:gd name="connsiteY14" fmla="*/ 1264784 h 7030033"/>
              <a:gd name="connsiteX15" fmla="*/ 24443 w 11550627"/>
              <a:gd name="connsiteY15" fmla="*/ 1482756 h 7030033"/>
              <a:gd name="connsiteX16" fmla="*/ 5773562 w 11550627"/>
              <a:gd name="connsiteY16" fmla="*/ 4792388 h 7030033"/>
              <a:gd name="connsiteX17" fmla="*/ 1863231 w 11550627"/>
              <a:gd name="connsiteY17" fmla="*/ 7010983 h 7030033"/>
              <a:gd name="connsiteX18" fmla="*/ 2271976 w 11550627"/>
              <a:gd name="connsiteY18" fmla="*/ 7001458 h 7030033"/>
              <a:gd name="connsiteX19" fmla="*/ 4449137 w 11550627"/>
              <a:gd name="connsiteY19" fmla="*/ 5799323 h 7030033"/>
              <a:gd name="connsiteX20" fmla="*/ 5151398 w 11550627"/>
              <a:gd name="connsiteY20" fmla="*/ 6217049 h 7030033"/>
              <a:gd name="connsiteX21" fmla="*/ 6687738 w 11550627"/>
              <a:gd name="connsiteY21" fmla="*/ 5330640 h 7030033"/>
              <a:gd name="connsiteX22" fmla="*/ 9626987 w 11550627"/>
              <a:gd name="connsiteY22" fmla="*/ 7030033 h 7030033"/>
              <a:gd name="connsiteX23" fmla="*/ 10146523 w 11550627"/>
              <a:gd name="connsiteY23" fmla="*/ 7010983 h 7030033"/>
              <a:gd name="connsiteX24" fmla="*/ 8741429 w 11550627"/>
              <a:gd name="connsiteY24" fmla="*/ 6285246 h 7030033"/>
              <a:gd name="connsiteX25" fmla="*/ 9566811 w 11550627"/>
              <a:gd name="connsiteY25" fmla="*/ 5812291 h 7030033"/>
              <a:gd name="connsiteX26" fmla="*/ 10920377 w 11550627"/>
              <a:gd name="connsiteY26" fmla="*/ 6572833 h 7030033"/>
              <a:gd name="connsiteX27" fmla="*/ 11338103 w 11550627"/>
              <a:gd name="connsiteY27" fmla="*/ 6572833 h 7030033"/>
              <a:gd name="connsiteX28" fmla="*/ 11366022 w 11550627"/>
              <a:gd name="connsiteY28" fmla="*/ 6570850 h 7030033"/>
              <a:gd name="connsiteX29" fmla="*/ 9290667 w 11550627"/>
              <a:gd name="connsiteY29" fmla="*/ 5400363 h 7030033"/>
              <a:gd name="connsiteX30" fmla="*/ 11126798 w 11550627"/>
              <a:gd name="connsiteY30" fmla="*/ 4356201 h 7030033"/>
              <a:gd name="connsiteX31" fmla="*/ 11550627 w 11550627"/>
              <a:gd name="connsiteY31" fmla="*/ 4593442 h 7030033"/>
              <a:gd name="connsiteX32" fmla="*/ 11550627 w 11550627"/>
              <a:gd name="connsiteY32" fmla="*/ 4344911 h 7030033"/>
              <a:gd name="connsiteX33" fmla="*/ 9277241 w 11550627"/>
              <a:gd name="connsiteY33" fmla="*/ 3022622 h 7030033"/>
              <a:gd name="connsiteX34" fmla="*/ 11550627 w 11550627"/>
              <a:gd name="connsiteY34" fmla="*/ 1713148 h 7030033"/>
              <a:gd name="connsiteX35" fmla="*/ 11550627 w 11550627"/>
              <a:gd name="connsiteY35" fmla="*/ 1466753 h 7030033"/>
              <a:gd name="connsiteX36" fmla="*/ 5110663 w 11550627"/>
              <a:gd name="connsiteY36" fmla="*/ 2984938 h 7030033"/>
              <a:gd name="connsiteX37" fmla="*/ 6937031 w 11550627"/>
              <a:gd name="connsiteY37" fmla="*/ 1931775 h 7030033"/>
              <a:gd name="connsiteX38" fmla="*/ 8848988 w 11550627"/>
              <a:gd name="connsiteY38" fmla="*/ 3022622 h 7030033"/>
              <a:gd name="connsiteX39" fmla="*/ 7022468 w 11550627"/>
              <a:gd name="connsiteY39" fmla="*/ 4075785 h 7030033"/>
              <a:gd name="connsiteX40" fmla="*/ 5110663 w 11550627"/>
              <a:gd name="connsiteY40" fmla="*/ 2984938 h 7030033"/>
              <a:gd name="connsiteX41" fmla="*/ 5149873 w 11550627"/>
              <a:gd name="connsiteY41" fmla="*/ 5967451 h 7030033"/>
              <a:gd name="connsiteX42" fmla="*/ 4663187 w 11550627"/>
              <a:gd name="connsiteY42" fmla="*/ 5676203 h 7030033"/>
              <a:gd name="connsiteX43" fmla="*/ 5987307 w 11550627"/>
              <a:gd name="connsiteY43" fmla="*/ 4915814 h 7030033"/>
              <a:gd name="connsiteX44" fmla="*/ 6473993 w 11550627"/>
              <a:gd name="connsiteY44" fmla="*/ 5207062 h 7030033"/>
              <a:gd name="connsiteX45" fmla="*/ 5149873 w 11550627"/>
              <a:gd name="connsiteY45" fmla="*/ 5967451 h 7030033"/>
              <a:gd name="connsiteX46" fmla="*/ 9352761 w 11550627"/>
              <a:gd name="connsiteY46" fmla="*/ 5689018 h 7030033"/>
              <a:gd name="connsiteX47" fmla="*/ 8527684 w 11550627"/>
              <a:gd name="connsiteY47" fmla="*/ 6161820 h 7030033"/>
              <a:gd name="connsiteX48" fmla="*/ 6201205 w 11550627"/>
              <a:gd name="connsiteY48" fmla="*/ 4792845 h 7030033"/>
              <a:gd name="connsiteX49" fmla="*/ 7022468 w 11550627"/>
              <a:gd name="connsiteY49" fmla="*/ 4322179 h 7030033"/>
              <a:gd name="connsiteX50" fmla="*/ 9352761 w 11550627"/>
              <a:gd name="connsiteY50" fmla="*/ 5689018 h 7030033"/>
              <a:gd name="connsiteX51" fmla="*/ 10902984 w 11550627"/>
              <a:gd name="connsiteY51" fmla="*/ 4223927 h 7030033"/>
              <a:gd name="connsiteX52" fmla="*/ 9076617 w 11550627"/>
              <a:gd name="connsiteY52" fmla="*/ 5277090 h 7030033"/>
              <a:gd name="connsiteX53" fmla="*/ 7236670 w 11550627"/>
              <a:gd name="connsiteY53" fmla="*/ 4198906 h 7030033"/>
              <a:gd name="connsiteX54" fmla="*/ 9063191 w 11550627"/>
              <a:gd name="connsiteY54" fmla="*/ 3145742 h 7030033"/>
              <a:gd name="connsiteX55" fmla="*/ 10902984 w 11550627"/>
              <a:gd name="connsiteY55" fmla="*/ 4223927 h 7030033"/>
              <a:gd name="connsiteX0" fmla="*/ 11550627 w 12051822"/>
              <a:gd name="connsiteY0" fmla="*/ 1466753 h 7030033"/>
              <a:gd name="connsiteX1" fmla="*/ 9063191 w 12051822"/>
              <a:gd name="connsiteY1" fmla="*/ 2899348 h 7030033"/>
              <a:gd name="connsiteX2" fmla="*/ 7151234 w 12051822"/>
              <a:gd name="connsiteY2" fmla="*/ 1808501 h 7030033"/>
              <a:gd name="connsiteX3" fmla="*/ 10032748 w 12051822"/>
              <a:gd name="connsiteY3" fmla="*/ 165060 h 7030033"/>
              <a:gd name="connsiteX4" fmla="*/ 9604190 w 12051822"/>
              <a:gd name="connsiteY4" fmla="*/ 165060 h 7030033"/>
              <a:gd name="connsiteX5" fmla="*/ 6937183 w 12051822"/>
              <a:gd name="connsiteY5" fmla="*/ 1685228 h 7030033"/>
              <a:gd name="connsiteX6" fmla="*/ 4314574 w 12051822"/>
              <a:gd name="connsiteY6" fmla="*/ 165060 h 7030033"/>
              <a:gd name="connsiteX7" fmla="*/ 3886626 w 12051822"/>
              <a:gd name="connsiteY7" fmla="*/ 165060 h 7030033"/>
              <a:gd name="connsiteX8" fmla="*/ 6722981 w 12051822"/>
              <a:gd name="connsiteY8" fmla="*/ 1808501 h 7030033"/>
              <a:gd name="connsiteX9" fmla="*/ 4896613 w 12051822"/>
              <a:gd name="connsiteY9" fmla="*/ 2861665 h 7030033"/>
              <a:gd name="connsiteX10" fmla="*/ 0 w 12051822"/>
              <a:gd name="connsiteY10" fmla="*/ 0 h 7030033"/>
              <a:gd name="connsiteX11" fmla="*/ 44067 w 12051822"/>
              <a:gd name="connsiteY11" fmla="*/ 299037 h 7030033"/>
              <a:gd name="connsiteX12" fmla="*/ 6808418 w 12051822"/>
              <a:gd name="connsiteY12" fmla="*/ 4198906 h 7030033"/>
              <a:gd name="connsiteX13" fmla="*/ 5987460 w 12051822"/>
              <a:gd name="connsiteY13" fmla="*/ 4669419 h 7030033"/>
              <a:gd name="connsiteX14" fmla="*/ 53018 w 12051822"/>
              <a:gd name="connsiteY14" fmla="*/ 1264784 h 7030033"/>
              <a:gd name="connsiteX15" fmla="*/ 24443 w 12051822"/>
              <a:gd name="connsiteY15" fmla="*/ 1482756 h 7030033"/>
              <a:gd name="connsiteX16" fmla="*/ 5773562 w 12051822"/>
              <a:gd name="connsiteY16" fmla="*/ 4792388 h 7030033"/>
              <a:gd name="connsiteX17" fmla="*/ 1863231 w 12051822"/>
              <a:gd name="connsiteY17" fmla="*/ 7010983 h 7030033"/>
              <a:gd name="connsiteX18" fmla="*/ 2271976 w 12051822"/>
              <a:gd name="connsiteY18" fmla="*/ 7001458 h 7030033"/>
              <a:gd name="connsiteX19" fmla="*/ 4449137 w 12051822"/>
              <a:gd name="connsiteY19" fmla="*/ 5799323 h 7030033"/>
              <a:gd name="connsiteX20" fmla="*/ 5151398 w 12051822"/>
              <a:gd name="connsiteY20" fmla="*/ 6217049 h 7030033"/>
              <a:gd name="connsiteX21" fmla="*/ 6687738 w 12051822"/>
              <a:gd name="connsiteY21" fmla="*/ 5330640 h 7030033"/>
              <a:gd name="connsiteX22" fmla="*/ 9626987 w 12051822"/>
              <a:gd name="connsiteY22" fmla="*/ 7030033 h 7030033"/>
              <a:gd name="connsiteX23" fmla="*/ 10146523 w 12051822"/>
              <a:gd name="connsiteY23" fmla="*/ 7010983 h 7030033"/>
              <a:gd name="connsiteX24" fmla="*/ 8741429 w 12051822"/>
              <a:gd name="connsiteY24" fmla="*/ 6285246 h 7030033"/>
              <a:gd name="connsiteX25" fmla="*/ 9566811 w 12051822"/>
              <a:gd name="connsiteY25" fmla="*/ 5812291 h 7030033"/>
              <a:gd name="connsiteX26" fmla="*/ 10920377 w 12051822"/>
              <a:gd name="connsiteY26" fmla="*/ 6572833 h 7030033"/>
              <a:gd name="connsiteX27" fmla="*/ 11338103 w 12051822"/>
              <a:gd name="connsiteY27" fmla="*/ 6572833 h 7030033"/>
              <a:gd name="connsiteX28" fmla="*/ 12051822 w 12051822"/>
              <a:gd name="connsiteY28" fmla="*/ 6961375 h 7030033"/>
              <a:gd name="connsiteX29" fmla="*/ 9290667 w 12051822"/>
              <a:gd name="connsiteY29" fmla="*/ 5400363 h 7030033"/>
              <a:gd name="connsiteX30" fmla="*/ 11126798 w 12051822"/>
              <a:gd name="connsiteY30" fmla="*/ 4356201 h 7030033"/>
              <a:gd name="connsiteX31" fmla="*/ 11550627 w 12051822"/>
              <a:gd name="connsiteY31" fmla="*/ 4593442 h 7030033"/>
              <a:gd name="connsiteX32" fmla="*/ 11550627 w 12051822"/>
              <a:gd name="connsiteY32" fmla="*/ 4344911 h 7030033"/>
              <a:gd name="connsiteX33" fmla="*/ 9277241 w 12051822"/>
              <a:gd name="connsiteY33" fmla="*/ 3022622 h 7030033"/>
              <a:gd name="connsiteX34" fmla="*/ 11550627 w 12051822"/>
              <a:gd name="connsiteY34" fmla="*/ 1713148 h 7030033"/>
              <a:gd name="connsiteX35" fmla="*/ 11550627 w 12051822"/>
              <a:gd name="connsiteY35" fmla="*/ 1466753 h 7030033"/>
              <a:gd name="connsiteX36" fmla="*/ 5110663 w 12051822"/>
              <a:gd name="connsiteY36" fmla="*/ 2984938 h 7030033"/>
              <a:gd name="connsiteX37" fmla="*/ 6937031 w 12051822"/>
              <a:gd name="connsiteY37" fmla="*/ 1931775 h 7030033"/>
              <a:gd name="connsiteX38" fmla="*/ 8848988 w 12051822"/>
              <a:gd name="connsiteY38" fmla="*/ 3022622 h 7030033"/>
              <a:gd name="connsiteX39" fmla="*/ 7022468 w 12051822"/>
              <a:gd name="connsiteY39" fmla="*/ 4075785 h 7030033"/>
              <a:gd name="connsiteX40" fmla="*/ 5110663 w 12051822"/>
              <a:gd name="connsiteY40" fmla="*/ 2984938 h 7030033"/>
              <a:gd name="connsiteX41" fmla="*/ 5149873 w 12051822"/>
              <a:gd name="connsiteY41" fmla="*/ 5967451 h 7030033"/>
              <a:gd name="connsiteX42" fmla="*/ 4663187 w 12051822"/>
              <a:gd name="connsiteY42" fmla="*/ 5676203 h 7030033"/>
              <a:gd name="connsiteX43" fmla="*/ 5987307 w 12051822"/>
              <a:gd name="connsiteY43" fmla="*/ 4915814 h 7030033"/>
              <a:gd name="connsiteX44" fmla="*/ 6473993 w 12051822"/>
              <a:gd name="connsiteY44" fmla="*/ 5207062 h 7030033"/>
              <a:gd name="connsiteX45" fmla="*/ 5149873 w 12051822"/>
              <a:gd name="connsiteY45" fmla="*/ 5967451 h 7030033"/>
              <a:gd name="connsiteX46" fmla="*/ 9352761 w 12051822"/>
              <a:gd name="connsiteY46" fmla="*/ 5689018 h 7030033"/>
              <a:gd name="connsiteX47" fmla="*/ 8527684 w 12051822"/>
              <a:gd name="connsiteY47" fmla="*/ 6161820 h 7030033"/>
              <a:gd name="connsiteX48" fmla="*/ 6201205 w 12051822"/>
              <a:gd name="connsiteY48" fmla="*/ 4792845 h 7030033"/>
              <a:gd name="connsiteX49" fmla="*/ 7022468 w 12051822"/>
              <a:gd name="connsiteY49" fmla="*/ 4322179 h 7030033"/>
              <a:gd name="connsiteX50" fmla="*/ 9352761 w 12051822"/>
              <a:gd name="connsiteY50" fmla="*/ 5689018 h 7030033"/>
              <a:gd name="connsiteX51" fmla="*/ 10902984 w 12051822"/>
              <a:gd name="connsiteY51" fmla="*/ 4223927 h 7030033"/>
              <a:gd name="connsiteX52" fmla="*/ 9076617 w 12051822"/>
              <a:gd name="connsiteY52" fmla="*/ 5277090 h 7030033"/>
              <a:gd name="connsiteX53" fmla="*/ 7236670 w 12051822"/>
              <a:gd name="connsiteY53" fmla="*/ 4198906 h 7030033"/>
              <a:gd name="connsiteX54" fmla="*/ 9063191 w 12051822"/>
              <a:gd name="connsiteY54" fmla="*/ 3145742 h 7030033"/>
              <a:gd name="connsiteX55" fmla="*/ 10902984 w 12051822"/>
              <a:gd name="connsiteY55" fmla="*/ 4223927 h 7030033"/>
              <a:gd name="connsiteX0" fmla="*/ 11550627 w 12051822"/>
              <a:gd name="connsiteY0" fmla="*/ 1466753 h 7030033"/>
              <a:gd name="connsiteX1" fmla="*/ 9063191 w 12051822"/>
              <a:gd name="connsiteY1" fmla="*/ 2899348 h 7030033"/>
              <a:gd name="connsiteX2" fmla="*/ 7151234 w 12051822"/>
              <a:gd name="connsiteY2" fmla="*/ 1808501 h 7030033"/>
              <a:gd name="connsiteX3" fmla="*/ 10032748 w 12051822"/>
              <a:gd name="connsiteY3" fmla="*/ 165060 h 7030033"/>
              <a:gd name="connsiteX4" fmla="*/ 9604190 w 12051822"/>
              <a:gd name="connsiteY4" fmla="*/ 165060 h 7030033"/>
              <a:gd name="connsiteX5" fmla="*/ 6937183 w 12051822"/>
              <a:gd name="connsiteY5" fmla="*/ 1685228 h 7030033"/>
              <a:gd name="connsiteX6" fmla="*/ 4314574 w 12051822"/>
              <a:gd name="connsiteY6" fmla="*/ 165060 h 7030033"/>
              <a:gd name="connsiteX7" fmla="*/ 3886626 w 12051822"/>
              <a:gd name="connsiteY7" fmla="*/ 165060 h 7030033"/>
              <a:gd name="connsiteX8" fmla="*/ 6722981 w 12051822"/>
              <a:gd name="connsiteY8" fmla="*/ 1808501 h 7030033"/>
              <a:gd name="connsiteX9" fmla="*/ 4896613 w 12051822"/>
              <a:gd name="connsiteY9" fmla="*/ 2861665 h 7030033"/>
              <a:gd name="connsiteX10" fmla="*/ 0 w 12051822"/>
              <a:gd name="connsiteY10" fmla="*/ 0 h 7030033"/>
              <a:gd name="connsiteX11" fmla="*/ 44067 w 12051822"/>
              <a:gd name="connsiteY11" fmla="*/ 299037 h 7030033"/>
              <a:gd name="connsiteX12" fmla="*/ 6808418 w 12051822"/>
              <a:gd name="connsiteY12" fmla="*/ 4198906 h 7030033"/>
              <a:gd name="connsiteX13" fmla="*/ 5987460 w 12051822"/>
              <a:gd name="connsiteY13" fmla="*/ 4669419 h 7030033"/>
              <a:gd name="connsiteX14" fmla="*/ 53018 w 12051822"/>
              <a:gd name="connsiteY14" fmla="*/ 1264784 h 7030033"/>
              <a:gd name="connsiteX15" fmla="*/ 24443 w 12051822"/>
              <a:gd name="connsiteY15" fmla="*/ 1482756 h 7030033"/>
              <a:gd name="connsiteX16" fmla="*/ 5773562 w 12051822"/>
              <a:gd name="connsiteY16" fmla="*/ 4792388 h 7030033"/>
              <a:gd name="connsiteX17" fmla="*/ 1863231 w 12051822"/>
              <a:gd name="connsiteY17" fmla="*/ 7010983 h 7030033"/>
              <a:gd name="connsiteX18" fmla="*/ 2271976 w 12051822"/>
              <a:gd name="connsiteY18" fmla="*/ 7001458 h 7030033"/>
              <a:gd name="connsiteX19" fmla="*/ 4449137 w 12051822"/>
              <a:gd name="connsiteY19" fmla="*/ 5799323 h 7030033"/>
              <a:gd name="connsiteX20" fmla="*/ 5151398 w 12051822"/>
              <a:gd name="connsiteY20" fmla="*/ 6217049 h 7030033"/>
              <a:gd name="connsiteX21" fmla="*/ 6687738 w 12051822"/>
              <a:gd name="connsiteY21" fmla="*/ 5330640 h 7030033"/>
              <a:gd name="connsiteX22" fmla="*/ 9626987 w 12051822"/>
              <a:gd name="connsiteY22" fmla="*/ 7030033 h 7030033"/>
              <a:gd name="connsiteX23" fmla="*/ 10146523 w 12051822"/>
              <a:gd name="connsiteY23" fmla="*/ 7010983 h 7030033"/>
              <a:gd name="connsiteX24" fmla="*/ 8741429 w 12051822"/>
              <a:gd name="connsiteY24" fmla="*/ 6285246 h 7030033"/>
              <a:gd name="connsiteX25" fmla="*/ 9566811 w 12051822"/>
              <a:gd name="connsiteY25" fmla="*/ 5812291 h 7030033"/>
              <a:gd name="connsiteX26" fmla="*/ 11453777 w 12051822"/>
              <a:gd name="connsiteY26" fmla="*/ 6849058 h 7030033"/>
              <a:gd name="connsiteX27" fmla="*/ 11338103 w 12051822"/>
              <a:gd name="connsiteY27" fmla="*/ 6572833 h 7030033"/>
              <a:gd name="connsiteX28" fmla="*/ 12051822 w 12051822"/>
              <a:gd name="connsiteY28" fmla="*/ 6961375 h 7030033"/>
              <a:gd name="connsiteX29" fmla="*/ 9290667 w 12051822"/>
              <a:gd name="connsiteY29" fmla="*/ 5400363 h 7030033"/>
              <a:gd name="connsiteX30" fmla="*/ 11126798 w 12051822"/>
              <a:gd name="connsiteY30" fmla="*/ 4356201 h 7030033"/>
              <a:gd name="connsiteX31" fmla="*/ 11550627 w 12051822"/>
              <a:gd name="connsiteY31" fmla="*/ 4593442 h 7030033"/>
              <a:gd name="connsiteX32" fmla="*/ 11550627 w 12051822"/>
              <a:gd name="connsiteY32" fmla="*/ 4344911 h 7030033"/>
              <a:gd name="connsiteX33" fmla="*/ 9277241 w 12051822"/>
              <a:gd name="connsiteY33" fmla="*/ 3022622 h 7030033"/>
              <a:gd name="connsiteX34" fmla="*/ 11550627 w 12051822"/>
              <a:gd name="connsiteY34" fmla="*/ 1713148 h 7030033"/>
              <a:gd name="connsiteX35" fmla="*/ 11550627 w 12051822"/>
              <a:gd name="connsiteY35" fmla="*/ 1466753 h 7030033"/>
              <a:gd name="connsiteX36" fmla="*/ 5110663 w 12051822"/>
              <a:gd name="connsiteY36" fmla="*/ 2984938 h 7030033"/>
              <a:gd name="connsiteX37" fmla="*/ 6937031 w 12051822"/>
              <a:gd name="connsiteY37" fmla="*/ 1931775 h 7030033"/>
              <a:gd name="connsiteX38" fmla="*/ 8848988 w 12051822"/>
              <a:gd name="connsiteY38" fmla="*/ 3022622 h 7030033"/>
              <a:gd name="connsiteX39" fmla="*/ 7022468 w 12051822"/>
              <a:gd name="connsiteY39" fmla="*/ 4075785 h 7030033"/>
              <a:gd name="connsiteX40" fmla="*/ 5110663 w 12051822"/>
              <a:gd name="connsiteY40" fmla="*/ 2984938 h 7030033"/>
              <a:gd name="connsiteX41" fmla="*/ 5149873 w 12051822"/>
              <a:gd name="connsiteY41" fmla="*/ 5967451 h 7030033"/>
              <a:gd name="connsiteX42" fmla="*/ 4663187 w 12051822"/>
              <a:gd name="connsiteY42" fmla="*/ 5676203 h 7030033"/>
              <a:gd name="connsiteX43" fmla="*/ 5987307 w 12051822"/>
              <a:gd name="connsiteY43" fmla="*/ 4915814 h 7030033"/>
              <a:gd name="connsiteX44" fmla="*/ 6473993 w 12051822"/>
              <a:gd name="connsiteY44" fmla="*/ 5207062 h 7030033"/>
              <a:gd name="connsiteX45" fmla="*/ 5149873 w 12051822"/>
              <a:gd name="connsiteY45" fmla="*/ 5967451 h 7030033"/>
              <a:gd name="connsiteX46" fmla="*/ 9352761 w 12051822"/>
              <a:gd name="connsiteY46" fmla="*/ 5689018 h 7030033"/>
              <a:gd name="connsiteX47" fmla="*/ 8527684 w 12051822"/>
              <a:gd name="connsiteY47" fmla="*/ 6161820 h 7030033"/>
              <a:gd name="connsiteX48" fmla="*/ 6201205 w 12051822"/>
              <a:gd name="connsiteY48" fmla="*/ 4792845 h 7030033"/>
              <a:gd name="connsiteX49" fmla="*/ 7022468 w 12051822"/>
              <a:gd name="connsiteY49" fmla="*/ 4322179 h 7030033"/>
              <a:gd name="connsiteX50" fmla="*/ 9352761 w 12051822"/>
              <a:gd name="connsiteY50" fmla="*/ 5689018 h 7030033"/>
              <a:gd name="connsiteX51" fmla="*/ 10902984 w 12051822"/>
              <a:gd name="connsiteY51" fmla="*/ 4223927 h 7030033"/>
              <a:gd name="connsiteX52" fmla="*/ 9076617 w 12051822"/>
              <a:gd name="connsiteY52" fmla="*/ 5277090 h 7030033"/>
              <a:gd name="connsiteX53" fmla="*/ 7236670 w 12051822"/>
              <a:gd name="connsiteY53" fmla="*/ 4198906 h 7030033"/>
              <a:gd name="connsiteX54" fmla="*/ 9063191 w 12051822"/>
              <a:gd name="connsiteY54" fmla="*/ 3145742 h 7030033"/>
              <a:gd name="connsiteX55" fmla="*/ 10902984 w 12051822"/>
              <a:gd name="connsiteY55" fmla="*/ 4223927 h 7030033"/>
              <a:gd name="connsiteX0" fmla="*/ 11550627 w 12051822"/>
              <a:gd name="connsiteY0" fmla="*/ 1466753 h 7144333"/>
              <a:gd name="connsiteX1" fmla="*/ 9063191 w 12051822"/>
              <a:gd name="connsiteY1" fmla="*/ 2899348 h 7144333"/>
              <a:gd name="connsiteX2" fmla="*/ 7151234 w 12051822"/>
              <a:gd name="connsiteY2" fmla="*/ 1808501 h 7144333"/>
              <a:gd name="connsiteX3" fmla="*/ 10032748 w 12051822"/>
              <a:gd name="connsiteY3" fmla="*/ 165060 h 7144333"/>
              <a:gd name="connsiteX4" fmla="*/ 9604190 w 12051822"/>
              <a:gd name="connsiteY4" fmla="*/ 165060 h 7144333"/>
              <a:gd name="connsiteX5" fmla="*/ 6937183 w 12051822"/>
              <a:gd name="connsiteY5" fmla="*/ 1685228 h 7144333"/>
              <a:gd name="connsiteX6" fmla="*/ 4314574 w 12051822"/>
              <a:gd name="connsiteY6" fmla="*/ 165060 h 7144333"/>
              <a:gd name="connsiteX7" fmla="*/ 3886626 w 12051822"/>
              <a:gd name="connsiteY7" fmla="*/ 165060 h 7144333"/>
              <a:gd name="connsiteX8" fmla="*/ 6722981 w 12051822"/>
              <a:gd name="connsiteY8" fmla="*/ 1808501 h 7144333"/>
              <a:gd name="connsiteX9" fmla="*/ 4896613 w 12051822"/>
              <a:gd name="connsiteY9" fmla="*/ 2861665 h 7144333"/>
              <a:gd name="connsiteX10" fmla="*/ 0 w 12051822"/>
              <a:gd name="connsiteY10" fmla="*/ 0 h 7144333"/>
              <a:gd name="connsiteX11" fmla="*/ 44067 w 12051822"/>
              <a:gd name="connsiteY11" fmla="*/ 299037 h 7144333"/>
              <a:gd name="connsiteX12" fmla="*/ 6808418 w 12051822"/>
              <a:gd name="connsiteY12" fmla="*/ 4198906 h 7144333"/>
              <a:gd name="connsiteX13" fmla="*/ 5987460 w 12051822"/>
              <a:gd name="connsiteY13" fmla="*/ 4669419 h 7144333"/>
              <a:gd name="connsiteX14" fmla="*/ 53018 w 12051822"/>
              <a:gd name="connsiteY14" fmla="*/ 1264784 h 7144333"/>
              <a:gd name="connsiteX15" fmla="*/ 24443 w 12051822"/>
              <a:gd name="connsiteY15" fmla="*/ 1482756 h 7144333"/>
              <a:gd name="connsiteX16" fmla="*/ 5773562 w 12051822"/>
              <a:gd name="connsiteY16" fmla="*/ 4792388 h 7144333"/>
              <a:gd name="connsiteX17" fmla="*/ 1863231 w 12051822"/>
              <a:gd name="connsiteY17" fmla="*/ 7010983 h 7144333"/>
              <a:gd name="connsiteX18" fmla="*/ 2271976 w 12051822"/>
              <a:gd name="connsiteY18" fmla="*/ 7001458 h 7144333"/>
              <a:gd name="connsiteX19" fmla="*/ 4449137 w 12051822"/>
              <a:gd name="connsiteY19" fmla="*/ 5799323 h 7144333"/>
              <a:gd name="connsiteX20" fmla="*/ 5151398 w 12051822"/>
              <a:gd name="connsiteY20" fmla="*/ 6217049 h 7144333"/>
              <a:gd name="connsiteX21" fmla="*/ 6687738 w 12051822"/>
              <a:gd name="connsiteY21" fmla="*/ 5330640 h 7144333"/>
              <a:gd name="connsiteX22" fmla="*/ 9626987 w 12051822"/>
              <a:gd name="connsiteY22" fmla="*/ 7030033 h 7144333"/>
              <a:gd name="connsiteX23" fmla="*/ 10146523 w 12051822"/>
              <a:gd name="connsiteY23" fmla="*/ 7010983 h 7144333"/>
              <a:gd name="connsiteX24" fmla="*/ 8741429 w 12051822"/>
              <a:gd name="connsiteY24" fmla="*/ 6285246 h 7144333"/>
              <a:gd name="connsiteX25" fmla="*/ 9566811 w 12051822"/>
              <a:gd name="connsiteY25" fmla="*/ 5812291 h 7144333"/>
              <a:gd name="connsiteX26" fmla="*/ 11453777 w 12051822"/>
              <a:gd name="connsiteY26" fmla="*/ 6849058 h 7144333"/>
              <a:gd name="connsiteX27" fmla="*/ 11938178 w 12051822"/>
              <a:gd name="connsiteY27" fmla="*/ 7144333 h 7144333"/>
              <a:gd name="connsiteX28" fmla="*/ 12051822 w 12051822"/>
              <a:gd name="connsiteY28" fmla="*/ 6961375 h 7144333"/>
              <a:gd name="connsiteX29" fmla="*/ 9290667 w 12051822"/>
              <a:gd name="connsiteY29" fmla="*/ 5400363 h 7144333"/>
              <a:gd name="connsiteX30" fmla="*/ 11126798 w 12051822"/>
              <a:gd name="connsiteY30" fmla="*/ 4356201 h 7144333"/>
              <a:gd name="connsiteX31" fmla="*/ 11550627 w 12051822"/>
              <a:gd name="connsiteY31" fmla="*/ 4593442 h 7144333"/>
              <a:gd name="connsiteX32" fmla="*/ 11550627 w 12051822"/>
              <a:gd name="connsiteY32" fmla="*/ 4344911 h 7144333"/>
              <a:gd name="connsiteX33" fmla="*/ 9277241 w 12051822"/>
              <a:gd name="connsiteY33" fmla="*/ 3022622 h 7144333"/>
              <a:gd name="connsiteX34" fmla="*/ 11550627 w 12051822"/>
              <a:gd name="connsiteY34" fmla="*/ 1713148 h 7144333"/>
              <a:gd name="connsiteX35" fmla="*/ 11550627 w 12051822"/>
              <a:gd name="connsiteY35" fmla="*/ 1466753 h 7144333"/>
              <a:gd name="connsiteX36" fmla="*/ 5110663 w 12051822"/>
              <a:gd name="connsiteY36" fmla="*/ 2984938 h 7144333"/>
              <a:gd name="connsiteX37" fmla="*/ 6937031 w 12051822"/>
              <a:gd name="connsiteY37" fmla="*/ 1931775 h 7144333"/>
              <a:gd name="connsiteX38" fmla="*/ 8848988 w 12051822"/>
              <a:gd name="connsiteY38" fmla="*/ 3022622 h 7144333"/>
              <a:gd name="connsiteX39" fmla="*/ 7022468 w 12051822"/>
              <a:gd name="connsiteY39" fmla="*/ 4075785 h 7144333"/>
              <a:gd name="connsiteX40" fmla="*/ 5110663 w 12051822"/>
              <a:gd name="connsiteY40" fmla="*/ 2984938 h 7144333"/>
              <a:gd name="connsiteX41" fmla="*/ 5149873 w 12051822"/>
              <a:gd name="connsiteY41" fmla="*/ 5967451 h 7144333"/>
              <a:gd name="connsiteX42" fmla="*/ 4663187 w 12051822"/>
              <a:gd name="connsiteY42" fmla="*/ 5676203 h 7144333"/>
              <a:gd name="connsiteX43" fmla="*/ 5987307 w 12051822"/>
              <a:gd name="connsiteY43" fmla="*/ 4915814 h 7144333"/>
              <a:gd name="connsiteX44" fmla="*/ 6473993 w 12051822"/>
              <a:gd name="connsiteY44" fmla="*/ 5207062 h 7144333"/>
              <a:gd name="connsiteX45" fmla="*/ 5149873 w 12051822"/>
              <a:gd name="connsiteY45" fmla="*/ 5967451 h 7144333"/>
              <a:gd name="connsiteX46" fmla="*/ 9352761 w 12051822"/>
              <a:gd name="connsiteY46" fmla="*/ 5689018 h 7144333"/>
              <a:gd name="connsiteX47" fmla="*/ 8527684 w 12051822"/>
              <a:gd name="connsiteY47" fmla="*/ 6161820 h 7144333"/>
              <a:gd name="connsiteX48" fmla="*/ 6201205 w 12051822"/>
              <a:gd name="connsiteY48" fmla="*/ 4792845 h 7144333"/>
              <a:gd name="connsiteX49" fmla="*/ 7022468 w 12051822"/>
              <a:gd name="connsiteY49" fmla="*/ 4322179 h 7144333"/>
              <a:gd name="connsiteX50" fmla="*/ 9352761 w 12051822"/>
              <a:gd name="connsiteY50" fmla="*/ 5689018 h 7144333"/>
              <a:gd name="connsiteX51" fmla="*/ 10902984 w 12051822"/>
              <a:gd name="connsiteY51" fmla="*/ 4223927 h 7144333"/>
              <a:gd name="connsiteX52" fmla="*/ 9076617 w 12051822"/>
              <a:gd name="connsiteY52" fmla="*/ 5277090 h 7144333"/>
              <a:gd name="connsiteX53" fmla="*/ 7236670 w 12051822"/>
              <a:gd name="connsiteY53" fmla="*/ 4198906 h 7144333"/>
              <a:gd name="connsiteX54" fmla="*/ 9063191 w 12051822"/>
              <a:gd name="connsiteY54" fmla="*/ 3145742 h 7144333"/>
              <a:gd name="connsiteX55" fmla="*/ 10902984 w 12051822"/>
              <a:gd name="connsiteY55" fmla="*/ 4223927 h 7144333"/>
              <a:gd name="connsiteX0" fmla="*/ 11550627 w 13255602"/>
              <a:gd name="connsiteY0" fmla="*/ 1466753 h 7144333"/>
              <a:gd name="connsiteX1" fmla="*/ 9063191 w 13255602"/>
              <a:gd name="connsiteY1" fmla="*/ 2899348 h 7144333"/>
              <a:gd name="connsiteX2" fmla="*/ 7151234 w 13255602"/>
              <a:gd name="connsiteY2" fmla="*/ 1808501 h 7144333"/>
              <a:gd name="connsiteX3" fmla="*/ 10032748 w 13255602"/>
              <a:gd name="connsiteY3" fmla="*/ 165060 h 7144333"/>
              <a:gd name="connsiteX4" fmla="*/ 9604190 w 13255602"/>
              <a:gd name="connsiteY4" fmla="*/ 165060 h 7144333"/>
              <a:gd name="connsiteX5" fmla="*/ 6937183 w 13255602"/>
              <a:gd name="connsiteY5" fmla="*/ 1685228 h 7144333"/>
              <a:gd name="connsiteX6" fmla="*/ 4314574 w 13255602"/>
              <a:gd name="connsiteY6" fmla="*/ 165060 h 7144333"/>
              <a:gd name="connsiteX7" fmla="*/ 3886626 w 13255602"/>
              <a:gd name="connsiteY7" fmla="*/ 165060 h 7144333"/>
              <a:gd name="connsiteX8" fmla="*/ 6722981 w 13255602"/>
              <a:gd name="connsiteY8" fmla="*/ 1808501 h 7144333"/>
              <a:gd name="connsiteX9" fmla="*/ 4896613 w 13255602"/>
              <a:gd name="connsiteY9" fmla="*/ 2861665 h 7144333"/>
              <a:gd name="connsiteX10" fmla="*/ 0 w 13255602"/>
              <a:gd name="connsiteY10" fmla="*/ 0 h 7144333"/>
              <a:gd name="connsiteX11" fmla="*/ 44067 w 13255602"/>
              <a:gd name="connsiteY11" fmla="*/ 299037 h 7144333"/>
              <a:gd name="connsiteX12" fmla="*/ 6808418 w 13255602"/>
              <a:gd name="connsiteY12" fmla="*/ 4198906 h 7144333"/>
              <a:gd name="connsiteX13" fmla="*/ 5987460 w 13255602"/>
              <a:gd name="connsiteY13" fmla="*/ 4669419 h 7144333"/>
              <a:gd name="connsiteX14" fmla="*/ 53018 w 13255602"/>
              <a:gd name="connsiteY14" fmla="*/ 1264784 h 7144333"/>
              <a:gd name="connsiteX15" fmla="*/ 24443 w 13255602"/>
              <a:gd name="connsiteY15" fmla="*/ 1482756 h 7144333"/>
              <a:gd name="connsiteX16" fmla="*/ 5773562 w 13255602"/>
              <a:gd name="connsiteY16" fmla="*/ 4792388 h 7144333"/>
              <a:gd name="connsiteX17" fmla="*/ 1863231 w 13255602"/>
              <a:gd name="connsiteY17" fmla="*/ 7010983 h 7144333"/>
              <a:gd name="connsiteX18" fmla="*/ 2271976 w 13255602"/>
              <a:gd name="connsiteY18" fmla="*/ 7001458 h 7144333"/>
              <a:gd name="connsiteX19" fmla="*/ 4449137 w 13255602"/>
              <a:gd name="connsiteY19" fmla="*/ 5799323 h 7144333"/>
              <a:gd name="connsiteX20" fmla="*/ 5151398 w 13255602"/>
              <a:gd name="connsiteY20" fmla="*/ 6217049 h 7144333"/>
              <a:gd name="connsiteX21" fmla="*/ 6687738 w 13255602"/>
              <a:gd name="connsiteY21" fmla="*/ 5330640 h 7144333"/>
              <a:gd name="connsiteX22" fmla="*/ 9626987 w 13255602"/>
              <a:gd name="connsiteY22" fmla="*/ 7030033 h 7144333"/>
              <a:gd name="connsiteX23" fmla="*/ 10146523 w 13255602"/>
              <a:gd name="connsiteY23" fmla="*/ 7010983 h 7144333"/>
              <a:gd name="connsiteX24" fmla="*/ 8741429 w 13255602"/>
              <a:gd name="connsiteY24" fmla="*/ 6285246 h 7144333"/>
              <a:gd name="connsiteX25" fmla="*/ 9566811 w 13255602"/>
              <a:gd name="connsiteY25" fmla="*/ 5812291 h 7144333"/>
              <a:gd name="connsiteX26" fmla="*/ 11453777 w 13255602"/>
              <a:gd name="connsiteY26" fmla="*/ 6849058 h 7144333"/>
              <a:gd name="connsiteX27" fmla="*/ 11938178 w 13255602"/>
              <a:gd name="connsiteY27" fmla="*/ 7144333 h 7144333"/>
              <a:gd name="connsiteX28" fmla="*/ 12051822 w 13255602"/>
              <a:gd name="connsiteY28" fmla="*/ 6961375 h 7144333"/>
              <a:gd name="connsiteX29" fmla="*/ 9290667 w 13255602"/>
              <a:gd name="connsiteY29" fmla="*/ 5400363 h 7144333"/>
              <a:gd name="connsiteX30" fmla="*/ 11126798 w 13255602"/>
              <a:gd name="connsiteY30" fmla="*/ 4356201 h 7144333"/>
              <a:gd name="connsiteX31" fmla="*/ 11550627 w 13255602"/>
              <a:gd name="connsiteY31" fmla="*/ 4593442 h 7144333"/>
              <a:gd name="connsiteX32" fmla="*/ 13255602 w 13255602"/>
              <a:gd name="connsiteY32" fmla="*/ 5345036 h 7144333"/>
              <a:gd name="connsiteX33" fmla="*/ 9277241 w 13255602"/>
              <a:gd name="connsiteY33" fmla="*/ 3022622 h 7144333"/>
              <a:gd name="connsiteX34" fmla="*/ 11550627 w 13255602"/>
              <a:gd name="connsiteY34" fmla="*/ 1713148 h 7144333"/>
              <a:gd name="connsiteX35" fmla="*/ 11550627 w 13255602"/>
              <a:gd name="connsiteY35" fmla="*/ 1466753 h 7144333"/>
              <a:gd name="connsiteX36" fmla="*/ 5110663 w 13255602"/>
              <a:gd name="connsiteY36" fmla="*/ 2984938 h 7144333"/>
              <a:gd name="connsiteX37" fmla="*/ 6937031 w 13255602"/>
              <a:gd name="connsiteY37" fmla="*/ 1931775 h 7144333"/>
              <a:gd name="connsiteX38" fmla="*/ 8848988 w 13255602"/>
              <a:gd name="connsiteY38" fmla="*/ 3022622 h 7144333"/>
              <a:gd name="connsiteX39" fmla="*/ 7022468 w 13255602"/>
              <a:gd name="connsiteY39" fmla="*/ 4075785 h 7144333"/>
              <a:gd name="connsiteX40" fmla="*/ 5110663 w 13255602"/>
              <a:gd name="connsiteY40" fmla="*/ 2984938 h 7144333"/>
              <a:gd name="connsiteX41" fmla="*/ 5149873 w 13255602"/>
              <a:gd name="connsiteY41" fmla="*/ 5967451 h 7144333"/>
              <a:gd name="connsiteX42" fmla="*/ 4663187 w 13255602"/>
              <a:gd name="connsiteY42" fmla="*/ 5676203 h 7144333"/>
              <a:gd name="connsiteX43" fmla="*/ 5987307 w 13255602"/>
              <a:gd name="connsiteY43" fmla="*/ 4915814 h 7144333"/>
              <a:gd name="connsiteX44" fmla="*/ 6473993 w 13255602"/>
              <a:gd name="connsiteY44" fmla="*/ 5207062 h 7144333"/>
              <a:gd name="connsiteX45" fmla="*/ 5149873 w 13255602"/>
              <a:gd name="connsiteY45" fmla="*/ 5967451 h 7144333"/>
              <a:gd name="connsiteX46" fmla="*/ 9352761 w 13255602"/>
              <a:gd name="connsiteY46" fmla="*/ 5689018 h 7144333"/>
              <a:gd name="connsiteX47" fmla="*/ 8527684 w 13255602"/>
              <a:gd name="connsiteY47" fmla="*/ 6161820 h 7144333"/>
              <a:gd name="connsiteX48" fmla="*/ 6201205 w 13255602"/>
              <a:gd name="connsiteY48" fmla="*/ 4792845 h 7144333"/>
              <a:gd name="connsiteX49" fmla="*/ 7022468 w 13255602"/>
              <a:gd name="connsiteY49" fmla="*/ 4322179 h 7144333"/>
              <a:gd name="connsiteX50" fmla="*/ 9352761 w 13255602"/>
              <a:gd name="connsiteY50" fmla="*/ 5689018 h 7144333"/>
              <a:gd name="connsiteX51" fmla="*/ 10902984 w 13255602"/>
              <a:gd name="connsiteY51" fmla="*/ 4223927 h 7144333"/>
              <a:gd name="connsiteX52" fmla="*/ 9076617 w 13255602"/>
              <a:gd name="connsiteY52" fmla="*/ 5277090 h 7144333"/>
              <a:gd name="connsiteX53" fmla="*/ 7236670 w 13255602"/>
              <a:gd name="connsiteY53" fmla="*/ 4198906 h 7144333"/>
              <a:gd name="connsiteX54" fmla="*/ 9063191 w 13255602"/>
              <a:gd name="connsiteY54" fmla="*/ 3145742 h 7144333"/>
              <a:gd name="connsiteX55" fmla="*/ 10902984 w 13255602"/>
              <a:gd name="connsiteY55" fmla="*/ 4223927 h 7144333"/>
              <a:gd name="connsiteX0" fmla="*/ 11550627 w 13312752"/>
              <a:gd name="connsiteY0" fmla="*/ 1466753 h 7144333"/>
              <a:gd name="connsiteX1" fmla="*/ 9063191 w 13312752"/>
              <a:gd name="connsiteY1" fmla="*/ 2899348 h 7144333"/>
              <a:gd name="connsiteX2" fmla="*/ 7151234 w 13312752"/>
              <a:gd name="connsiteY2" fmla="*/ 1808501 h 7144333"/>
              <a:gd name="connsiteX3" fmla="*/ 10032748 w 13312752"/>
              <a:gd name="connsiteY3" fmla="*/ 165060 h 7144333"/>
              <a:gd name="connsiteX4" fmla="*/ 9604190 w 13312752"/>
              <a:gd name="connsiteY4" fmla="*/ 165060 h 7144333"/>
              <a:gd name="connsiteX5" fmla="*/ 6937183 w 13312752"/>
              <a:gd name="connsiteY5" fmla="*/ 1685228 h 7144333"/>
              <a:gd name="connsiteX6" fmla="*/ 4314574 w 13312752"/>
              <a:gd name="connsiteY6" fmla="*/ 165060 h 7144333"/>
              <a:gd name="connsiteX7" fmla="*/ 3886626 w 13312752"/>
              <a:gd name="connsiteY7" fmla="*/ 165060 h 7144333"/>
              <a:gd name="connsiteX8" fmla="*/ 6722981 w 13312752"/>
              <a:gd name="connsiteY8" fmla="*/ 1808501 h 7144333"/>
              <a:gd name="connsiteX9" fmla="*/ 4896613 w 13312752"/>
              <a:gd name="connsiteY9" fmla="*/ 2861665 h 7144333"/>
              <a:gd name="connsiteX10" fmla="*/ 0 w 13312752"/>
              <a:gd name="connsiteY10" fmla="*/ 0 h 7144333"/>
              <a:gd name="connsiteX11" fmla="*/ 44067 w 13312752"/>
              <a:gd name="connsiteY11" fmla="*/ 299037 h 7144333"/>
              <a:gd name="connsiteX12" fmla="*/ 6808418 w 13312752"/>
              <a:gd name="connsiteY12" fmla="*/ 4198906 h 7144333"/>
              <a:gd name="connsiteX13" fmla="*/ 5987460 w 13312752"/>
              <a:gd name="connsiteY13" fmla="*/ 4669419 h 7144333"/>
              <a:gd name="connsiteX14" fmla="*/ 53018 w 13312752"/>
              <a:gd name="connsiteY14" fmla="*/ 1264784 h 7144333"/>
              <a:gd name="connsiteX15" fmla="*/ 24443 w 13312752"/>
              <a:gd name="connsiteY15" fmla="*/ 1482756 h 7144333"/>
              <a:gd name="connsiteX16" fmla="*/ 5773562 w 13312752"/>
              <a:gd name="connsiteY16" fmla="*/ 4792388 h 7144333"/>
              <a:gd name="connsiteX17" fmla="*/ 1863231 w 13312752"/>
              <a:gd name="connsiteY17" fmla="*/ 7010983 h 7144333"/>
              <a:gd name="connsiteX18" fmla="*/ 2271976 w 13312752"/>
              <a:gd name="connsiteY18" fmla="*/ 7001458 h 7144333"/>
              <a:gd name="connsiteX19" fmla="*/ 4449137 w 13312752"/>
              <a:gd name="connsiteY19" fmla="*/ 5799323 h 7144333"/>
              <a:gd name="connsiteX20" fmla="*/ 5151398 w 13312752"/>
              <a:gd name="connsiteY20" fmla="*/ 6217049 h 7144333"/>
              <a:gd name="connsiteX21" fmla="*/ 6687738 w 13312752"/>
              <a:gd name="connsiteY21" fmla="*/ 5330640 h 7144333"/>
              <a:gd name="connsiteX22" fmla="*/ 9626987 w 13312752"/>
              <a:gd name="connsiteY22" fmla="*/ 7030033 h 7144333"/>
              <a:gd name="connsiteX23" fmla="*/ 10146523 w 13312752"/>
              <a:gd name="connsiteY23" fmla="*/ 7010983 h 7144333"/>
              <a:gd name="connsiteX24" fmla="*/ 8741429 w 13312752"/>
              <a:gd name="connsiteY24" fmla="*/ 6285246 h 7144333"/>
              <a:gd name="connsiteX25" fmla="*/ 9566811 w 13312752"/>
              <a:gd name="connsiteY25" fmla="*/ 5812291 h 7144333"/>
              <a:gd name="connsiteX26" fmla="*/ 11453777 w 13312752"/>
              <a:gd name="connsiteY26" fmla="*/ 6849058 h 7144333"/>
              <a:gd name="connsiteX27" fmla="*/ 11938178 w 13312752"/>
              <a:gd name="connsiteY27" fmla="*/ 7144333 h 7144333"/>
              <a:gd name="connsiteX28" fmla="*/ 12051822 w 13312752"/>
              <a:gd name="connsiteY28" fmla="*/ 6961375 h 7144333"/>
              <a:gd name="connsiteX29" fmla="*/ 9290667 w 13312752"/>
              <a:gd name="connsiteY29" fmla="*/ 5400363 h 7144333"/>
              <a:gd name="connsiteX30" fmla="*/ 11126798 w 13312752"/>
              <a:gd name="connsiteY30" fmla="*/ 4356201 h 7144333"/>
              <a:gd name="connsiteX31" fmla="*/ 13312752 w 13312752"/>
              <a:gd name="connsiteY31" fmla="*/ 5545942 h 7144333"/>
              <a:gd name="connsiteX32" fmla="*/ 13255602 w 13312752"/>
              <a:gd name="connsiteY32" fmla="*/ 5345036 h 7144333"/>
              <a:gd name="connsiteX33" fmla="*/ 9277241 w 13312752"/>
              <a:gd name="connsiteY33" fmla="*/ 3022622 h 7144333"/>
              <a:gd name="connsiteX34" fmla="*/ 11550627 w 13312752"/>
              <a:gd name="connsiteY34" fmla="*/ 1713148 h 7144333"/>
              <a:gd name="connsiteX35" fmla="*/ 11550627 w 13312752"/>
              <a:gd name="connsiteY35" fmla="*/ 1466753 h 7144333"/>
              <a:gd name="connsiteX36" fmla="*/ 5110663 w 13312752"/>
              <a:gd name="connsiteY36" fmla="*/ 2984938 h 7144333"/>
              <a:gd name="connsiteX37" fmla="*/ 6937031 w 13312752"/>
              <a:gd name="connsiteY37" fmla="*/ 1931775 h 7144333"/>
              <a:gd name="connsiteX38" fmla="*/ 8848988 w 13312752"/>
              <a:gd name="connsiteY38" fmla="*/ 3022622 h 7144333"/>
              <a:gd name="connsiteX39" fmla="*/ 7022468 w 13312752"/>
              <a:gd name="connsiteY39" fmla="*/ 4075785 h 7144333"/>
              <a:gd name="connsiteX40" fmla="*/ 5110663 w 13312752"/>
              <a:gd name="connsiteY40" fmla="*/ 2984938 h 7144333"/>
              <a:gd name="connsiteX41" fmla="*/ 5149873 w 13312752"/>
              <a:gd name="connsiteY41" fmla="*/ 5967451 h 7144333"/>
              <a:gd name="connsiteX42" fmla="*/ 4663187 w 13312752"/>
              <a:gd name="connsiteY42" fmla="*/ 5676203 h 7144333"/>
              <a:gd name="connsiteX43" fmla="*/ 5987307 w 13312752"/>
              <a:gd name="connsiteY43" fmla="*/ 4915814 h 7144333"/>
              <a:gd name="connsiteX44" fmla="*/ 6473993 w 13312752"/>
              <a:gd name="connsiteY44" fmla="*/ 5207062 h 7144333"/>
              <a:gd name="connsiteX45" fmla="*/ 5149873 w 13312752"/>
              <a:gd name="connsiteY45" fmla="*/ 5967451 h 7144333"/>
              <a:gd name="connsiteX46" fmla="*/ 9352761 w 13312752"/>
              <a:gd name="connsiteY46" fmla="*/ 5689018 h 7144333"/>
              <a:gd name="connsiteX47" fmla="*/ 8527684 w 13312752"/>
              <a:gd name="connsiteY47" fmla="*/ 6161820 h 7144333"/>
              <a:gd name="connsiteX48" fmla="*/ 6201205 w 13312752"/>
              <a:gd name="connsiteY48" fmla="*/ 4792845 h 7144333"/>
              <a:gd name="connsiteX49" fmla="*/ 7022468 w 13312752"/>
              <a:gd name="connsiteY49" fmla="*/ 4322179 h 7144333"/>
              <a:gd name="connsiteX50" fmla="*/ 9352761 w 13312752"/>
              <a:gd name="connsiteY50" fmla="*/ 5689018 h 7144333"/>
              <a:gd name="connsiteX51" fmla="*/ 10902984 w 13312752"/>
              <a:gd name="connsiteY51" fmla="*/ 4223927 h 7144333"/>
              <a:gd name="connsiteX52" fmla="*/ 9076617 w 13312752"/>
              <a:gd name="connsiteY52" fmla="*/ 5277090 h 7144333"/>
              <a:gd name="connsiteX53" fmla="*/ 7236670 w 13312752"/>
              <a:gd name="connsiteY53" fmla="*/ 4198906 h 7144333"/>
              <a:gd name="connsiteX54" fmla="*/ 9063191 w 13312752"/>
              <a:gd name="connsiteY54" fmla="*/ 3145742 h 7144333"/>
              <a:gd name="connsiteX55" fmla="*/ 10902984 w 13312752"/>
              <a:gd name="connsiteY55" fmla="*/ 4223927 h 7144333"/>
              <a:gd name="connsiteX0" fmla="*/ 11550627 w 13312752"/>
              <a:gd name="connsiteY0" fmla="*/ 1466753 h 7144333"/>
              <a:gd name="connsiteX1" fmla="*/ 9063191 w 13312752"/>
              <a:gd name="connsiteY1" fmla="*/ 2899348 h 7144333"/>
              <a:gd name="connsiteX2" fmla="*/ 7151234 w 13312752"/>
              <a:gd name="connsiteY2" fmla="*/ 1808501 h 7144333"/>
              <a:gd name="connsiteX3" fmla="*/ 10032748 w 13312752"/>
              <a:gd name="connsiteY3" fmla="*/ 165060 h 7144333"/>
              <a:gd name="connsiteX4" fmla="*/ 9604190 w 13312752"/>
              <a:gd name="connsiteY4" fmla="*/ 165060 h 7144333"/>
              <a:gd name="connsiteX5" fmla="*/ 6937183 w 13312752"/>
              <a:gd name="connsiteY5" fmla="*/ 1685228 h 7144333"/>
              <a:gd name="connsiteX6" fmla="*/ 4314574 w 13312752"/>
              <a:gd name="connsiteY6" fmla="*/ 165060 h 7144333"/>
              <a:gd name="connsiteX7" fmla="*/ 3886626 w 13312752"/>
              <a:gd name="connsiteY7" fmla="*/ 165060 h 7144333"/>
              <a:gd name="connsiteX8" fmla="*/ 6722981 w 13312752"/>
              <a:gd name="connsiteY8" fmla="*/ 1808501 h 7144333"/>
              <a:gd name="connsiteX9" fmla="*/ 4896613 w 13312752"/>
              <a:gd name="connsiteY9" fmla="*/ 2861665 h 7144333"/>
              <a:gd name="connsiteX10" fmla="*/ 0 w 13312752"/>
              <a:gd name="connsiteY10" fmla="*/ 0 h 7144333"/>
              <a:gd name="connsiteX11" fmla="*/ 44067 w 13312752"/>
              <a:gd name="connsiteY11" fmla="*/ 299037 h 7144333"/>
              <a:gd name="connsiteX12" fmla="*/ 6808418 w 13312752"/>
              <a:gd name="connsiteY12" fmla="*/ 4198906 h 7144333"/>
              <a:gd name="connsiteX13" fmla="*/ 5987460 w 13312752"/>
              <a:gd name="connsiteY13" fmla="*/ 4669419 h 7144333"/>
              <a:gd name="connsiteX14" fmla="*/ 53018 w 13312752"/>
              <a:gd name="connsiteY14" fmla="*/ 1264784 h 7144333"/>
              <a:gd name="connsiteX15" fmla="*/ 24443 w 13312752"/>
              <a:gd name="connsiteY15" fmla="*/ 1482756 h 7144333"/>
              <a:gd name="connsiteX16" fmla="*/ 5773562 w 13312752"/>
              <a:gd name="connsiteY16" fmla="*/ 4792388 h 7144333"/>
              <a:gd name="connsiteX17" fmla="*/ 1863231 w 13312752"/>
              <a:gd name="connsiteY17" fmla="*/ 7010983 h 7144333"/>
              <a:gd name="connsiteX18" fmla="*/ 2271976 w 13312752"/>
              <a:gd name="connsiteY18" fmla="*/ 7001458 h 7144333"/>
              <a:gd name="connsiteX19" fmla="*/ 4449137 w 13312752"/>
              <a:gd name="connsiteY19" fmla="*/ 5799323 h 7144333"/>
              <a:gd name="connsiteX20" fmla="*/ 5151398 w 13312752"/>
              <a:gd name="connsiteY20" fmla="*/ 6217049 h 7144333"/>
              <a:gd name="connsiteX21" fmla="*/ 6687738 w 13312752"/>
              <a:gd name="connsiteY21" fmla="*/ 5330640 h 7144333"/>
              <a:gd name="connsiteX22" fmla="*/ 9626987 w 13312752"/>
              <a:gd name="connsiteY22" fmla="*/ 7030033 h 7144333"/>
              <a:gd name="connsiteX23" fmla="*/ 10146523 w 13312752"/>
              <a:gd name="connsiteY23" fmla="*/ 7010983 h 7144333"/>
              <a:gd name="connsiteX24" fmla="*/ 8741429 w 13312752"/>
              <a:gd name="connsiteY24" fmla="*/ 6285246 h 7144333"/>
              <a:gd name="connsiteX25" fmla="*/ 9566811 w 13312752"/>
              <a:gd name="connsiteY25" fmla="*/ 5812291 h 7144333"/>
              <a:gd name="connsiteX26" fmla="*/ 11453777 w 13312752"/>
              <a:gd name="connsiteY26" fmla="*/ 6849058 h 7144333"/>
              <a:gd name="connsiteX27" fmla="*/ 11938178 w 13312752"/>
              <a:gd name="connsiteY27" fmla="*/ 7144333 h 7144333"/>
              <a:gd name="connsiteX28" fmla="*/ 12051822 w 13312752"/>
              <a:gd name="connsiteY28" fmla="*/ 6961375 h 7144333"/>
              <a:gd name="connsiteX29" fmla="*/ 9290667 w 13312752"/>
              <a:gd name="connsiteY29" fmla="*/ 5400363 h 7144333"/>
              <a:gd name="connsiteX30" fmla="*/ 11126798 w 13312752"/>
              <a:gd name="connsiteY30" fmla="*/ 4356201 h 7144333"/>
              <a:gd name="connsiteX31" fmla="*/ 13312752 w 13312752"/>
              <a:gd name="connsiteY31" fmla="*/ 5545942 h 7144333"/>
              <a:gd name="connsiteX32" fmla="*/ 13255602 w 13312752"/>
              <a:gd name="connsiteY32" fmla="*/ 5345036 h 7144333"/>
              <a:gd name="connsiteX33" fmla="*/ 9277241 w 13312752"/>
              <a:gd name="connsiteY33" fmla="*/ 3022622 h 7144333"/>
              <a:gd name="connsiteX34" fmla="*/ 13217502 w 13312752"/>
              <a:gd name="connsiteY34" fmla="*/ 770173 h 7144333"/>
              <a:gd name="connsiteX35" fmla="*/ 11550627 w 13312752"/>
              <a:gd name="connsiteY35" fmla="*/ 1466753 h 7144333"/>
              <a:gd name="connsiteX36" fmla="*/ 5110663 w 13312752"/>
              <a:gd name="connsiteY36" fmla="*/ 2984938 h 7144333"/>
              <a:gd name="connsiteX37" fmla="*/ 6937031 w 13312752"/>
              <a:gd name="connsiteY37" fmla="*/ 1931775 h 7144333"/>
              <a:gd name="connsiteX38" fmla="*/ 8848988 w 13312752"/>
              <a:gd name="connsiteY38" fmla="*/ 3022622 h 7144333"/>
              <a:gd name="connsiteX39" fmla="*/ 7022468 w 13312752"/>
              <a:gd name="connsiteY39" fmla="*/ 4075785 h 7144333"/>
              <a:gd name="connsiteX40" fmla="*/ 5110663 w 13312752"/>
              <a:gd name="connsiteY40" fmla="*/ 2984938 h 7144333"/>
              <a:gd name="connsiteX41" fmla="*/ 5149873 w 13312752"/>
              <a:gd name="connsiteY41" fmla="*/ 5967451 h 7144333"/>
              <a:gd name="connsiteX42" fmla="*/ 4663187 w 13312752"/>
              <a:gd name="connsiteY42" fmla="*/ 5676203 h 7144333"/>
              <a:gd name="connsiteX43" fmla="*/ 5987307 w 13312752"/>
              <a:gd name="connsiteY43" fmla="*/ 4915814 h 7144333"/>
              <a:gd name="connsiteX44" fmla="*/ 6473993 w 13312752"/>
              <a:gd name="connsiteY44" fmla="*/ 5207062 h 7144333"/>
              <a:gd name="connsiteX45" fmla="*/ 5149873 w 13312752"/>
              <a:gd name="connsiteY45" fmla="*/ 5967451 h 7144333"/>
              <a:gd name="connsiteX46" fmla="*/ 9352761 w 13312752"/>
              <a:gd name="connsiteY46" fmla="*/ 5689018 h 7144333"/>
              <a:gd name="connsiteX47" fmla="*/ 8527684 w 13312752"/>
              <a:gd name="connsiteY47" fmla="*/ 6161820 h 7144333"/>
              <a:gd name="connsiteX48" fmla="*/ 6201205 w 13312752"/>
              <a:gd name="connsiteY48" fmla="*/ 4792845 h 7144333"/>
              <a:gd name="connsiteX49" fmla="*/ 7022468 w 13312752"/>
              <a:gd name="connsiteY49" fmla="*/ 4322179 h 7144333"/>
              <a:gd name="connsiteX50" fmla="*/ 9352761 w 13312752"/>
              <a:gd name="connsiteY50" fmla="*/ 5689018 h 7144333"/>
              <a:gd name="connsiteX51" fmla="*/ 10902984 w 13312752"/>
              <a:gd name="connsiteY51" fmla="*/ 4223927 h 7144333"/>
              <a:gd name="connsiteX52" fmla="*/ 9076617 w 13312752"/>
              <a:gd name="connsiteY52" fmla="*/ 5277090 h 7144333"/>
              <a:gd name="connsiteX53" fmla="*/ 7236670 w 13312752"/>
              <a:gd name="connsiteY53" fmla="*/ 4198906 h 7144333"/>
              <a:gd name="connsiteX54" fmla="*/ 9063191 w 13312752"/>
              <a:gd name="connsiteY54" fmla="*/ 3145742 h 7144333"/>
              <a:gd name="connsiteX55" fmla="*/ 10902984 w 13312752"/>
              <a:gd name="connsiteY55" fmla="*/ 4223927 h 7144333"/>
              <a:gd name="connsiteX0" fmla="*/ 13141302 w 13312752"/>
              <a:gd name="connsiteY0" fmla="*/ 561878 h 7144333"/>
              <a:gd name="connsiteX1" fmla="*/ 9063191 w 13312752"/>
              <a:gd name="connsiteY1" fmla="*/ 2899348 h 7144333"/>
              <a:gd name="connsiteX2" fmla="*/ 7151234 w 13312752"/>
              <a:gd name="connsiteY2" fmla="*/ 1808501 h 7144333"/>
              <a:gd name="connsiteX3" fmla="*/ 10032748 w 13312752"/>
              <a:gd name="connsiteY3" fmla="*/ 165060 h 7144333"/>
              <a:gd name="connsiteX4" fmla="*/ 9604190 w 13312752"/>
              <a:gd name="connsiteY4" fmla="*/ 165060 h 7144333"/>
              <a:gd name="connsiteX5" fmla="*/ 6937183 w 13312752"/>
              <a:gd name="connsiteY5" fmla="*/ 1685228 h 7144333"/>
              <a:gd name="connsiteX6" fmla="*/ 4314574 w 13312752"/>
              <a:gd name="connsiteY6" fmla="*/ 165060 h 7144333"/>
              <a:gd name="connsiteX7" fmla="*/ 3886626 w 13312752"/>
              <a:gd name="connsiteY7" fmla="*/ 165060 h 7144333"/>
              <a:gd name="connsiteX8" fmla="*/ 6722981 w 13312752"/>
              <a:gd name="connsiteY8" fmla="*/ 1808501 h 7144333"/>
              <a:gd name="connsiteX9" fmla="*/ 4896613 w 13312752"/>
              <a:gd name="connsiteY9" fmla="*/ 2861665 h 7144333"/>
              <a:gd name="connsiteX10" fmla="*/ 0 w 13312752"/>
              <a:gd name="connsiteY10" fmla="*/ 0 h 7144333"/>
              <a:gd name="connsiteX11" fmla="*/ 44067 w 13312752"/>
              <a:gd name="connsiteY11" fmla="*/ 299037 h 7144333"/>
              <a:gd name="connsiteX12" fmla="*/ 6808418 w 13312752"/>
              <a:gd name="connsiteY12" fmla="*/ 4198906 h 7144333"/>
              <a:gd name="connsiteX13" fmla="*/ 5987460 w 13312752"/>
              <a:gd name="connsiteY13" fmla="*/ 4669419 h 7144333"/>
              <a:gd name="connsiteX14" fmla="*/ 53018 w 13312752"/>
              <a:gd name="connsiteY14" fmla="*/ 1264784 h 7144333"/>
              <a:gd name="connsiteX15" fmla="*/ 24443 w 13312752"/>
              <a:gd name="connsiteY15" fmla="*/ 1482756 h 7144333"/>
              <a:gd name="connsiteX16" fmla="*/ 5773562 w 13312752"/>
              <a:gd name="connsiteY16" fmla="*/ 4792388 h 7144333"/>
              <a:gd name="connsiteX17" fmla="*/ 1863231 w 13312752"/>
              <a:gd name="connsiteY17" fmla="*/ 7010983 h 7144333"/>
              <a:gd name="connsiteX18" fmla="*/ 2271976 w 13312752"/>
              <a:gd name="connsiteY18" fmla="*/ 7001458 h 7144333"/>
              <a:gd name="connsiteX19" fmla="*/ 4449137 w 13312752"/>
              <a:gd name="connsiteY19" fmla="*/ 5799323 h 7144333"/>
              <a:gd name="connsiteX20" fmla="*/ 5151398 w 13312752"/>
              <a:gd name="connsiteY20" fmla="*/ 6217049 h 7144333"/>
              <a:gd name="connsiteX21" fmla="*/ 6687738 w 13312752"/>
              <a:gd name="connsiteY21" fmla="*/ 5330640 h 7144333"/>
              <a:gd name="connsiteX22" fmla="*/ 9626987 w 13312752"/>
              <a:gd name="connsiteY22" fmla="*/ 7030033 h 7144333"/>
              <a:gd name="connsiteX23" fmla="*/ 10146523 w 13312752"/>
              <a:gd name="connsiteY23" fmla="*/ 7010983 h 7144333"/>
              <a:gd name="connsiteX24" fmla="*/ 8741429 w 13312752"/>
              <a:gd name="connsiteY24" fmla="*/ 6285246 h 7144333"/>
              <a:gd name="connsiteX25" fmla="*/ 9566811 w 13312752"/>
              <a:gd name="connsiteY25" fmla="*/ 5812291 h 7144333"/>
              <a:gd name="connsiteX26" fmla="*/ 11453777 w 13312752"/>
              <a:gd name="connsiteY26" fmla="*/ 6849058 h 7144333"/>
              <a:gd name="connsiteX27" fmla="*/ 11938178 w 13312752"/>
              <a:gd name="connsiteY27" fmla="*/ 7144333 h 7144333"/>
              <a:gd name="connsiteX28" fmla="*/ 12051822 w 13312752"/>
              <a:gd name="connsiteY28" fmla="*/ 6961375 h 7144333"/>
              <a:gd name="connsiteX29" fmla="*/ 9290667 w 13312752"/>
              <a:gd name="connsiteY29" fmla="*/ 5400363 h 7144333"/>
              <a:gd name="connsiteX30" fmla="*/ 11126798 w 13312752"/>
              <a:gd name="connsiteY30" fmla="*/ 4356201 h 7144333"/>
              <a:gd name="connsiteX31" fmla="*/ 13312752 w 13312752"/>
              <a:gd name="connsiteY31" fmla="*/ 5545942 h 7144333"/>
              <a:gd name="connsiteX32" fmla="*/ 13255602 w 13312752"/>
              <a:gd name="connsiteY32" fmla="*/ 5345036 h 7144333"/>
              <a:gd name="connsiteX33" fmla="*/ 9277241 w 13312752"/>
              <a:gd name="connsiteY33" fmla="*/ 3022622 h 7144333"/>
              <a:gd name="connsiteX34" fmla="*/ 13217502 w 13312752"/>
              <a:gd name="connsiteY34" fmla="*/ 770173 h 7144333"/>
              <a:gd name="connsiteX35" fmla="*/ 13141302 w 13312752"/>
              <a:gd name="connsiteY35" fmla="*/ 561878 h 7144333"/>
              <a:gd name="connsiteX36" fmla="*/ 5110663 w 13312752"/>
              <a:gd name="connsiteY36" fmla="*/ 2984938 h 7144333"/>
              <a:gd name="connsiteX37" fmla="*/ 6937031 w 13312752"/>
              <a:gd name="connsiteY37" fmla="*/ 1931775 h 7144333"/>
              <a:gd name="connsiteX38" fmla="*/ 8848988 w 13312752"/>
              <a:gd name="connsiteY38" fmla="*/ 3022622 h 7144333"/>
              <a:gd name="connsiteX39" fmla="*/ 7022468 w 13312752"/>
              <a:gd name="connsiteY39" fmla="*/ 4075785 h 7144333"/>
              <a:gd name="connsiteX40" fmla="*/ 5110663 w 13312752"/>
              <a:gd name="connsiteY40" fmla="*/ 2984938 h 7144333"/>
              <a:gd name="connsiteX41" fmla="*/ 5149873 w 13312752"/>
              <a:gd name="connsiteY41" fmla="*/ 5967451 h 7144333"/>
              <a:gd name="connsiteX42" fmla="*/ 4663187 w 13312752"/>
              <a:gd name="connsiteY42" fmla="*/ 5676203 h 7144333"/>
              <a:gd name="connsiteX43" fmla="*/ 5987307 w 13312752"/>
              <a:gd name="connsiteY43" fmla="*/ 4915814 h 7144333"/>
              <a:gd name="connsiteX44" fmla="*/ 6473993 w 13312752"/>
              <a:gd name="connsiteY44" fmla="*/ 5207062 h 7144333"/>
              <a:gd name="connsiteX45" fmla="*/ 5149873 w 13312752"/>
              <a:gd name="connsiteY45" fmla="*/ 5967451 h 7144333"/>
              <a:gd name="connsiteX46" fmla="*/ 9352761 w 13312752"/>
              <a:gd name="connsiteY46" fmla="*/ 5689018 h 7144333"/>
              <a:gd name="connsiteX47" fmla="*/ 8527684 w 13312752"/>
              <a:gd name="connsiteY47" fmla="*/ 6161820 h 7144333"/>
              <a:gd name="connsiteX48" fmla="*/ 6201205 w 13312752"/>
              <a:gd name="connsiteY48" fmla="*/ 4792845 h 7144333"/>
              <a:gd name="connsiteX49" fmla="*/ 7022468 w 13312752"/>
              <a:gd name="connsiteY49" fmla="*/ 4322179 h 7144333"/>
              <a:gd name="connsiteX50" fmla="*/ 9352761 w 13312752"/>
              <a:gd name="connsiteY50" fmla="*/ 5689018 h 7144333"/>
              <a:gd name="connsiteX51" fmla="*/ 10902984 w 13312752"/>
              <a:gd name="connsiteY51" fmla="*/ 4223927 h 7144333"/>
              <a:gd name="connsiteX52" fmla="*/ 9076617 w 13312752"/>
              <a:gd name="connsiteY52" fmla="*/ 5277090 h 7144333"/>
              <a:gd name="connsiteX53" fmla="*/ 7236670 w 13312752"/>
              <a:gd name="connsiteY53" fmla="*/ 4198906 h 7144333"/>
              <a:gd name="connsiteX54" fmla="*/ 9063191 w 13312752"/>
              <a:gd name="connsiteY54" fmla="*/ 3145742 h 7144333"/>
              <a:gd name="connsiteX55" fmla="*/ 10902984 w 13312752"/>
              <a:gd name="connsiteY55" fmla="*/ 4223927 h 7144333"/>
              <a:gd name="connsiteX0" fmla="*/ 13141302 w 13312752"/>
              <a:gd name="connsiteY0" fmla="*/ 920693 h 7503148"/>
              <a:gd name="connsiteX1" fmla="*/ 9063191 w 13312752"/>
              <a:gd name="connsiteY1" fmla="*/ 3258163 h 7503148"/>
              <a:gd name="connsiteX2" fmla="*/ 7151234 w 13312752"/>
              <a:gd name="connsiteY2" fmla="*/ 2167316 h 7503148"/>
              <a:gd name="connsiteX3" fmla="*/ 10947148 w 13312752"/>
              <a:gd name="connsiteY3" fmla="*/ 0 h 7503148"/>
              <a:gd name="connsiteX4" fmla="*/ 9604190 w 13312752"/>
              <a:gd name="connsiteY4" fmla="*/ 523875 h 7503148"/>
              <a:gd name="connsiteX5" fmla="*/ 6937183 w 13312752"/>
              <a:gd name="connsiteY5" fmla="*/ 2044043 h 7503148"/>
              <a:gd name="connsiteX6" fmla="*/ 4314574 w 13312752"/>
              <a:gd name="connsiteY6" fmla="*/ 523875 h 7503148"/>
              <a:gd name="connsiteX7" fmla="*/ 3886626 w 13312752"/>
              <a:gd name="connsiteY7" fmla="*/ 523875 h 7503148"/>
              <a:gd name="connsiteX8" fmla="*/ 6722981 w 13312752"/>
              <a:gd name="connsiteY8" fmla="*/ 2167316 h 7503148"/>
              <a:gd name="connsiteX9" fmla="*/ 4896613 w 13312752"/>
              <a:gd name="connsiteY9" fmla="*/ 3220480 h 7503148"/>
              <a:gd name="connsiteX10" fmla="*/ 0 w 13312752"/>
              <a:gd name="connsiteY10" fmla="*/ 358815 h 7503148"/>
              <a:gd name="connsiteX11" fmla="*/ 44067 w 13312752"/>
              <a:gd name="connsiteY11" fmla="*/ 657852 h 7503148"/>
              <a:gd name="connsiteX12" fmla="*/ 6808418 w 13312752"/>
              <a:gd name="connsiteY12" fmla="*/ 4557721 h 7503148"/>
              <a:gd name="connsiteX13" fmla="*/ 5987460 w 13312752"/>
              <a:gd name="connsiteY13" fmla="*/ 5028234 h 7503148"/>
              <a:gd name="connsiteX14" fmla="*/ 53018 w 13312752"/>
              <a:gd name="connsiteY14" fmla="*/ 1623599 h 7503148"/>
              <a:gd name="connsiteX15" fmla="*/ 24443 w 13312752"/>
              <a:gd name="connsiteY15" fmla="*/ 1841571 h 7503148"/>
              <a:gd name="connsiteX16" fmla="*/ 5773562 w 13312752"/>
              <a:gd name="connsiteY16" fmla="*/ 5151203 h 7503148"/>
              <a:gd name="connsiteX17" fmla="*/ 1863231 w 13312752"/>
              <a:gd name="connsiteY17" fmla="*/ 7369798 h 7503148"/>
              <a:gd name="connsiteX18" fmla="*/ 2271976 w 13312752"/>
              <a:gd name="connsiteY18" fmla="*/ 7360273 h 7503148"/>
              <a:gd name="connsiteX19" fmla="*/ 4449137 w 13312752"/>
              <a:gd name="connsiteY19" fmla="*/ 6158138 h 7503148"/>
              <a:gd name="connsiteX20" fmla="*/ 5151398 w 13312752"/>
              <a:gd name="connsiteY20" fmla="*/ 6575864 h 7503148"/>
              <a:gd name="connsiteX21" fmla="*/ 6687738 w 13312752"/>
              <a:gd name="connsiteY21" fmla="*/ 5689455 h 7503148"/>
              <a:gd name="connsiteX22" fmla="*/ 9626987 w 13312752"/>
              <a:gd name="connsiteY22" fmla="*/ 7388848 h 7503148"/>
              <a:gd name="connsiteX23" fmla="*/ 10146523 w 13312752"/>
              <a:gd name="connsiteY23" fmla="*/ 7369798 h 7503148"/>
              <a:gd name="connsiteX24" fmla="*/ 8741429 w 13312752"/>
              <a:gd name="connsiteY24" fmla="*/ 6644061 h 7503148"/>
              <a:gd name="connsiteX25" fmla="*/ 9566811 w 13312752"/>
              <a:gd name="connsiteY25" fmla="*/ 6171106 h 7503148"/>
              <a:gd name="connsiteX26" fmla="*/ 11453777 w 13312752"/>
              <a:gd name="connsiteY26" fmla="*/ 7207873 h 7503148"/>
              <a:gd name="connsiteX27" fmla="*/ 11938178 w 13312752"/>
              <a:gd name="connsiteY27" fmla="*/ 7503148 h 7503148"/>
              <a:gd name="connsiteX28" fmla="*/ 12051822 w 13312752"/>
              <a:gd name="connsiteY28" fmla="*/ 7320190 h 7503148"/>
              <a:gd name="connsiteX29" fmla="*/ 9290667 w 13312752"/>
              <a:gd name="connsiteY29" fmla="*/ 5759178 h 7503148"/>
              <a:gd name="connsiteX30" fmla="*/ 11126798 w 13312752"/>
              <a:gd name="connsiteY30" fmla="*/ 4715016 h 7503148"/>
              <a:gd name="connsiteX31" fmla="*/ 13312752 w 13312752"/>
              <a:gd name="connsiteY31" fmla="*/ 5904757 h 7503148"/>
              <a:gd name="connsiteX32" fmla="*/ 13255602 w 13312752"/>
              <a:gd name="connsiteY32" fmla="*/ 5703851 h 7503148"/>
              <a:gd name="connsiteX33" fmla="*/ 9277241 w 13312752"/>
              <a:gd name="connsiteY33" fmla="*/ 3381437 h 7503148"/>
              <a:gd name="connsiteX34" fmla="*/ 13217502 w 13312752"/>
              <a:gd name="connsiteY34" fmla="*/ 1128988 h 7503148"/>
              <a:gd name="connsiteX35" fmla="*/ 13141302 w 13312752"/>
              <a:gd name="connsiteY35" fmla="*/ 920693 h 7503148"/>
              <a:gd name="connsiteX36" fmla="*/ 5110663 w 13312752"/>
              <a:gd name="connsiteY36" fmla="*/ 3343753 h 7503148"/>
              <a:gd name="connsiteX37" fmla="*/ 6937031 w 13312752"/>
              <a:gd name="connsiteY37" fmla="*/ 2290590 h 7503148"/>
              <a:gd name="connsiteX38" fmla="*/ 8848988 w 13312752"/>
              <a:gd name="connsiteY38" fmla="*/ 3381437 h 7503148"/>
              <a:gd name="connsiteX39" fmla="*/ 7022468 w 13312752"/>
              <a:gd name="connsiteY39" fmla="*/ 4434600 h 7503148"/>
              <a:gd name="connsiteX40" fmla="*/ 5110663 w 13312752"/>
              <a:gd name="connsiteY40" fmla="*/ 3343753 h 7503148"/>
              <a:gd name="connsiteX41" fmla="*/ 5149873 w 13312752"/>
              <a:gd name="connsiteY41" fmla="*/ 6326266 h 7503148"/>
              <a:gd name="connsiteX42" fmla="*/ 4663187 w 13312752"/>
              <a:gd name="connsiteY42" fmla="*/ 6035018 h 7503148"/>
              <a:gd name="connsiteX43" fmla="*/ 5987307 w 13312752"/>
              <a:gd name="connsiteY43" fmla="*/ 5274629 h 7503148"/>
              <a:gd name="connsiteX44" fmla="*/ 6473993 w 13312752"/>
              <a:gd name="connsiteY44" fmla="*/ 5565877 h 7503148"/>
              <a:gd name="connsiteX45" fmla="*/ 5149873 w 13312752"/>
              <a:gd name="connsiteY45" fmla="*/ 6326266 h 7503148"/>
              <a:gd name="connsiteX46" fmla="*/ 9352761 w 13312752"/>
              <a:gd name="connsiteY46" fmla="*/ 6047833 h 7503148"/>
              <a:gd name="connsiteX47" fmla="*/ 8527684 w 13312752"/>
              <a:gd name="connsiteY47" fmla="*/ 6520635 h 7503148"/>
              <a:gd name="connsiteX48" fmla="*/ 6201205 w 13312752"/>
              <a:gd name="connsiteY48" fmla="*/ 5151660 h 7503148"/>
              <a:gd name="connsiteX49" fmla="*/ 7022468 w 13312752"/>
              <a:gd name="connsiteY49" fmla="*/ 4680994 h 7503148"/>
              <a:gd name="connsiteX50" fmla="*/ 9352761 w 13312752"/>
              <a:gd name="connsiteY50" fmla="*/ 6047833 h 7503148"/>
              <a:gd name="connsiteX51" fmla="*/ 10902984 w 13312752"/>
              <a:gd name="connsiteY51" fmla="*/ 4582742 h 7503148"/>
              <a:gd name="connsiteX52" fmla="*/ 9076617 w 13312752"/>
              <a:gd name="connsiteY52" fmla="*/ 5635905 h 7503148"/>
              <a:gd name="connsiteX53" fmla="*/ 7236670 w 13312752"/>
              <a:gd name="connsiteY53" fmla="*/ 4557721 h 7503148"/>
              <a:gd name="connsiteX54" fmla="*/ 9063191 w 13312752"/>
              <a:gd name="connsiteY54" fmla="*/ 3504557 h 7503148"/>
              <a:gd name="connsiteX55" fmla="*/ 10902984 w 13312752"/>
              <a:gd name="connsiteY55" fmla="*/ 4582742 h 7503148"/>
              <a:gd name="connsiteX0" fmla="*/ 13141302 w 13312752"/>
              <a:gd name="connsiteY0" fmla="*/ 920693 h 7503148"/>
              <a:gd name="connsiteX1" fmla="*/ 9063191 w 13312752"/>
              <a:gd name="connsiteY1" fmla="*/ 3258163 h 7503148"/>
              <a:gd name="connsiteX2" fmla="*/ 7151234 w 13312752"/>
              <a:gd name="connsiteY2" fmla="*/ 2167316 h 7503148"/>
              <a:gd name="connsiteX3" fmla="*/ 10947148 w 13312752"/>
              <a:gd name="connsiteY3" fmla="*/ 0 h 7503148"/>
              <a:gd name="connsiteX4" fmla="*/ 10528115 w 13312752"/>
              <a:gd name="connsiteY4" fmla="*/ 9525 h 7503148"/>
              <a:gd name="connsiteX5" fmla="*/ 6937183 w 13312752"/>
              <a:gd name="connsiteY5" fmla="*/ 2044043 h 7503148"/>
              <a:gd name="connsiteX6" fmla="*/ 4314574 w 13312752"/>
              <a:gd name="connsiteY6" fmla="*/ 523875 h 7503148"/>
              <a:gd name="connsiteX7" fmla="*/ 3886626 w 13312752"/>
              <a:gd name="connsiteY7" fmla="*/ 523875 h 7503148"/>
              <a:gd name="connsiteX8" fmla="*/ 6722981 w 13312752"/>
              <a:gd name="connsiteY8" fmla="*/ 2167316 h 7503148"/>
              <a:gd name="connsiteX9" fmla="*/ 4896613 w 13312752"/>
              <a:gd name="connsiteY9" fmla="*/ 3220480 h 7503148"/>
              <a:gd name="connsiteX10" fmla="*/ 0 w 13312752"/>
              <a:gd name="connsiteY10" fmla="*/ 358815 h 7503148"/>
              <a:gd name="connsiteX11" fmla="*/ 44067 w 13312752"/>
              <a:gd name="connsiteY11" fmla="*/ 657852 h 7503148"/>
              <a:gd name="connsiteX12" fmla="*/ 6808418 w 13312752"/>
              <a:gd name="connsiteY12" fmla="*/ 4557721 h 7503148"/>
              <a:gd name="connsiteX13" fmla="*/ 5987460 w 13312752"/>
              <a:gd name="connsiteY13" fmla="*/ 5028234 h 7503148"/>
              <a:gd name="connsiteX14" fmla="*/ 53018 w 13312752"/>
              <a:gd name="connsiteY14" fmla="*/ 1623599 h 7503148"/>
              <a:gd name="connsiteX15" fmla="*/ 24443 w 13312752"/>
              <a:gd name="connsiteY15" fmla="*/ 1841571 h 7503148"/>
              <a:gd name="connsiteX16" fmla="*/ 5773562 w 13312752"/>
              <a:gd name="connsiteY16" fmla="*/ 5151203 h 7503148"/>
              <a:gd name="connsiteX17" fmla="*/ 1863231 w 13312752"/>
              <a:gd name="connsiteY17" fmla="*/ 7369798 h 7503148"/>
              <a:gd name="connsiteX18" fmla="*/ 2271976 w 13312752"/>
              <a:gd name="connsiteY18" fmla="*/ 7360273 h 7503148"/>
              <a:gd name="connsiteX19" fmla="*/ 4449137 w 13312752"/>
              <a:gd name="connsiteY19" fmla="*/ 6158138 h 7503148"/>
              <a:gd name="connsiteX20" fmla="*/ 5151398 w 13312752"/>
              <a:gd name="connsiteY20" fmla="*/ 6575864 h 7503148"/>
              <a:gd name="connsiteX21" fmla="*/ 6687738 w 13312752"/>
              <a:gd name="connsiteY21" fmla="*/ 5689455 h 7503148"/>
              <a:gd name="connsiteX22" fmla="*/ 9626987 w 13312752"/>
              <a:gd name="connsiteY22" fmla="*/ 7388848 h 7503148"/>
              <a:gd name="connsiteX23" fmla="*/ 10146523 w 13312752"/>
              <a:gd name="connsiteY23" fmla="*/ 7369798 h 7503148"/>
              <a:gd name="connsiteX24" fmla="*/ 8741429 w 13312752"/>
              <a:gd name="connsiteY24" fmla="*/ 6644061 h 7503148"/>
              <a:gd name="connsiteX25" fmla="*/ 9566811 w 13312752"/>
              <a:gd name="connsiteY25" fmla="*/ 6171106 h 7503148"/>
              <a:gd name="connsiteX26" fmla="*/ 11453777 w 13312752"/>
              <a:gd name="connsiteY26" fmla="*/ 7207873 h 7503148"/>
              <a:gd name="connsiteX27" fmla="*/ 11938178 w 13312752"/>
              <a:gd name="connsiteY27" fmla="*/ 7503148 h 7503148"/>
              <a:gd name="connsiteX28" fmla="*/ 12051822 w 13312752"/>
              <a:gd name="connsiteY28" fmla="*/ 7320190 h 7503148"/>
              <a:gd name="connsiteX29" fmla="*/ 9290667 w 13312752"/>
              <a:gd name="connsiteY29" fmla="*/ 5759178 h 7503148"/>
              <a:gd name="connsiteX30" fmla="*/ 11126798 w 13312752"/>
              <a:gd name="connsiteY30" fmla="*/ 4715016 h 7503148"/>
              <a:gd name="connsiteX31" fmla="*/ 13312752 w 13312752"/>
              <a:gd name="connsiteY31" fmla="*/ 5904757 h 7503148"/>
              <a:gd name="connsiteX32" fmla="*/ 13255602 w 13312752"/>
              <a:gd name="connsiteY32" fmla="*/ 5703851 h 7503148"/>
              <a:gd name="connsiteX33" fmla="*/ 9277241 w 13312752"/>
              <a:gd name="connsiteY33" fmla="*/ 3381437 h 7503148"/>
              <a:gd name="connsiteX34" fmla="*/ 13217502 w 13312752"/>
              <a:gd name="connsiteY34" fmla="*/ 1128988 h 7503148"/>
              <a:gd name="connsiteX35" fmla="*/ 13141302 w 13312752"/>
              <a:gd name="connsiteY35" fmla="*/ 920693 h 7503148"/>
              <a:gd name="connsiteX36" fmla="*/ 5110663 w 13312752"/>
              <a:gd name="connsiteY36" fmla="*/ 3343753 h 7503148"/>
              <a:gd name="connsiteX37" fmla="*/ 6937031 w 13312752"/>
              <a:gd name="connsiteY37" fmla="*/ 2290590 h 7503148"/>
              <a:gd name="connsiteX38" fmla="*/ 8848988 w 13312752"/>
              <a:gd name="connsiteY38" fmla="*/ 3381437 h 7503148"/>
              <a:gd name="connsiteX39" fmla="*/ 7022468 w 13312752"/>
              <a:gd name="connsiteY39" fmla="*/ 4434600 h 7503148"/>
              <a:gd name="connsiteX40" fmla="*/ 5110663 w 13312752"/>
              <a:gd name="connsiteY40" fmla="*/ 3343753 h 7503148"/>
              <a:gd name="connsiteX41" fmla="*/ 5149873 w 13312752"/>
              <a:gd name="connsiteY41" fmla="*/ 6326266 h 7503148"/>
              <a:gd name="connsiteX42" fmla="*/ 4663187 w 13312752"/>
              <a:gd name="connsiteY42" fmla="*/ 6035018 h 7503148"/>
              <a:gd name="connsiteX43" fmla="*/ 5987307 w 13312752"/>
              <a:gd name="connsiteY43" fmla="*/ 5274629 h 7503148"/>
              <a:gd name="connsiteX44" fmla="*/ 6473993 w 13312752"/>
              <a:gd name="connsiteY44" fmla="*/ 5565877 h 7503148"/>
              <a:gd name="connsiteX45" fmla="*/ 5149873 w 13312752"/>
              <a:gd name="connsiteY45" fmla="*/ 6326266 h 7503148"/>
              <a:gd name="connsiteX46" fmla="*/ 9352761 w 13312752"/>
              <a:gd name="connsiteY46" fmla="*/ 6047833 h 7503148"/>
              <a:gd name="connsiteX47" fmla="*/ 8527684 w 13312752"/>
              <a:gd name="connsiteY47" fmla="*/ 6520635 h 7503148"/>
              <a:gd name="connsiteX48" fmla="*/ 6201205 w 13312752"/>
              <a:gd name="connsiteY48" fmla="*/ 5151660 h 7503148"/>
              <a:gd name="connsiteX49" fmla="*/ 7022468 w 13312752"/>
              <a:gd name="connsiteY49" fmla="*/ 4680994 h 7503148"/>
              <a:gd name="connsiteX50" fmla="*/ 9352761 w 13312752"/>
              <a:gd name="connsiteY50" fmla="*/ 6047833 h 7503148"/>
              <a:gd name="connsiteX51" fmla="*/ 10902984 w 13312752"/>
              <a:gd name="connsiteY51" fmla="*/ 4582742 h 7503148"/>
              <a:gd name="connsiteX52" fmla="*/ 9076617 w 13312752"/>
              <a:gd name="connsiteY52" fmla="*/ 5635905 h 7503148"/>
              <a:gd name="connsiteX53" fmla="*/ 7236670 w 13312752"/>
              <a:gd name="connsiteY53" fmla="*/ 4557721 h 7503148"/>
              <a:gd name="connsiteX54" fmla="*/ 9063191 w 13312752"/>
              <a:gd name="connsiteY54" fmla="*/ 3504557 h 7503148"/>
              <a:gd name="connsiteX55" fmla="*/ 10902984 w 13312752"/>
              <a:gd name="connsiteY55" fmla="*/ 4582742 h 7503148"/>
              <a:gd name="connsiteX0" fmla="*/ 13141302 w 13312752"/>
              <a:gd name="connsiteY0" fmla="*/ 1167998 h 7750453"/>
              <a:gd name="connsiteX1" fmla="*/ 9063191 w 13312752"/>
              <a:gd name="connsiteY1" fmla="*/ 3505468 h 7750453"/>
              <a:gd name="connsiteX2" fmla="*/ 7151234 w 13312752"/>
              <a:gd name="connsiteY2" fmla="*/ 2414621 h 7750453"/>
              <a:gd name="connsiteX3" fmla="*/ 10947148 w 13312752"/>
              <a:gd name="connsiteY3" fmla="*/ 247305 h 7750453"/>
              <a:gd name="connsiteX4" fmla="*/ 10528115 w 13312752"/>
              <a:gd name="connsiteY4" fmla="*/ 256830 h 7750453"/>
              <a:gd name="connsiteX5" fmla="*/ 6937183 w 13312752"/>
              <a:gd name="connsiteY5" fmla="*/ 2291348 h 7750453"/>
              <a:gd name="connsiteX6" fmla="*/ 4314574 w 13312752"/>
              <a:gd name="connsiteY6" fmla="*/ 771180 h 7750453"/>
              <a:gd name="connsiteX7" fmla="*/ 2542568 w 13312752"/>
              <a:gd name="connsiteY7" fmla="*/ 0 h 7750453"/>
              <a:gd name="connsiteX8" fmla="*/ 6722981 w 13312752"/>
              <a:gd name="connsiteY8" fmla="*/ 2414621 h 7750453"/>
              <a:gd name="connsiteX9" fmla="*/ 4896613 w 13312752"/>
              <a:gd name="connsiteY9" fmla="*/ 3467785 h 7750453"/>
              <a:gd name="connsiteX10" fmla="*/ 0 w 13312752"/>
              <a:gd name="connsiteY10" fmla="*/ 606120 h 7750453"/>
              <a:gd name="connsiteX11" fmla="*/ 44067 w 13312752"/>
              <a:gd name="connsiteY11" fmla="*/ 905157 h 7750453"/>
              <a:gd name="connsiteX12" fmla="*/ 6808418 w 13312752"/>
              <a:gd name="connsiteY12" fmla="*/ 4805026 h 7750453"/>
              <a:gd name="connsiteX13" fmla="*/ 5987460 w 13312752"/>
              <a:gd name="connsiteY13" fmla="*/ 5275539 h 7750453"/>
              <a:gd name="connsiteX14" fmla="*/ 53018 w 13312752"/>
              <a:gd name="connsiteY14" fmla="*/ 1870904 h 7750453"/>
              <a:gd name="connsiteX15" fmla="*/ 24443 w 13312752"/>
              <a:gd name="connsiteY15" fmla="*/ 2088876 h 7750453"/>
              <a:gd name="connsiteX16" fmla="*/ 5773562 w 13312752"/>
              <a:gd name="connsiteY16" fmla="*/ 5398508 h 7750453"/>
              <a:gd name="connsiteX17" fmla="*/ 1863231 w 13312752"/>
              <a:gd name="connsiteY17" fmla="*/ 7617103 h 7750453"/>
              <a:gd name="connsiteX18" fmla="*/ 2271976 w 13312752"/>
              <a:gd name="connsiteY18" fmla="*/ 7607578 h 7750453"/>
              <a:gd name="connsiteX19" fmla="*/ 4449137 w 13312752"/>
              <a:gd name="connsiteY19" fmla="*/ 6405443 h 7750453"/>
              <a:gd name="connsiteX20" fmla="*/ 5151398 w 13312752"/>
              <a:gd name="connsiteY20" fmla="*/ 6823169 h 7750453"/>
              <a:gd name="connsiteX21" fmla="*/ 6687738 w 13312752"/>
              <a:gd name="connsiteY21" fmla="*/ 5936760 h 7750453"/>
              <a:gd name="connsiteX22" fmla="*/ 9626987 w 13312752"/>
              <a:gd name="connsiteY22" fmla="*/ 7636153 h 7750453"/>
              <a:gd name="connsiteX23" fmla="*/ 10146523 w 13312752"/>
              <a:gd name="connsiteY23" fmla="*/ 7617103 h 7750453"/>
              <a:gd name="connsiteX24" fmla="*/ 8741429 w 13312752"/>
              <a:gd name="connsiteY24" fmla="*/ 6891366 h 7750453"/>
              <a:gd name="connsiteX25" fmla="*/ 9566811 w 13312752"/>
              <a:gd name="connsiteY25" fmla="*/ 6418411 h 7750453"/>
              <a:gd name="connsiteX26" fmla="*/ 11453777 w 13312752"/>
              <a:gd name="connsiteY26" fmla="*/ 7455178 h 7750453"/>
              <a:gd name="connsiteX27" fmla="*/ 11938178 w 13312752"/>
              <a:gd name="connsiteY27" fmla="*/ 7750453 h 7750453"/>
              <a:gd name="connsiteX28" fmla="*/ 12051822 w 13312752"/>
              <a:gd name="connsiteY28" fmla="*/ 7567495 h 7750453"/>
              <a:gd name="connsiteX29" fmla="*/ 9290667 w 13312752"/>
              <a:gd name="connsiteY29" fmla="*/ 6006483 h 7750453"/>
              <a:gd name="connsiteX30" fmla="*/ 11126798 w 13312752"/>
              <a:gd name="connsiteY30" fmla="*/ 4962321 h 7750453"/>
              <a:gd name="connsiteX31" fmla="*/ 13312752 w 13312752"/>
              <a:gd name="connsiteY31" fmla="*/ 6152062 h 7750453"/>
              <a:gd name="connsiteX32" fmla="*/ 13255602 w 13312752"/>
              <a:gd name="connsiteY32" fmla="*/ 5951156 h 7750453"/>
              <a:gd name="connsiteX33" fmla="*/ 9277241 w 13312752"/>
              <a:gd name="connsiteY33" fmla="*/ 3628742 h 7750453"/>
              <a:gd name="connsiteX34" fmla="*/ 13217502 w 13312752"/>
              <a:gd name="connsiteY34" fmla="*/ 1376293 h 7750453"/>
              <a:gd name="connsiteX35" fmla="*/ 13141302 w 13312752"/>
              <a:gd name="connsiteY35" fmla="*/ 1167998 h 7750453"/>
              <a:gd name="connsiteX36" fmla="*/ 5110663 w 13312752"/>
              <a:gd name="connsiteY36" fmla="*/ 3591058 h 7750453"/>
              <a:gd name="connsiteX37" fmla="*/ 6937031 w 13312752"/>
              <a:gd name="connsiteY37" fmla="*/ 2537895 h 7750453"/>
              <a:gd name="connsiteX38" fmla="*/ 8848988 w 13312752"/>
              <a:gd name="connsiteY38" fmla="*/ 3628742 h 7750453"/>
              <a:gd name="connsiteX39" fmla="*/ 7022468 w 13312752"/>
              <a:gd name="connsiteY39" fmla="*/ 4681905 h 7750453"/>
              <a:gd name="connsiteX40" fmla="*/ 5110663 w 13312752"/>
              <a:gd name="connsiteY40" fmla="*/ 3591058 h 7750453"/>
              <a:gd name="connsiteX41" fmla="*/ 5149873 w 13312752"/>
              <a:gd name="connsiteY41" fmla="*/ 6573571 h 7750453"/>
              <a:gd name="connsiteX42" fmla="*/ 4663187 w 13312752"/>
              <a:gd name="connsiteY42" fmla="*/ 6282323 h 7750453"/>
              <a:gd name="connsiteX43" fmla="*/ 5987307 w 13312752"/>
              <a:gd name="connsiteY43" fmla="*/ 5521934 h 7750453"/>
              <a:gd name="connsiteX44" fmla="*/ 6473993 w 13312752"/>
              <a:gd name="connsiteY44" fmla="*/ 5813182 h 7750453"/>
              <a:gd name="connsiteX45" fmla="*/ 5149873 w 13312752"/>
              <a:gd name="connsiteY45" fmla="*/ 6573571 h 7750453"/>
              <a:gd name="connsiteX46" fmla="*/ 9352761 w 13312752"/>
              <a:gd name="connsiteY46" fmla="*/ 6295138 h 7750453"/>
              <a:gd name="connsiteX47" fmla="*/ 8527684 w 13312752"/>
              <a:gd name="connsiteY47" fmla="*/ 6767940 h 7750453"/>
              <a:gd name="connsiteX48" fmla="*/ 6201205 w 13312752"/>
              <a:gd name="connsiteY48" fmla="*/ 5398965 h 7750453"/>
              <a:gd name="connsiteX49" fmla="*/ 7022468 w 13312752"/>
              <a:gd name="connsiteY49" fmla="*/ 4928299 h 7750453"/>
              <a:gd name="connsiteX50" fmla="*/ 9352761 w 13312752"/>
              <a:gd name="connsiteY50" fmla="*/ 6295138 h 7750453"/>
              <a:gd name="connsiteX51" fmla="*/ 10902984 w 13312752"/>
              <a:gd name="connsiteY51" fmla="*/ 4830047 h 7750453"/>
              <a:gd name="connsiteX52" fmla="*/ 9076617 w 13312752"/>
              <a:gd name="connsiteY52" fmla="*/ 5883210 h 7750453"/>
              <a:gd name="connsiteX53" fmla="*/ 7236670 w 13312752"/>
              <a:gd name="connsiteY53" fmla="*/ 4805026 h 7750453"/>
              <a:gd name="connsiteX54" fmla="*/ 9063191 w 13312752"/>
              <a:gd name="connsiteY54" fmla="*/ 3751862 h 7750453"/>
              <a:gd name="connsiteX55" fmla="*/ 10902984 w 13312752"/>
              <a:gd name="connsiteY55" fmla="*/ 4830047 h 7750453"/>
              <a:gd name="connsiteX0" fmla="*/ 13141302 w 13312752"/>
              <a:gd name="connsiteY0" fmla="*/ 1167998 h 7750453"/>
              <a:gd name="connsiteX1" fmla="*/ 9063191 w 13312752"/>
              <a:gd name="connsiteY1" fmla="*/ 3505468 h 7750453"/>
              <a:gd name="connsiteX2" fmla="*/ 7151234 w 13312752"/>
              <a:gd name="connsiteY2" fmla="*/ 2414621 h 7750453"/>
              <a:gd name="connsiteX3" fmla="*/ 10947148 w 13312752"/>
              <a:gd name="connsiteY3" fmla="*/ 247305 h 7750453"/>
              <a:gd name="connsiteX4" fmla="*/ 10528115 w 13312752"/>
              <a:gd name="connsiteY4" fmla="*/ 256830 h 7750453"/>
              <a:gd name="connsiteX5" fmla="*/ 6937183 w 13312752"/>
              <a:gd name="connsiteY5" fmla="*/ 2291348 h 7750453"/>
              <a:gd name="connsiteX6" fmla="*/ 3069668 w 13312752"/>
              <a:gd name="connsiteY6" fmla="*/ 66101 h 7750453"/>
              <a:gd name="connsiteX7" fmla="*/ 2542568 w 13312752"/>
              <a:gd name="connsiteY7" fmla="*/ 0 h 7750453"/>
              <a:gd name="connsiteX8" fmla="*/ 6722981 w 13312752"/>
              <a:gd name="connsiteY8" fmla="*/ 2414621 h 7750453"/>
              <a:gd name="connsiteX9" fmla="*/ 4896613 w 13312752"/>
              <a:gd name="connsiteY9" fmla="*/ 3467785 h 7750453"/>
              <a:gd name="connsiteX10" fmla="*/ 0 w 13312752"/>
              <a:gd name="connsiteY10" fmla="*/ 606120 h 7750453"/>
              <a:gd name="connsiteX11" fmla="*/ 44067 w 13312752"/>
              <a:gd name="connsiteY11" fmla="*/ 905157 h 7750453"/>
              <a:gd name="connsiteX12" fmla="*/ 6808418 w 13312752"/>
              <a:gd name="connsiteY12" fmla="*/ 4805026 h 7750453"/>
              <a:gd name="connsiteX13" fmla="*/ 5987460 w 13312752"/>
              <a:gd name="connsiteY13" fmla="*/ 5275539 h 7750453"/>
              <a:gd name="connsiteX14" fmla="*/ 53018 w 13312752"/>
              <a:gd name="connsiteY14" fmla="*/ 1870904 h 7750453"/>
              <a:gd name="connsiteX15" fmla="*/ 24443 w 13312752"/>
              <a:gd name="connsiteY15" fmla="*/ 2088876 h 7750453"/>
              <a:gd name="connsiteX16" fmla="*/ 5773562 w 13312752"/>
              <a:gd name="connsiteY16" fmla="*/ 5398508 h 7750453"/>
              <a:gd name="connsiteX17" fmla="*/ 1863231 w 13312752"/>
              <a:gd name="connsiteY17" fmla="*/ 7617103 h 7750453"/>
              <a:gd name="connsiteX18" fmla="*/ 2271976 w 13312752"/>
              <a:gd name="connsiteY18" fmla="*/ 7607578 h 7750453"/>
              <a:gd name="connsiteX19" fmla="*/ 4449137 w 13312752"/>
              <a:gd name="connsiteY19" fmla="*/ 6405443 h 7750453"/>
              <a:gd name="connsiteX20" fmla="*/ 5151398 w 13312752"/>
              <a:gd name="connsiteY20" fmla="*/ 6823169 h 7750453"/>
              <a:gd name="connsiteX21" fmla="*/ 6687738 w 13312752"/>
              <a:gd name="connsiteY21" fmla="*/ 5936760 h 7750453"/>
              <a:gd name="connsiteX22" fmla="*/ 9626987 w 13312752"/>
              <a:gd name="connsiteY22" fmla="*/ 7636153 h 7750453"/>
              <a:gd name="connsiteX23" fmla="*/ 10146523 w 13312752"/>
              <a:gd name="connsiteY23" fmla="*/ 7617103 h 7750453"/>
              <a:gd name="connsiteX24" fmla="*/ 8741429 w 13312752"/>
              <a:gd name="connsiteY24" fmla="*/ 6891366 h 7750453"/>
              <a:gd name="connsiteX25" fmla="*/ 9566811 w 13312752"/>
              <a:gd name="connsiteY25" fmla="*/ 6418411 h 7750453"/>
              <a:gd name="connsiteX26" fmla="*/ 11453777 w 13312752"/>
              <a:gd name="connsiteY26" fmla="*/ 7455178 h 7750453"/>
              <a:gd name="connsiteX27" fmla="*/ 11938178 w 13312752"/>
              <a:gd name="connsiteY27" fmla="*/ 7750453 h 7750453"/>
              <a:gd name="connsiteX28" fmla="*/ 12051822 w 13312752"/>
              <a:gd name="connsiteY28" fmla="*/ 7567495 h 7750453"/>
              <a:gd name="connsiteX29" fmla="*/ 9290667 w 13312752"/>
              <a:gd name="connsiteY29" fmla="*/ 6006483 h 7750453"/>
              <a:gd name="connsiteX30" fmla="*/ 11126798 w 13312752"/>
              <a:gd name="connsiteY30" fmla="*/ 4962321 h 7750453"/>
              <a:gd name="connsiteX31" fmla="*/ 13312752 w 13312752"/>
              <a:gd name="connsiteY31" fmla="*/ 6152062 h 7750453"/>
              <a:gd name="connsiteX32" fmla="*/ 13255602 w 13312752"/>
              <a:gd name="connsiteY32" fmla="*/ 5951156 h 7750453"/>
              <a:gd name="connsiteX33" fmla="*/ 9277241 w 13312752"/>
              <a:gd name="connsiteY33" fmla="*/ 3628742 h 7750453"/>
              <a:gd name="connsiteX34" fmla="*/ 13217502 w 13312752"/>
              <a:gd name="connsiteY34" fmla="*/ 1376293 h 7750453"/>
              <a:gd name="connsiteX35" fmla="*/ 13141302 w 13312752"/>
              <a:gd name="connsiteY35" fmla="*/ 1167998 h 7750453"/>
              <a:gd name="connsiteX36" fmla="*/ 5110663 w 13312752"/>
              <a:gd name="connsiteY36" fmla="*/ 3591058 h 7750453"/>
              <a:gd name="connsiteX37" fmla="*/ 6937031 w 13312752"/>
              <a:gd name="connsiteY37" fmla="*/ 2537895 h 7750453"/>
              <a:gd name="connsiteX38" fmla="*/ 8848988 w 13312752"/>
              <a:gd name="connsiteY38" fmla="*/ 3628742 h 7750453"/>
              <a:gd name="connsiteX39" fmla="*/ 7022468 w 13312752"/>
              <a:gd name="connsiteY39" fmla="*/ 4681905 h 7750453"/>
              <a:gd name="connsiteX40" fmla="*/ 5110663 w 13312752"/>
              <a:gd name="connsiteY40" fmla="*/ 3591058 h 7750453"/>
              <a:gd name="connsiteX41" fmla="*/ 5149873 w 13312752"/>
              <a:gd name="connsiteY41" fmla="*/ 6573571 h 7750453"/>
              <a:gd name="connsiteX42" fmla="*/ 4663187 w 13312752"/>
              <a:gd name="connsiteY42" fmla="*/ 6282323 h 7750453"/>
              <a:gd name="connsiteX43" fmla="*/ 5987307 w 13312752"/>
              <a:gd name="connsiteY43" fmla="*/ 5521934 h 7750453"/>
              <a:gd name="connsiteX44" fmla="*/ 6473993 w 13312752"/>
              <a:gd name="connsiteY44" fmla="*/ 5813182 h 7750453"/>
              <a:gd name="connsiteX45" fmla="*/ 5149873 w 13312752"/>
              <a:gd name="connsiteY45" fmla="*/ 6573571 h 7750453"/>
              <a:gd name="connsiteX46" fmla="*/ 9352761 w 13312752"/>
              <a:gd name="connsiteY46" fmla="*/ 6295138 h 7750453"/>
              <a:gd name="connsiteX47" fmla="*/ 8527684 w 13312752"/>
              <a:gd name="connsiteY47" fmla="*/ 6767940 h 7750453"/>
              <a:gd name="connsiteX48" fmla="*/ 6201205 w 13312752"/>
              <a:gd name="connsiteY48" fmla="*/ 5398965 h 7750453"/>
              <a:gd name="connsiteX49" fmla="*/ 7022468 w 13312752"/>
              <a:gd name="connsiteY49" fmla="*/ 4928299 h 7750453"/>
              <a:gd name="connsiteX50" fmla="*/ 9352761 w 13312752"/>
              <a:gd name="connsiteY50" fmla="*/ 6295138 h 7750453"/>
              <a:gd name="connsiteX51" fmla="*/ 10902984 w 13312752"/>
              <a:gd name="connsiteY51" fmla="*/ 4830047 h 7750453"/>
              <a:gd name="connsiteX52" fmla="*/ 9076617 w 13312752"/>
              <a:gd name="connsiteY52" fmla="*/ 5883210 h 7750453"/>
              <a:gd name="connsiteX53" fmla="*/ 7236670 w 13312752"/>
              <a:gd name="connsiteY53" fmla="*/ 4805026 h 7750453"/>
              <a:gd name="connsiteX54" fmla="*/ 9063191 w 13312752"/>
              <a:gd name="connsiteY54" fmla="*/ 3751862 h 7750453"/>
              <a:gd name="connsiteX55" fmla="*/ 10902984 w 13312752"/>
              <a:gd name="connsiteY55" fmla="*/ 4830047 h 775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312752" h="7750453">
                <a:moveTo>
                  <a:pt x="13141302" y="1167998"/>
                </a:moveTo>
                <a:lnTo>
                  <a:pt x="9063191" y="3505468"/>
                </a:lnTo>
                <a:lnTo>
                  <a:pt x="7151234" y="2414621"/>
                </a:lnTo>
                <a:lnTo>
                  <a:pt x="10947148" y="247305"/>
                </a:lnTo>
                <a:lnTo>
                  <a:pt x="10528115" y="256830"/>
                </a:lnTo>
                <a:lnTo>
                  <a:pt x="6937183" y="2291348"/>
                </a:lnTo>
                <a:lnTo>
                  <a:pt x="3069668" y="66101"/>
                </a:lnTo>
                <a:lnTo>
                  <a:pt x="2542568" y="0"/>
                </a:lnTo>
                <a:lnTo>
                  <a:pt x="6722981" y="2414621"/>
                </a:lnTo>
                <a:lnTo>
                  <a:pt x="4896613" y="3467785"/>
                </a:lnTo>
                <a:lnTo>
                  <a:pt x="0" y="606120"/>
                </a:lnTo>
                <a:lnTo>
                  <a:pt x="44067" y="905157"/>
                </a:lnTo>
                <a:lnTo>
                  <a:pt x="6808418" y="4805026"/>
                </a:lnTo>
                <a:lnTo>
                  <a:pt x="5987460" y="5275539"/>
                </a:lnTo>
                <a:lnTo>
                  <a:pt x="53018" y="1870904"/>
                </a:lnTo>
                <a:lnTo>
                  <a:pt x="24443" y="2088876"/>
                </a:lnTo>
                <a:lnTo>
                  <a:pt x="5773562" y="5398508"/>
                </a:lnTo>
                <a:lnTo>
                  <a:pt x="1863231" y="7617103"/>
                </a:lnTo>
                <a:lnTo>
                  <a:pt x="2271976" y="7607578"/>
                </a:lnTo>
                <a:lnTo>
                  <a:pt x="4449137" y="6405443"/>
                </a:lnTo>
                <a:lnTo>
                  <a:pt x="5151398" y="6823169"/>
                </a:lnTo>
                <a:lnTo>
                  <a:pt x="6687738" y="5936760"/>
                </a:lnTo>
                <a:lnTo>
                  <a:pt x="9626987" y="7636153"/>
                </a:lnTo>
                <a:lnTo>
                  <a:pt x="10146523" y="7617103"/>
                </a:lnTo>
                <a:lnTo>
                  <a:pt x="8741429" y="6891366"/>
                </a:lnTo>
                <a:lnTo>
                  <a:pt x="9566811" y="6418411"/>
                </a:lnTo>
                <a:lnTo>
                  <a:pt x="11453777" y="7455178"/>
                </a:lnTo>
                <a:lnTo>
                  <a:pt x="11938178" y="7750453"/>
                </a:lnTo>
                <a:cubicBezTo>
                  <a:pt x="11947637" y="7750453"/>
                  <a:pt x="12042668" y="7568563"/>
                  <a:pt x="12051822" y="7567495"/>
                </a:cubicBezTo>
                <a:lnTo>
                  <a:pt x="9290667" y="6006483"/>
                </a:lnTo>
                <a:lnTo>
                  <a:pt x="11126798" y="4962321"/>
                </a:lnTo>
                <a:lnTo>
                  <a:pt x="13312752" y="6152062"/>
                </a:lnTo>
                <a:lnTo>
                  <a:pt x="13255602" y="5951156"/>
                </a:lnTo>
                <a:lnTo>
                  <a:pt x="9277241" y="3628742"/>
                </a:lnTo>
                <a:lnTo>
                  <a:pt x="13217502" y="1376293"/>
                </a:lnTo>
                <a:lnTo>
                  <a:pt x="13141302" y="1167998"/>
                </a:lnTo>
                <a:close/>
                <a:moveTo>
                  <a:pt x="5110663" y="3591058"/>
                </a:moveTo>
                <a:lnTo>
                  <a:pt x="6937031" y="2537895"/>
                </a:lnTo>
                <a:lnTo>
                  <a:pt x="8848988" y="3628742"/>
                </a:lnTo>
                <a:lnTo>
                  <a:pt x="7022468" y="4681905"/>
                </a:lnTo>
                <a:lnTo>
                  <a:pt x="5110663" y="3591058"/>
                </a:lnTo>
                <a:close/>
                <a:moveTo>
                  <a:pt x="5149873" y="6573571"/>
                </a:moveTo>
                <a:lnTo>
                  <a:pt x="4663187" y="6282323"/>
                </a:lnTo>
                <a:lnTo>
                  <a:pt x="5987307" y="5521934"/>
                </a:lnTo>
                <a:lnTo>
                  <a:pt x="6473993" y="5813182"/>
                </a:lnTo>
                <a:lnTo>
                  <a:pt x="5149873" y="6573571"/>
                </a:lnTo>
                <a:close/>
                <a:moveTo>
                  <a:pt x="9352761" y="6295138"/>
                </a:moveTo>
                <a:lnTo>
                  <a:pt x="8527684" y="6767940"/>
                </a:lnTo>
                <a:lnTo>
                  <a:pt x="6201205" y="5398965"/>
                </a:lnTo>
                <a:lnTo>
                  <a:pt x="7022468" y="4928299"/>
                </a:lnTo>
                <a:lnTo>
                  <a:pt x="9352761" y="6295138"/>
                </a:lnTo>
                <a:close/>
                <a:moveTo>
                  <a:pt x="10902984" y="4830047"/>
                </a:moveTo>
                <a:lnTo>
                  <a:pt x="9076617" y="5883210"/>
                </a:lnTo>
                <a:lnTo>
                  <a:pt x="7236670" y="4805026"/>
                </a:lnTo>
                <a:lnTo>
                  <a:pt x="9063191" y="3751862"/>
                </a:lnTo>
                <a:lnTo>
                  <a:pt x="10902984" y="4830047"/>
                </a:lnTo>
                <a:close/>
              </a:path>
            </a:pathLst>
          </a:custGeom>
          <a:solidFill>
            <a:srgbClr val="E5E9FF">
              <a:alpha val="20000"/>
            </a:srgbClr>
          </a:solidFill>
          <a:ln w="1525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48" name="Forma Livre: Forma 1147">
            <a:extLst>
              <a:ext uri="{FF2B5EF4-FFF2-40B4-BE49-F238E27FC236}">
                <a16:creationId xmlns:a16="http://schemas.microsoft.com/office/drawing/2014/main" id="{351BD875-8ACF-18F9-BCAA-D55A94A041DB}"/>
              </a:ext>
            </a:extLst>
          </p:cNvPr>
          <p:cNvSpPr/>
          <p:nvPr/>
        </p:nvSpPr>
        <p:spPr>
          <a:xfrm>
            <a:off x="7555446" y="4937494"/>
            <a:ext cx="1647865" cy="622011"/>
          </a:xfrm>
          <a:custGeom>
            <a:avLst/>
            <a:gdLst>
              <a:gd name="connsiteX0" fmla="*/ 886866 w 1647865"/>
              <a:gd name="connsiteY0" fmla="*/ 622012 h 622011"/>
              <a:gd name="connsiteX1" fmla="*/ 0 w 1647865"/>
              <a:gd name="connsiteY1" fmla="*/ 84369 h 622011"/>
              <a:gd name="connsiteX2" fmla="*/ 153 w 1647865"/>
              <a:gd name="connsiteY2" fmla="*/ 0 h 622011"/>
              <a:gd name="connsiteX3" fmla="*/ 887476 w 1647865"/>
              <a:gd name="connsiteY3" fmla="*/ 537948 h 622011"/>
              <a:gd name="connsiteX4" fmla="*/ 1612470 w 1647865"/>
              <a:gd name="connsiteY4" fmla="*/ 133495 h 622011"/>
              <a:gd name="connsiteX5" fmla="*/ 1647865 w 1647865"/>
              <a:gd name="connsiteY5" fmla="*/ 197573 h 62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65" h="622011">
                <a:moveTo>
                  <a:pt x="886866" y="622012"/>
                </a:moveTo>
                <a:lnTo>
                  <a:pt x="0" y="84369"/>
                </a:lnTo>
                <a:lnTo>
                  <a:pt x="153" y="0"/>
                </a:lnTo>
                <a:lnTo>
                  <a:pt x="887476" y="537948"/>
                </a:lnTo>
                <a:lnTo>
                  <a:pt x="1612470" y="133495"/>
                </a:lnTo>
                <a:lnTo>
                  <a:pt x="1647865" y="197573"/>
                </a:lnTo>
                <a:close/>
              </a:path>
            </a:pathLst>
          </a:custGeom>
          <a:solidFill>
            <a:srgbClr val="FAD264"/>
          </a:solidFill>
          <a:ln w="1525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149" name="Gráfico 3">
            <a:extLst>
              <a:ext uri="{FF2B5EF4-FFF2-40B4-BE49-F238E27FC236}">
                <a16:creationId xmlns:a16="http://schemas.microsoft.com/office/drawing/2014/main" id="{E1BB5D3A-44E1-0862-E9C1-796CE5A29CF0}"/>
              </a:ext>
            </a:extLst>
          </p:cNvPr>
          <p:cNvGrpSpPr/>
          <p:nvPr/>
        </p:nvGrpSpPr>
        <p:grpSpPr>
          <a:xfrm>
            <a:off x="8421563" y="4082209"/>
            <a:ext cx="2395744" cy="1438697"/>
            <a:chOff x="8421563" y="4082209"/>
            <a:chExt cx="2395744" cy="1438697"/>
          </a:xfrm>
        </p:grpSpPr>
        <p:sp>
          <p:nvSpPr>
            <p:cNvPr id="1150" name="Forma Livre: Forma 1149">
              <a:extLst>
                <a:ext uri="{FF2B5EF4-FFF2-40B4-BE49-F238E27FC236}">
                  <a16:creationId xmlns:a16="http://schemas.microsoft.com/office/drawing/2014/main" id="{14B0F5C9-D1B0-0D6E-FB01-87EB1CC69AB6}"/>
                </a:ext>
              </a:extLst>
            </p:cNvPr>
            <p:cNvSpPr/>
            <p:nvPr/>
          </p:nvSpPr>
          <p:spPr>
            <a:xfrm>
              <a:off x="8421563" y="4082209"/>
              <a:ext cx="2395744" cy="1438697"/>
            </a:xfrm>
            <a:custGeom>
              <a:avLst/>
              <a:gdLst>
                <a:gd name="connsiteX0" fmla="*/ 1489197 w 2395744"/>
                <a:gd name="connsiteY0" fmla="*/ 1438697 h 1438697"/>
                <a:gd name="connsiteX1" fmla="*/ 1362414 w 2395744"/>
                <a:gd name="connsiteY1" fmla="*/ 1408184 h 1438697"/>
                <a:gd name="connsiteX2" fmla="*/ 717518 w 2395744"/>
                <a:gd name="connsiteY2" fmla="*/ 1027685 h 1438697"/>
                <a:gd name="connsiteX3" fmla="*/ 72774 w 2395744"/>
                <a:gd name="connsiteY3" fmla="*/ 647338 h 1438697"/>
                <a:gd name="connsiteX4" fmla="*/ 0 w 2395744"/>
                <a:gd name="connsiteY4" fmla="*/ 531540 h 1438697"/>
                <a:gd name="connsiteX5" fmla="*/ 87573 w 2395744"/>
                <a:gd name="connsiteY5" fmla="*/ 400028 h 1438697"/>
                <a:gd name="connsiteX6" fmla="*/ 618502 w 2395744"/>
                <a:gd name="connsiteY6" fmla="*/ 39057 h 1438697"/>
                <a:gd name="connsiteX7" fmla="*/ 772442 w 2395744"/>
                <a:gd name="connsiteY7" fmla="*/ 0 h 1438697"/>
                <a:gd name="connsiteX8" fmla="*/ 899224 w 2395744"/>
                <a:gd name="connsiteY8" fmla="*/ 30513 h 1438697"/>
                <a:gd name="connsiteX9" fmla="*/ 1611098 w 2395744"/>
                <a:gd name="connsiteY9" fmla="*/ 430236 h 1438697"/>
                <a:gd name="connsiteX10" fmla="*/ 2322970 w 2395744"/>
                <a:gd name="connsiteY10" fmla="*/ 829959 h 1438697"/>
                <a:gd name="connsiteX11" fmla="*/ 2395745 w 2395744"/>
                <a:gd name="connsiteY11" fmla="*/ 945757 h 1438697"/>
                <a:gd name="connsiteX12" fmla="*/ 2308171 w 2395744"/>
                <a:gd name="connsiteY12" fmla="*/ 1077269 h 1438697"/>
                <a:gd name="connsiteX13" fmla="*/ 1642984 w 2395744"/>
                <a:gd name="connsiteY13" fmla="*/ 1399793 h 1438697"/>
                <a:gd name="connsiteX14" fmla="*/ 1489197 w 2395744"/>
                <a:gd name="connsiteY14" fmla="*/ 1438697 h 143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95744" h="1438697">
                  <a:moveTo>
                    <a:pt x="1489197" y="1438697"/>
                  </a:moveTo>
                  <a:cubicBezTo>
                    <a:pt x="1440986" y="1438697"/>
                    <a:pt x="1397047" y="1428170"/>
                    <a:pt x="1362414" y="1408184"/>
                  </a:cubicBezTo>
                  <a:lnTo>
                    <a:pt x="717518" y="1027685"/>
                  </a:lnTo>
                  <a:lnTo>
                    <a:pt x="72774" y="647338"/>
                  </a:lnTo>
                  <a:cubicBezTo>
                    <a:pt x="26547" y="620638"/>
                    <a:pt x="0" y="578378"/>
                    <a:pt x="0" y="531540"/>
                  </a:cubicBezTo>
                  <a:cubicBezTo>
                    <a:pt x="0" y="480125"/>
                    <a:pt x="31886" y="432219"/>
                    <a:pt x="87573" y="400028"/>
                  </a:cubicBezTo>
                  <a:lnTo>
                    <a:pt x="618502" y="39057"/>
                  </a:lnTo>
                  <a:cubicBezTo>
                    <a:pt x="662137" y="13884"/>
                    <a:pt x="716908" y="0"/>
                    <a:pt x="772442" y="0"/>
                  </a:cubicBezTo>
                  <a:cubicBezTo>
                    <a:pt x="820652" y="0"/>
                    <a:pt x="864591" y="10527"/>
                    <a:pt x="899224" y="30513"/>
                  </a:cubicBezTo>
                  <a:lnTo>
                    <a:pt x="1611098" y="430236"/>
                  </a:lnTo>
                  <a:lnTo>
                    <a:pt x="2322970" y="829959"/>
                  </a:lnTo>
                  <a:cubicBezTo>
                    <a:pt x="2369197" y="856658"/>
                    <a:pt x="2395745" y="898919"/>
                    <a:pt x="2395745" y="945757"/>
                  </a:cubicBezTo>
                  <a:cubicBezTo>
                    <a:pt x="2395745" y="997171"/>
                    <a:pt x="2363858" y="1045077"/>
                    <a:pt x="2308171" y="1077269"/>
                  </a:cubicBezTo>
                  <a:lnTo>
                    <a:pt x="1642984" y="1399793"/>
                  </a:lnTo>
                  <a:cubicBezTo>
                    <a:pt x="1599350" y="1424814"/>
                    <a:pt x="1544731" y="1438697"/>
                    <a:pt x="1489197" y="1438697"/>
                  </a:cubicBezTo>
                  <a:close/>
                </a:path>
              </a:pathLst>
            </a:custGeom>
            <a:solidFill>
              <a:srgbClr val="AFB6E5">
                <a:alpha val="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1" name="Forma Livre: Forma 1150">
              <a:extLst>
                <a:ext uri="{FF2B5EF4-FFF2-40B4-BE49-F238E27FC236}">
                  <a16:creationId xmlns:a16="http://schemas.microsoft.com/office/drawing/2014/main" id="{F8315742-5F69-E037-6FC2-D9B9EAE8503D}"/>
                </a:ext>
              </a:extLst>
            </p:cNvPr>
            <p:cNvSpPr/>
            <p:nvPr/>
          </p:nvSpPr>
          <p:spPr>
            <a:xfrm>
              <a:off x="8425067" y="4107382"/>
              <a:ext cx="2356395" cy="1399945"/>
            </a:xfrm>
            <a:custGeom>
              <a:avLst/>
              <a:gdLst>
                <a:gd name="connsiteX0" fmla="*/ 85594 w 2356395"/>
                <a:gd name="connsiteY0" fmla="*/ 379127 h 1399945"/>
                <a:gd name="connsiteX1" fmla="*/ 223056 w 2356395"/>
                <a:gd name="connsiteY1" fmla="*/ 286519 h 1399945"/>
                <a:gd name="connsiteX2" fmla="*/ 490963 w 2356395"/>
                <a:gd name="connsiteY2" fmla="*/ 110458 h 1399945"/>
                <a:gd name="connsiteX3" fmla="*/ 609353 w 2356395"/>
                <a:gd name="connsiteY3" fmla="*/ 34785 h 1399945"/>
                <a:gd name="connsiteX4" fmla="*/ 760241 w 2356395"/>
                <a:gd name="connsiteY4" fmla="*/ 0 h 1399945"/>
                <a:gd name="connsiteX5" fmla="*/ 884430 w 2356395"/>
                <a:gd name="connsiteY5" fmla="*/ 31124 h 1399945"/>
                <a:gd name="connsiteX6" fmla="*/ 1428176 w 2356395"/>
                <a:gd name="connsiteY6" fmla="*/ 336561 h 1399945"/>
                <a:gd name="connsiteX7" fmla="*/ 1584098 w 2356395"/>
                <a:gd name="connsiteY7" fmla="*/ 424133 h 1399945"/>
                <a:gd name="connsiteX8" fmla="*/ 2283765 w 2356395"/>
                <a:gd name="connsiteY8" fmla="*/ 817144 h 1399945"/>
                <a:gd name="connsiteX9" fmla="*/ 2336554 w 2356395"/>
                <a:gd name="connsiteY9" fmla="*/ 865659 h 1399945"/>
                <a:gd name="connsiteX10" fmla="*/ 2356387 w 2356395"/>
                <a:gd name="connsiteY10" fmla="*/ 930042 h 1399945"/>
                <a:gd name="connsiteX11" fmla="*/ 2270798 w 2356395"/>
                <a:gd name="connsiteY11" fmla="*/ 1059266 h 1399945"/>
                <a:gd name="connsiteX12" fmla="*/ 2123419 w 2356395"/>
                <a:gd name="connsiteY12" fmla="*/ 1130667 h 1399945"/>
                <a:gd name="connsiteX13" fmla="*/ 1836290 w 2356395"/>
                <a:gd name="connsiteY13" fmla="*/ 1265535 h 1399945"/>
                <a:gd name="connsiteX14" fmla="*/ 1616442 w 2356395"/>
                <a:gd name="connsiteY14" fmla="*/ 1365161 h 1399945"/>
                <a:gd name="connsiteX15" fmla="*/ 1465554 w 2356395"/>
                <a:gd name="connsiteY15" fmla="*/ 1399946 h 1399945"/>
                <a:gd name="connsiteX16" fmla="*/ 1341366 w 2356395"/>
                <a:gd name="connsiteY16" fmla="*/ 1368822 h 1399945"/>
                <a:gd name="connsiteX17" fmla="*/ 902586 w 2356395"/>
                <a:gd name="connsiteY17" fmla="*/ 1110376 h 1399945"/>
                <a:gd name="connsiteX18" fmla="*/ 706996 w 2356395"/>
                <a:gd name="connsiteY18" fmla="*/ 995188 h 1399945"/>
                <a:gd name="connsiteX19" fmla="*/ 72779 w 2356395"/>
                <a:gd name="connsiteY19" fmla="*/ 621402 h 1399945"/>
                <a:gd name="connsiteX20" fmla="*/ 18313 w 2356395"/>
                <a:gd name="connsiteY20" fmla="*/ 570292 h 1399945"/>
                <a:gd name="connsiteX21" fmla="*/ 5 w 2356395"/>
                <a:gd name="connsiteY21" fmla="*/ 508502 h 1399945"/>
                <a:gd name="connsiteX22" fmla="*/ 85594 w 2356395"/>
                <a:gd name="connsiteY22" fmla="*/ 379127 h 13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56395" h="1399945">
                  <a:moveTo>
                    <a:pt x="85594" y="379127"/>
                  </a:moveTo>
                  <a:lnTo>
                    <a:pt x="223056" y="286519"/>
                  </a:lnTo>
                  <a:cubicBezTo>
                    <a:pt x="225955" y="284841"/>
                    <a:pt x="488521" y="109085"/>
                    <a:pt x="490963" y="110458"/>
                  </a:cubicBezTo>
                  <a:lnTo>
                    <a:pt x="609353" y="34785"/>
                  </a:lnTo>
                  <a:cubicBezTo>
                    <a:pt x="651004" y="10832"/>
                    <a:pt x="707301" y="0"/>
                    <a:pt x="760241" y="0"/>
                  </a:cubicBezTo>
                  <a:cubicBezTo>
                    <a:pt x="806164" y="0"/>
                    <a:pt x="851475" y="12053"/>
                    <a:pt x="884430" y="31124"/>
                  </a:cubicBezTo>
                  <a:lnTo>
                    <a:pt x="1428176" y="336561"/>
                  </a:lnTo>
                  <a:lnTo>
                    <a:pt x="1584098" y="424133"/>
                  </a:lnTo>
                  <a:lnTo>
                    <a:pt x="2283765" y="817144"/>
                  </a:lnTo>
                  <a:cubicBezTo>
                    <a:pt x="2305583" y="829806"/>
                    <a:pt x="2324654" y="847199"/>
                    <a:pt x="2336554" y="865659"/>
                  </a:cubicBezTo>
                  <a:cubicBezTo>
                    <a:pt x="2349064" y="885036"/>
                    <a:pt x="2356234" y="906853"/>
                    <a:pt x="2356387" y="930042"/>
                  </a:cubicBezTo>
                  <a:cubicBezTo>
                    <a:pt x="2356998" y="980389"/>
                    <a:pt x="2325874" y="1027532"/>
                    <a:pt x="2270798" y="1059266"/>
                  </a:cubicBezTo>
                  <a:lnTo>
                    <a:pt x="2123419" y="1130667"/>
                  </a:lnTo>
                  <a:cubicBezTo>
                    <a:pt x="2120520" y="1132345"/>
                    <a:pt x="1838730" y="1267061"/>
                    <a:pt x="1836290" y="1265535"/>
                  </a:cubicBezTo>
                  <a:lnTo>
                    <a:pt x="1616442" y="1365161"/>
                  </a:lnTo>
                  <a:cubicBezTo>
                    <a:pt x="1574791" y="1389114"/>
                    <a:pt x="1518495" y="1399946"/>
                    <a:pt x="1465554" y="1399946"/>
                  </a:cubicBezTo>
                  <a:cubicBezTo>
                    <a:pt x="1419632" y="1399946"/>
                    <a:pt x="1374319" y="1387893"/>
                    <a:pt x="1341366" y="1368822"/>
                  </a:cubicBezTo>
                  <a:lnTo>
                    <a:pt x="902586" y="1110376"/>
                  </a:lnTo>
                  <a:lnTo>
                    <a:pt x="706996" y="995188"/>
                  </a:lnTo>
                  <a:lnTo>
                    <a:pt x="72779" y="621402"/>
                  </a:lnTo>
                  <a:cubicBezTo>
                    <a:pt x="50047" y="608281"/>
                    <a:pt x="30365" y="589820"/>
                    <a:pt x="18313" y="570292"/>
                  </a:cubicBezTo>
                  <a:cubicBezTo>
                    <a:pt x="6718" y="551526"/>
                    <a:pt x="310" y="530625"/>
                    <a:pt x="5" y="508502"/>
                  </a:cubicBezTo>
                  <a:cubicBezTo>
                    <a:pt x="-453" y="458003"/>
                    <a:pt x="30671" y="410860"/>
                    <a:pt x="85594" y="379127"/>
                  </a:cubicBezTo>
                  <a:close/>
                </a:path>
              </a:pathLst>
            </a:custGeom>
            <a:solidFill>
              <a:srgbClr val="ABB2E2">
                <a:alpha val="5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2" name="Forma Livre: Forma 1151">
              <a:extLst>
                <a:ext uri="{FF2B5EF4-FFF2-40B4-BE49-F238E27FC236}">
                  <a16:creationId xmlns:a16="http://schemas.microsoft.com/office/drawing/2014/main" id="{06C2E311-4273-6853-0AEA-00EB7A4ED398}"/>
                </a:ext>
              </a:extLst>
            </p:cNvPr>
            <p:cNvSpPr/>
            <p:nvPr/>
          </p:nvSpPr>
          <p:spPr>
            <a:xfrm>
              <a:off x="8428554" y="4132555"/>
              <a:ext cx="2316777" cy="1361346"/>
            </a:xfrm>
            <a:custGeom>
              <a:avLst/>
              <a:gdLst>
                <a:gd name="connsiteX0" fmla="*/ 83633 w 2316777"/>
                <a:gd name="connsiteY0" fmla="*/ 358072 h 1361346"/>
                <a:gd name="connsiteX1" fmla="*/ 219112 w 2316777"/>
                <a:gd name="connsiteY1" fmla="*/ 267754 h 1361346"/>
                <a:gd name="connsiteX2" fmla="*/ 483662 w 2316777"/>
                <a:gd name="connsiteY2" fmla="*/ 100083 h 1361346"/>
                <a:gd name="connsiteX3" fmla="*/ 600221 w 2316777"/>
                <a:gd name="connsiteY3" fmla="*/ 30513 h 1361346"/>
                <a:gd name="connsiteX4" fmla="*/ 747905 w 2316777"/>
                <a:gd name="connsiteY4" fmla="*/ 0 h 1361346"/>
                <a:gd name="connsiteX5" fmla="*/ 869501 w 2316777"/>
                <a:gd name="connsiteY5" fmla="*/ 31581 h 1361346"/>
                <a:gd name="connsiteX6" fmla="*/ 1403635 w 2316777"/>
                <a:gd name="connsiteY6" fmla="*/ 331831 h 1361346"/>
                <a:gd name="connsiteX7" fmla="*/ 1556811 w 2316777"/>
                <a:gd name="connsiteY7" fmla="*/ 417879 h 1361346"/>
                <a:gd name="connsiteX8" fmla="*/ 2244120 w 2316777"/>
                <a:gd name="connsiteY8" fmla="*/ 804175 h 1361346"/>
                <a:gd name="connsiteX9" fmla="*/ 2296299 w 2316777"/>
                <a:gd name="connsiteY9" fmla="*/ 851471 h 1361346"/>
                <a:gd name="connsiteX10" fmla="*/ 2316742 w 2316777"/>
                <a:gd name="connsiteY10" fmla="*/ 914176 h 1361346"/>
                <a:gd name="connsiteX11" fmla="*/ 2233289 w 2316777"/>
                <a:gd name="connsiteY11" fmla="*/ 1041263 h 1361346"/>
                <a:gd name="connsiteX12" fmla="*/ 2088351 w 2316777"/>
                <a:gd name="connsiteY12" fmla="*/ 1111596 h 1361346"/>
                <a:gd name="connsiteX13" fmla="*/ 1805493 w 2316777"/>
                <a:gd name="connsiteY13" fmla="*/ 1240209 h 1361346"/>
                <a:gd name="connsiteX14" fmla="*/ 1589613 w 2316777"/>
                <a:gd name="connsiteY14" fmla="*/ 1330834 h 1361346"/>
                <a:gd name="connsiteX15" fmla="*/ 1441776 w 2316777"/>
                <a:gd name="connsiteY15" fmla="*/ 1361347 h 1361346"/>
                <a:gd name="connsiteX16" fmla="*/ 1320028 w 2316777"/>
                <a:gd name="connsiteY16" fmla="*/ 1329766 h 1361346"/>
                <a:gd name="connsiteX17" fmla="*/ 888724 w 2316777"/>
                <a:gd name="connsiteY17" fmla="*/ 1075896 h 1361346"/>
                <a:gd name="connsiteX18" fmla="*/ 696491 w 2316777"/>
                <a:gd name="connsiteY18" fmla="*/ 962692 h 1361346"/>
                <a:gd name="connsiteX19" fmla="*/ 72801 w 2316777"/>
                <a:gd name="connsiteY19" fmla="*/ 595618 h 1361346"/>
                <a:gd name="connsiteX20" fmla="*/ 18945 w 2316777"/>
                <a:gd name="connsiteY20" fmla="*/ 545881 h 1361346"/>
                <a:gd name="connsiteX21" fmla="*/ 27 w 2316777"/>
                <a:gd name="connsiteY21" fmla="*/ 485618 h 1361346"/>
                <a:gd name="connsiteX22" fmla="*/ 83633 w 2316777"/>
                <a:gd name="connsiteY22" fmla="*/ 358072 h 1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16777" h="1361346">
                  <a:moveTo>
                    <a:pt x="83633" y="358072"/>
                  </a:moveTo>
                  <a:lnTo>
                    <a:pt x="219112" y="267754"/>
                  </a:lnTo>
                  <a:cubicBezTo>
                    <a:pt x="224757" y="264549"/>
                    <a:pt x="478780" y="97337"/>
                    <a:pt x="483662" y="100083"/>
                  </a:cubicBezTo>
                  <a:lnTo>
                    <a:pt x="600221" y="30513"/>
                  </a:lnTo>
                  <a:cubicBezTo>
                    <a:pt x="639736" y="7628"/>
                    <a:pt x="697711" y="0"/>
                    <a:pt x="747905" y="0"/>
                  </a:cubicBezTo>
                  <a:cubicBezTo>
                    <a:pt x="791540" y="0"/>
                    <a:pt x="838225" y="13579"/>
                    <a:pt x="869501" y="31581"/>
                  </a:cubicBezTo>
                  <a:lnTo>
                    <a:pt x="1403635" y="331831"/>
                  </a:lnTo>
                  <a:lnTo>
                    <a:pt x="1556811" y="417879"/>
                  </a:lnTo>
                  <a:lnTo>
                    <a:pt x="2244120" y="804175"/>
                  </a:lnTo>
                  <a:cubicBezTo>
                    <a:pt x="2264870" y="816076"/>
                    <a:pt x="2284856" y="833926"/>
                    <a:pt x="2296299" y="851471"/>
                  </a:cubicBezTo>
                  <a:cubicBezTo>
                    <a:pt x="2308808" y="870542"/>
                    <a:pt x="2316132" y="891596"/>
                    <a:pt x="2316742" y="914176"/>
                  </a:cubicBezTo>
                  <a:cubicBezTo>
                    <a:pt x="2317963" y="963302"/>
                    <a:pt x="2287602" y="1009835"/>
                    <a:pt x="2233289" y="1041263"/>
                  </a:cubicBezTo>
                  <a:lnTo>
                    <a:pt x="2088351" y="1111596"/>
                  </a:lnTo>
                  <a:cubicBezTo>
                    <a:pt x="2082706" y="1114800"/>
                    <a:pt x="1810375" y="1243108"/>
                    <a:pt x="1805493" y="1240209"/>
                  </a:cubicBezTo>
                  <a:lnTo>
                    <a:pt x="1589613" y="1330834"/>
                  </a:lnTo>
                  <a:cubicBezTo>
                    <a:pt x="1550098" y="1353719"/>
                    <a:pt x="1491970" y="1361347"/>
                    <a:pt x="1441776" y="1361347"/>
                  </a:cubicBezTo>
                  <a:cubicBezTo>
                    <a:pt x="1398143" y="1361347"/>
                    <a:pt x="1351456" y="1347768"/>
                    <a:pt x="1320028" y="1329766"/>
                  </a:cubicBezTo>
                  <a:lnTo>
                    <a:pt x="888724" y="1075896"/>
                  </a:lnTo>
                  <a:lnTo>
                    <a:pt x="696491" y="962692"/>
                  </a:lnTo>
                  <a:lnTo>
                    <a:pt x="72801" y="595618"/>
                  </a:lnTo>
                  <a:cubicBezTo>
                    <a:pt x="51137" y="583107"/>
                    <a:pt x="30540" y="564342"/>
                    <a:pt x="18945" y="545881"/>
                  </a:cubicBezTo>
                  <a:cubicBezTo>
                    <a:pt x="7350" y="527421"/>
                    <a:pt x="485" y="507129"/>
                    <a:pt x="27" y="485618"/>
                  </a:cubicBezTo>
                  <a:cubicBezTo>
                    <a:pt x="-1041" y="436034"/>
                    <a:pt x="29320" y="389501"/>
                    <a:pt x="83633" y="358072"/>
                  </a:cubicBezTo>
                  <a:close/>
                </a:path>
              </a:pathLst>
            </a:custGeom>
            <a:solidFill>
              <a:srgbClr val="A7ADDF">
                <a:alpha val="10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3" name="Forma Livre: Forma 1152">
              <a:extLst>
                <a:ext uri="{FF2B5EF4-FFF2-40B4-BE49-F238E27FC236}">
                  <a16:creationId xmlns:a16="http://schemas.microsoft.com/office/drawing/2014/main" id="{6DFA8E4C-69B5-186D-7DA5-58F8A4D4AC5C}"/>
                </a:ext>
              </a:extLst>
            </p:cNvPr>
            <p:cNvSpPr/>
            <p:nvPr/>
          </p:nvSpPr>
          <p:spPr>
            <a:xfrm>
              <a:off x="8432301" y="4157881"/>
              <a:ext cx="2277222" cy="1322289"/>
            </a:xfrm>
            <a:custGeom>
              <a:avLst/>
              <a:gdLst>
                <a:gd name="connsiteX0" fmla="*/ 81412 w 2277222"/>
                <a:gd name="connsiteY0" fmla="*/ 337018 h 1322289"/>
                <a:gd name="connsiteX1" fmla="*/ 214907 w 2277222"/>
                <a:gd name="connsiteY1" fmla="*/ 248988 h 1322289"/>
                <a:gd name="connsiteX2" fmla="*/ 476100 w 2277222"/>
                <a:gd name="connsiteY2" fmla="*/ 89709 h 1322289"/>
                <a:gd name="connsiteX3" fmla="*/ 590677 w 2277222"/>
                <a:gd name="connsiteY3" fmla="*/ 26241 h 1322289"/>
                <a:gd name="connsiteX4" fmla="*/ 735310 w 2277222"/>
                <a:gd name="connsiteY4" fmla="*/ 0 h 1322289"/>
                <a:gd name="connsiteX5" fmla="*/ 854464 w 2277222"/>
                <a:gd name="connsiteY5" fmla="*/ 32192 h 1322289"/>
                <a:gd name="connsiteX6" fmla="*/ 1379139 w 2277222"/>
                <a:gd name="connsiteY6" fmla="*/ 327102 h 1322289"/>
                <a:gd name="connsiteX7" fmla="*/ 1529568 w 2277222"/>
                <a:gd name="connsiteY7" fmla="*/ 411623 h 1322289"/>
                <a:gd name="connsiteX8" fmla="*/ 2204673 w 2277222"/>
                <a:gd name="connsiteY8" fmla="*/ 791208 h 1322289"/>
                <a:gd name="connsiteX9" fmla="*/ 2256241 w 2277222"/>
                <a:gd name="connsiteY9" fmla="*/ 837282 h 1322289"/>
                <a:gd name="connsiteX10" fmla="*/ 2277142 w 2277222"/>
                <a:gd name="connsiteY10" fmla="*/ 898309 h 1322289"/>
                <a:gd name="connsiteX11" fmla="*/ 2195671 w 2277222"/>
                <a:gd name="connsiteY11" fmla="*/ 1023108 h 1322289"/>
                <a:gd name="connsiteX12" fmla="*/ 2053327 w 2277222"/>
                <a:gd name="connsiteY12" fmla="*/ 1092220 h 1322289"/>
                <a:gd name="connsiteX13" fmla="*/ 1774742 w 2277222"/>
                <a:gd name="connsiteY13" fmla="*/ 1214426 h 1322289"/>
                <a:gd name="connsiteX14" fmla="*/ 1562980 w 2277222"/>
                <a:gd name="connsiteY14" fmla="*/ 1296049 h 1322289"/>
                <a:gd name="connsiteX15" fmla="*/ 1418195 w 2277222"/>
                <a:gd name="connsiteY15" fmla="*/ 1322290 h 1322289"/>
                <a:gd name="connsiteX16" fmla="*/ 1299041 w 2277222"/>
                <a:gd name="connsiteY16" fmla="*/ 1290098 h 1322289"/>
                <a:gd name="connsiteX17" fmla="*/ 875060 w 2277222"/>
                <a:gd name="connsiteY17" fmla="*/ 1040805 h 1322289"/>
                <a:gd name="connsiteX18" fmla="*/ 686030 w 2277222"/>
                <a:gd name="connsiteY18" fmla="*/ 929737 h 1322289"/>
                <a:gd name="connsiteX19" fmla="*/ 72868 w 2277222"/>
                <a:gd name="connsiteY19" fmla="*/ 569224 h 1322289"/>
                <a:gd name="connsiteX20" fmla="*/ 19623 w 2277222"/>
                <a:gd name="connsiteY20" fmla="*/ 520861 h 1322289"/>
                <a:gd name="connsiteX21" fmla="*/ 94 w 2277222"/>
                <a:gd name="connsiteY21" fmla="*/ 462275 h 1322289"/>
                <a:gd name="connsiteX22" fmla="*/ 81412 w 2277222"/>
                <a:gd name="connsiteY22" fmla="*/ 337018 h 132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7222" h="1322289">
                  <a:moveTo>
                    <a:pt x="81412" y="337018"/>
                  </a:moveTo>
                  <a:lnTo>
                    <a:pt x="214907" y="248988"/>
                  </a:lnTo>
                  <a:cubicBezTo>
                    <a:pt x="223451" y="244106"/>
                    <a:pt x="468776" y="85437"/>
                    <a:pt x="476100" y="89709"/>
                  </a:cubicBezTo>
                  <a:lnTo>
                    <a:pt x="590677" y="26241"/>
                  </a:lnTo>
                  <a:cubicBezTo>
                    <a:pt x="628208" y="4577"/>
                    <a:pt x="687709" y="0"/>
                    <a:pt x="735310" y="0"/>
                  </a:cubicBezTo>
                  <a:cubicBezTo>
                    <a:pt x="776655" y="0"/>
                    <a:pt x="824713" y="14952"/>
                    <a:pt x="854464" y="32192"/>
                  </a:cubicBezTo>
                  <a:lnTo>
                    <a:pt x="1379139" y="327102"/>
                  </a:lnTo>
                  <a:lnTo>
                    <a:pt x="1529568" y="411623"/>
                  </a:lnTo>
                  <a:lnTo>
                    <a:pt x="2204673" y="791208"/>
                  </a:lnTo>
                  <a:cubicBezTo>
                    <a:pt x="2224354" y="802497"/>
                    <a:pt x="2245255" y="820805"/>
                    <a:pt x="2256241" y="837282"/>
                  </a:cubicBezTo>
                  <a:cubicBezTo>
                    <a:pt x="2268751" y="855896"/>
                    <a:pt x="2276379" y="876339"/>
                    <a:pt x="2277142" y="898309"/>
                  </a:cubicBezTo>
                  <a:cubicBezTo>
                    <a:pt x="2278973" y="946367"/>
                    <a:pt x="2249375" y="992137"/>
                    <a:pt x="2195671" y="1023108"/>
                  </a:cubicBezTo>
                  <a:lnTo>
                    <a:pt x="2053327" y="1092220"/>
                  </a:lnTo>
                  <a:cubicBezTo>
                    <a:pt x="2044783" y="1097102"/>
                    <a:pt x="1782218" y="1218698"/>
                    <a:pt x="1774742" y="1214426"/>
                  </a:cubicBezTo>
                  <a:lnTo>
                    <a:pt x="1562980" y="1296049"/>
                  </a:lnTo>
                  <a:cubicBezTo>
                    <a:pt x="1525449" y="1317713"/>
                    <a:pt x="1465796" y="1322290"/>
                    <a:pt x="1418195" y="1322290"/>
                  </a:cubicBezTo>
                  <a:cubicBezTo>
                    <a:pt x="1376850" y="1322290"/>
                    <a:pt x="1328638" y="1307186"/>
                    <a:pt x="1299041" y="1290098"/>
                  </a:cubicBezTo>
                  <a:lnTo>
                    <a:pt x="875060" y="1040805"/>
                  </a:lnTo>
                  <a:lnTo>
                    <a:pt x="686030" y="929737"/>
                  </a:lnTo>
                  <a:lnTo>
                    <a:pt x="72868" y="569224"/>
                  </a:lnTo>
                  <a:cubicBezTo>
                    <a:pt x="52424" y="557324"/>
                    <a:pt x="30760" y="538100"/>
                    <a:pt x="19623" y="520861"/>
                  </a:cubicBezTo>
                  <a:cubicBezTo>
                    <a:pt x="8027" y="502857"/>
                    <a:pt x="857" y="483177"/>
                    <a:pt x="94" y="462275"/>
                  </a:cubicBezTo>
                  <a:cubicBezTo>
                    <a:pt x="-1889" y="413912"/>
                    <a:pt x="27556" y="368142"/>
                    <a:pt x="81412" y="337018"/>
                  </a:cubicBezTo>
                  <a:close/>
                </a:path>
              </a:pathLst>
            </a:custGeom>
            <a:solidFill>
              <a:srgbClr val="A3A9DC">
                <a:alpha val="14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4" name="Forma Livre: Forma 1153">
              <a:extLst>
                <a:ext uri="{FF2B5EF4-FFF2-40B4-BE49-F238E27FC236}">
                  <a16:creationId xmlns:a16="http://schemas.microsoft.com/office/drawing/2014/main" id="{5DEBDBA3-E256-BDDC-F8B5-2846023F2BF4}"/>
                </a:ext>
              </a:extLst>
            </p:cNvPr>
            <p:cNvSpPr/>
            <p:nvPr/>
          </p:nvSpPr>
          <p:spPr>
            <a:xfrm>
              <a:off x="8435472" y="4182902"/>
              <a:ext cx="2237803" cy="1283232"/>
            </a:xfrm>
            <a:custGeom>
              <a:avLst/>
              <a:gdLst>
                <a:gd name="connsiteX0" fmla="*/ 79614 w 2237803"/>
                <a:gd name="connsiteY0" fmla="*/ 316269 h 1283232"/>
                <a:gd name="connsiteX1" fmla="*/ 210974 w 2237803"/>
                <a:gd name="connsiteY1" fmla="*/ 230374 h 1283232"/>
                <a:gd name="connsiteX2" fmla="*/ 468810 w 2237803"/>
                <a:gd name="connsiteY2" fmla="*/ 79487 h 1283232"/>
                <a:gd name="connsiteX3" fmla="*/ 581557 w 2237803"/>
                <a:gd name="connsiteY3" fmla="*/ 21969 h 1283232"/>
                <a:gd name="connsiteX4" fmla="*/ 723137 w 2237803"/>
                <a:gd name="connsiteY4" fmla="*/ 0 h 1283232"/>
                <a:gd name="connsiteX5" fmla="*/ 839698 w 2237803"/>
                <a:gd name="connsiteY5" fmla="*/ 32649 h 1283232"/>
                <a:gd name="connsiteX6" fmla="*/ 1354761 w 2237803"/>
                <a:gd name="connsiteY6" fmla="*/ 322372 h 1283232"/>
                <a:gd name="connsiteX7" fmla="*/ 1502445 w 2237803"/>
                <a:gd name="connsiteY7" fmla="*/ 405368 h 1283232"/>
                <a:gd name="connsiteX8" fmla="*/ 2165192 w 2237803"/>
                <a:gd name="connsiteY8" fmla="*/ 778087 h 1283232"/>
                <a:gd name="connsiteX9" fmla="*/ 2216148 w 2237803"/>
                <a:gd name="connsiteY9" fmla="*/ 822941 h 1283232"/>
                <a:gd name="connsiteX10" fmla="*/ 2237661 w 2237803"/>
                <a:gd name="connsiteY10" fmla="*/ 882289 h 1283232"/>
                <a:gd name="connsiteX11" fmla="*/ 2158173 w 2237803"/>
                <a:gd name="connsiteY11" fmla="*/ 1004952 h 1283232"/>
                <a:gd name="connsiteX12" fmla="*/ 2018270 w 2237803"/>
                <a:gd name="connsiteY12" fmla="*/ 1072844 h 1283232"/>
                <a:gd name="connsiteX13" fmla="*/ 1743957 w 2237803"/>
                <a:gd name="connsiteY13" fmla="*/ 1188794 h 1283232"/>
                <a:gd name="connsiteX14" fmla="*/ 1536162 w 2237803"/>
                <a:gd name="connsiteY14" fmla="*/ 1261416 h 1283232"/>
                <a:gd name="connsiteX15" fmla="*/ 1394275 w 2237803"/>
                <a:gd name="connsiteY15" fmla="*/ 1283233 h 1283232"/>
                <a:gd name="connsiteX16" fmla="*/ 1277563 w 2237803"/>
                <a:gd name="connsiteY16" fmla="*/ 1250431 h 1283232"/>
                <a:gd name="connsiteX17" fmla="*/ 861058 w 2237803"/>
                <a:gd name="connsiteY17" fmla="*/ 1005868 h 1283232"/>
                <a:gd name="connsiteX18" fmla="*/ 675384 w 2237803"/>
                <a:gd name="connsiteY18" fmla="*/ 896783 h 1283232"/>
                <a:gd name="connsiteX19" fmla="*/ 72901 w 2237803"/>
                <a:gd name="connsiteY19" fmla="*/ 542982 h 1283232"/>
                <a:gd name="connsiteX20" fmla="*/ 20266 w 2237803"/>
                <a:gd name="connsiteY20" fmla="*/ 495840 h 1283232"/>
                <a:gd name="connsiteX21" fmla="*/ 127 w 2237803"/>
                <a:gd name="connsiteY21" fmla="*/ 438780 h 1283232"/>
                <a:gd name="connsiteX22" fmla="*/ 79614 w 2237803"/>
                <a:gd name="connsiteY22" fmla="*/ 316269 h 128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7803" h="1283232">
                  <a:moveTo>
                    <a:pt x="79614" y="316269"/>
                  </a:moveTo>
                  <a:lnTo>
                    <a:pt x="210974" y="230374"/>
                  </a:lnTo>
                  <a:cubicBezTo>
                    <a:pt x="222263" y="223814"/>
                    <a:pt x="459046" y="73842"/>
                    <a:pt x="468810" y="79487"/>
                  </a:cubicBezTo>
                  <a:lnTo>
                    <a:pt x="581557" y="21969"/>
                  </a:lnTo>
                  <a:cubicBezTo>
                    <a:pt x="616952" y="1525"/>
                    <a:pt x="678130" y="0"/>
                    <a:pt x="723137" y="0"/>
                  </a:cubicBezTo>
                  <a:cubicBezTo>
                    <a:pt x="762194" y="0"/>
                    <a:pt x="811625" y="16477"/>
                    <a:pt x="839698" y="32649"/>
                  </a:cubicBezTo>
                  <a:lnTo>
                    <a:pt x="1354761" y="322372"/>
                  </a:lnTo>
                  <a:lnTo>
                    <a:pt x="1502445" y="405368"/>
                  </a:lnTo>
                  <a:lnTo>
                    <a:pt x="2165192" y="778087"/>
                  </a:lnTo>
                  <a:cubicBezTo>
                    <a:pt x="2183804" y="788766"/>
                    <a:pt x="2205621" y="807379"/>
                    <a:pt x="2216148" y="822941"/>
                  </a:cubicBezTo>
                  <a:cubicBezTo>
                    <a:pt x="2228659" y="841096"/>
                    <a:pt x="2236592" y="860930"/>
                    <a:pt x="2237661" y="882289"/>
                  </a:cubicBezTo>
                  <a:cubicBezTo>
                    <a:pt x="2240101" y="929279"/>
                    <a:pt x="2211267" y="974286"/>
                    <a:pt x="2158173" y="1004952"/>
                  </a:cubicBezTo>
                  <a:lnTo>
                    <a:pt x="2018270" y="1072844"/>
                  </a:lnTo>
                  <a:cubicBezTo>
                    <a:pt x="2006981" y="1079405"/>
                    <a:pt x="1753873" y="1194439"/>
                    <a:pt x="1743957" y="1188794"/>
                  </a:cubicBezTo>
                  <a:lnTo>
                    <a:pt x="1536162" y="1261416"/>
                  </a:lnTo>
                  <a:cubicBezTo>
                    <a:pt x="1500767" y="1281860"/>
                    <a:pt x="1439282" y="1283233"/>
                    <a:pt x="1394275" y="1283233"/>
                  </a:cubicBezTo>
                  <a:cubicBezTo>
                    <a:pt x="1355218" y="1283233"/>
                    <a:pt x="1305634" y="1266603"/>
                    <a:pt x="1277563" y="1250431"/>
                  </a:cubicBezTo>
                  <a:lnTo>
                    <a:pt x="861058" y="1005868"/>
                  </a:lnTo>
                  <a:lnTo>
                    <a:pt x="675384" y="896783"/>
                  </a:lnTo>
                  <a:lnTo>
                    <a:pt x="72901" y="542982"/>
                  </a:lnTo>
                  <a:cubicBezTo>
                    <a:pt x="53525" y="531845"/>
                    <a:pt x="30793" y="512164"/>
                    <a:pt x="20266" y="495840"/>
                  </a:cubicBezTo>
                  <a:cubicBezTo>
                    <a:pt x="8671" y="478142"/>
                    <a:pt x="1195" y="459223"/>
                    <a:pt x="127" y="438780"/>
                  </a:cubicBezTo>
                  <a:cubicBezTo>
                    <a:pt x="-2161" y="392094"/>
                    <a:pt x="26521" y="346935"/>
                    <a:pt x="79614" y="316269"/>
                  </a:cubicBezTo>
                  <a:close/>
                </a:path>
              </a:pathLst>
            </a:custGeom>
            <a:solidFill>
              <a:srgbClr val="9FA4D8">
                <a:alpha val="19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5" name="Forma Livre: Forma 1154">
              <a:extLst>
                <a:ext uri="{FF2B5EF4-FFF2-40B4-BE49-F238E27FC236}">
                  <a16:creationId xmlns:a16="http://schemas.microsoft.com/office/drawing/2014/main" id="{0C8CA810-326E-9C74-C139-FC377A8A4039}"/>
                </a:ext>
              </a:extLst>
            </p:cNvPr>
            <p:cNvSpPr/>
            <p:nvPr/>
          </p:nvSpPr>
          <p:spPr>
            <a:xfrm>
              <a:off x="8438903" y="4208199"/>
              <a:ext cx="2198429" cy="1244546"/>
            </a:xfrm>
            <a:custGeom>
              <a:avLst/>
              <a:gdLst>
                <a:gd name="connsiteX0" fmla="*/ 77709 w 2198429"/>
                <a:gd name="connsiteY0" fmla="*/ 295244 h 1244546"/>
                <a:gd name="connsiteX1" fmla="*/ 207085 w 2198429"/>
                <a:gd name="connsiteY1" fmla="*/ 211638 h 1244546"/>
                <a:gd name="connsiteX2" fmla="*/ 461565 w 2198429"/>
                <a:gd name="connsiteY2" fmla="*/ 69141 h 1244546"/>
                <a:gd name="connsiteX3" fmla="*/ 572481 w 2198429"/>
                <a:gd name="connsiteY3" fmla="*/ 17726 h 1244546"/>
                <a:gd name="connsiteX4" fmla="*/ 711010 w 2198429"/>
                <a:gd name="connsiteY4" fmla="*/ 29 h 1244546"/>
                <a:gd name="connsiteX5" fmla="*/ 824977 w 2198429"/>
                <a:gd name="connsiteY5" fmla="*/ 33288 h 1244546"/>
                <a:gd name="connsiteX6" fmla="*/ 1330429 w 2198429"/>
                <a:gd name="connsiteY6" fmla="*/ 317824 h 1244546"/>
                <a:gd name="connsiteX7" fmla="*/ 1475366 w 2198429"/>
                <a:gd name="connsiteY7" fmla="*/ 399447 h 1244546"/>
                <a:gd name="connsiteX8" fmla="*/ 2125907 w 2198429"/>
                <a:gd name="connsiteY8" fmla="*/ 765453 h 1244546"/>
                <a:gd name="connsiteX9" fmla="*/ 2176255 w 2198429"/>
                <a:gd name="connsiteY9" fmla="*/ 808934 h 1244546"/>
                <a:gd name="connsiteX10" fmla="*/ 2198224 w 2198429"/>
                <a:gd name="connsiteY10" fmla="*/ 866604 h 1244546"/>
                <a:gd name="connsiteX11" fmla="*/ 2120721 w 2198429"/>
                <a:gd name="connsiteY11" fmla="*/ 986978 h 1244546"/>
                <a:gd name="connsiteX12" fmla="*/ 1983411 w 2198429"/>
                <a:gd name="connsiteY12" fmla="*/ 1053650 h 1244546"/>
                <a:gd name="connsiteX13" fmla="*/ 1713522 w 2198429"/>
                <a:gd name="connsiteY13" fmla="*/ 1163192 h 1244546"/>
                <a:gd name="connsiteX14" fmla="*/ 1509694 w 2198429"/>
                <a:gd name="connsiteY14" fmla="*/ 1226965 h 1244546"/>
                <a:gd name="connsiteX15" fmla="*/ 1370858 w 2198429"/>
                <a:gd name="connsiteY15" fmla="*/ 1244510 h 1244546"/>
                <a:gd name="connsiteX16" fmla="*/ 1256739 w 2198429"/>
                <a:gd name="connsiteY16" fmla="*/ 1211251 h 1244546"/>
                <a:gd name="connsiteX17" fmla="*/ 847557 w 2198429"/>
                <a:gd name="connsiteY17" fmla="*/ 971264 h 1244546"/>
                <a:gd name="connsiteX18" fmla="*/ 665088 w 2198429"/>
                <a:gd name="connsiteY18" fmla="*/ 864316 h 1244546"/>
                <a:gd name="connsiteX19" fmla="*/ 73132 w 2198429"/>
                <a:gd name="connsiteY19" fmla="*/ 517228 h 1244546"/>
                <a:gd name="connsiteX20" fmla="*/ 20954 w 2198429"/>
                <a:gd name="connsiteY20" fmla="*/ 471458 h 1244546"/>
                <a:gd name="connsiteX21" fmla="*/ 205 w 2198429"/>
                <a:gd name="connsiteY21" fmla="*/ 415924 h 1244546"/>
                <a:gd name="connsiteX22" fmla="*/ 77709 w 2198429"/>
                <a:gd name="connsiteY22" fmla="*/ 295244 h 124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8429" h="1244546">
                  <a:moveTo>
                    <a:pt x="77709" y="295244"/>
                  </a:moveTo>
                  <a:lnTo>
                    <a:pt x="207085" y="211638"/>
                  </a:lnTo>
                  <a:cubicBezTo>
                    <a:pt x="221274" y="203399"/>
                    <a:pt x="449360" y="62123"/>
                    <a:pt x="461565" y="69141"/>
                  </a:cubicBezTo>
                  <a:lnTo>
                    <a:pt x="572481" y="17726"/>
                  </a:lnTo>
                  <a:cubicBezTo>
                    <a:pt x="605740" y="-1497"/>
                    <a:pt x="668750" y="29"/>
                    <a:pt x="711010" y="29"/>
                  </a:cubicBezTo>
                  <a:cubicBezTo>
                    <a:pt x="747779" y="29"/>
                    <a:pt x="798583" y="18032"/>
                    <a:pt x="824977" y="33288"/>
                  </a:cubicBezTo>
                  <a:lnTo>
                    <a:pt x="1330429" y="317824"/>
                  </a:lnTo>
                  <a:lnTo>
                    <a:pt x="1475366" y="399447"/>
                  </a:lnTo>
                  <a:lnTo>
                    <a:pt x="2125907" y="765453"/>
                  </a:lnTo>
                  <a:cubicBezTo>
                    <a:pt x="2143300" y="775522"/>
                    <a:pt x="2166185" y="794440"/>
                    <a:pt x="2176255" y="808934"/>
                  </a:cubicBezTo>
                  <a:cubicBezTo>
                    <a:pt x="2188765" y="826784"/>
                    <a:pt x="2197004" y="845855"/>
                    <a:pt x="2198224" y="866604"/>
                  </a:cubicBezTo>
                  <a:cubicBezTo>
                    <a:pt x="2201123" y="912374"/>
                    <a:pt x="2173203" y="956771"/>
                    <a:pt x="2120721" y="986978"/>
                  </a:cubicBezTo>
                  <a:lnTo>
                    <a:pt x="1983411" y="1053650"/>
                  </a:lnTo>
                  <a:cubicBezTo>
                    <a:pt x="1969223" y="1061888"/>
                    <a:pt x="1725727" y="1170363"/>
                    <a:pt x="1713522" y="1163192"/>
                  </a:cubicBezTo>
                  <a:lnTo>
                    <a:pt x="1509694" y="1226965"/>
                  </a:lnTo>
                  <a:cubicBezTo>
                    <a:pt x="1476435" y="1246188"/>
                    <a:pt x="1413272" y="1244510"/>
                    <a:pt x="1370858" y="1244510"/>
                  </a:cubicBezTo>
                  <a:cubicBezTo>
                    <a:pt x="1334090" y="1244510"/>
                    <a:pt x="1283133" y="1226507"/>
                    <a:pt x="1256739" y="1211251"/>
                  </a:cubicBezTo>
                  <a:lnTo>
                    <a:pt x="847557" y="971264"/>
                  </a:lnTo>
                  <a:lnTo>
                    <a:pt x="665088" y="864316"/>
                  </a:lnTo>
                  <a:lnTo>
                    <a:pt x="73132" y="517228"/>
                  </a:lnTo>
                  <a:cubicBezTo>
                    <a:pt x="54977" y="506701"/>
                    <a:pt x="31176" y="486715"/>
                    <a:pt x="20954" y="471458"/>
                  </a:cubicBezTo>
                  <a:cubicBezTo>
                    <a:pt x="9359" y="454218"/>
                    <a:pt x="1579" y="435910"/>
                    <a:pt x="205" y="415924"/>
                  </a:cubicBezTo>
                  <a:cubicBezTo>
                    <a:pt x="-2693" y="370001"/>
                    <a:pt x="25226" y="325605"/>
                    <a:pt x="77709" y="295244"/>
                  </a:cubicBezTo>
                  <a:close/>
                </a:path>
              </a:pathLst>
            </a:custGeom>
            <a:solidFill>
              <a:srgbClr val="9BA0D5">
                <a:alpha val="24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6" name="Forma Livre: Forma 1155">
              <a:extLst>
                <a:ext uri="{FF2B5EF4-FFF2-40B4-BE49-F238E27FC236}">
                  <a16:creationId xmlns:a16="http://schemas.microsoft.com/office/drawing/2014/main" id="{619EB012-41B4-C5AC-37D9-5DEC59B86069}"/>
                </a:ext>
              </a:extLst>
            </p:cNvPr>
            <p:cNvSpPr/>
            <p:nvPr/>
          </p:nvSpPr>
          <p:spPr>
            <a:xfrm>
              <a:off x="8442442" y="4233034"/>
              <a:ext cx="2159110" cy="1206658"/>
            </a:xfrm>
            <a:custGeom>
              <a:avLst/>
              <a:gdLst>
                <a:gd name="connsiteX0" fmla="*/ 75695 w 2159110"/>
                <a:gd name="connsiteY0" fmla="*/ 274681 h 1206658"/>
                <a:gd name="connsiteX1" fmla="*/ 203088 w 2159110"/>
                <a:gd name="connsiteY1" fmla="*/ 193364 h 1206658"/>
                <a:gd name="connsiteX2" fmla="*/ 454364 w 2159110"/>
                <a:gd name="connsiteY2" fmla="*/ 59258 h 1206658"/>
                <a:gd name="connsiteX3" fmla="*/ 563296 w 2159110"/>
                <a:gd name="connsiteY3" fmla="*/ 13946 h 1206658"/>
                <a:gd name="connsiteX4" fmla="*/ 698774 w 2159110"/>
                <a:gd name="connsiteY4" fmla="*/ 520 h 1206658"/>
                <a:gd name="connsiteX5" fmla="*/ 810300 w 2159110"/>
                <a:gd name="connsiteY5" fmla="*/ 34237 h 1206658"/>
                <a:gd name="connsiteX6" fmla="*/ 1306140 w 2159110"/>
                <a:gd name="connsiteY6" fmla="*/ 313433 h 1206658"/>
                <a:gd name="connsiteX7" fmla="*/ 1448331 w 2159110"/>
                <a:gd name="connsiteY7" fmla="*/ 393530 h 1206658"/>
                <a:gd name="connsiteX8" fmla="*/ 2086515 w 2159110"/>
                <a:gd name="connsiteY8" fmla="*/ 752823 h 1206658"/>
                <a:gd name="connsiteX9" fmla="*/ 2136252 w 2159110"/>
                <a:gd name="connsiteY9" fmla="*/ 795084 h 1206658"/>
                <a:gd name="connsiteX10" fmla="*/ 2158831 w 2159110"/>
                <a:gd name="connsiteY10" fmla="*/ 851076 h 1206658"/>
                <a:gd name="connsiteX11" fmla="*/ 2083464 w 2159110"/>
                <a:gd name="connsiteY11" fmla="*/ 969314 h 1206658"/>
                <a:gd name="connsiteX12" fmla="*/ 1948596 w 2159110"/>
                <a:gd name="connsiteY12" fmla="*/ 1034765 h 1206658"/>
                <a:gd name="connsiteX13" fmla="*/ 1682978 w 2159110"/>
                <a:gd name="connsiteY13" fmla="*/ 1138052 h 1206658"/>
                <a:gd name="connsiteX14" fmla="*/ 1483117 w 2159110"/>
                <a:gd name="connsiteY14" fmla="*/ 1192824 h 1206658"/>
                <a:gd name="connsiteX15" fmla="*/ 1347333 w 2159110"/>
                <a:gd name="connsiteY15" fmla="*/ 1206097 h 1206658"/>
                <a:gd name="connsiteX16" fmla="*/ 1235654 w 2159110"/>
                <a:gd name="connsiteY16" fmla="*/ 1172227 h 1206658"/>
                <a:gd name="connsiteX17" fmla="*/ 833796 w 2159110"/>
                <a:gd name="connsiteY17" fmla="*/ 936818 h 1206658"/>
                <a:gd name="connsiteX18" fmla="*/ 654684 w 2159110"/>
                <a:gd name="connsiteY18" fmla="*/ 831853 h 1206658"/>
                <a:gd name="connsiteX19" fmla="*/ 73254 w 2159110"/>
                <a:gd name="connsiteY19" fmla="*/ 491325 h 1206658"/>
                <a:gd name="connsiteX20" fmla="*/ 21687 w 2159110"/>
                <a:gd name="connsiteY20" fmla="*/ 446928 h 1206658"/>
                <a:gd name="connsiteX21" fmla="*/ 328 w 2159110"/>
                <a:gd name="connsiteY21" fmla="*/ 393073 h 1206658"/>
                <a:gd name="connsiteX22" fmla="*/ 75695 w 2159110"/>
                <a:gd name="connsiteY22" fmla="*/ 274681 h 120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59110" h="1206658">
                  <a:moveTo>
                    <a:pt x="75695" y="274681"/>
                  </a:moveTo>
                  <a:lnTo>
                    <a:pt x="203088" y="193364"/>
                  </a:lnTo>
                  <a:cubicBezTo>
                    <a:pt x="220175" y="183599"/>
                    <a:pt x="439565" y="50714"/>
                    <a:pt x="454364" y="59258"/>
                  </a:cubicBezTo>
                  <a:lnTo>
                    <a:pt x="563296" y="13946"/>
                  </a:lnTo>
                  <a:cubicBezTo>
                    <a:pt x="594572" y="-4057"/>
                    <a:pt x="659108" y="520"/>
                    <a:pt x="698774" y="520"/>
                  </a:cubicBezTo>
                  <a:cubicBezTo>
                    <a:pt x="733254" y="520"/>
                    <a:pt x="785584" y="20048"/>
                    <a:pt x="810300" y="34237"/>
                  </a:cubicBezTo>
                  <a:lnTo>
                    <a:pt x="1306140" y="313433"/>
                  </a:lnTo>
                  <a:lnTo>
                    <a:pt x="1448331" y="393530"/>
                  </a:lnTo>
                  <a:lnTo>
                    <a:pt x="2086515" y="752823"/>
                  </a:lnTo>
                  <a:cubicBezTo>
                    <a:pt x="2102840" y="762283"/>
                    <a:pt x="2126640" y="781658"/>
                    <a:pt x="2136252" y="795084"/>
                  </a:cubicBezTo>
                  <a:cubicBezTo>
                    <a:pt x="2148610" y="812476"/>
                    <a:pt x="2157306" y="830937"/>
                    <a:pt x="2158831" y="851076"/>
                  </a:cubicBezTo>
                  <a:cubicBezTo>
                    <a:pt x="2162188" y="895778"/>
                    <a:pt x="2135184" y="939411"/>
                    <a:pt x="2083464" y="969314"/>
                  </a:cubicBezTo>
                  <a:lnTo>
                    <a:pt x="1948596" y="1034765"/>
                  </a:lnTo>
                  <a:cubicBezTo>
                    <a:pt x="1931509" y="1044530"/>
                    <a:pt x="1697625" y="1146596"/>
                    <a:pt x="1682978" y="1138052"/>
                  </a:cubicBezTo>
                  <a:lnTo>
                    <a:pt x="1483117" y="1192824"/>
                  </a:lnTo>
                  <a:cubicBezTo>
                    <a:pt x="1451841" y="1210827"/>
                    <a:pt x="1387000" y="1206097"/>
                    <a:pt x="1347333" y="1206097"/>
                  </a:cubicBezTo>
                  <a:cubicBezTo>
                    <a:pt x="1312853" y="1206097"/>
                    <a:pt x="1260370" y="1186569"/>
                    <a:pt x="1235654" y="1172227"/>
                  </a:cubicBezTo>
                  <a:lnTo>
                    <a:pt x="833796" y="936818"/>
                  </a:lnTo>
                  <a:lnTo>
                    <a:pt x="654684" y="831853"/>
                  </a:lnTo>
                  <a:lnTo>
                    <a:pt x="73254" y="491325"/>
                  </a:lnTo>
                  <a:cubicBezTo>
                    <a:pt x="56167" y="481408"/>
                    <a:pt x="31451" y="461117"/>
                    <a:pt x="21687" y="446928"/>
                  </a:cubicBezTo>
                  <a:cubicBezTo>
                    <a:pt x="10092" y="429994"/>
                    <a:pt x="2006" y="412448"/>
                    <a:pt x="328" y="393073"/>
                  </a:cubicBezTo>
                  <a:cubicBezTo>
                    <a:pt x="-3334" y="348371"/>
                    <a:pt x="23822" y="304584"/>
                    <a:pt x="75695" y="274681"/>
                  </a:cubicBezTo>
                  <a:close/>
                </a:path>
              </a:pathLst>
            </a:custGeom>
            <a:solidFill>
              <a:srgbClr val="979BD2">
                <a:alpha val="29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7" name="Forma Livre: Forma 1156">
              <a:extLst>
                <a:ext uri="{FF2B5EF4-FFF2-40B4-BE49-F238E27FC236}">
                  <a16:creationId xmlns:a16="http://schemas.microsoft.com/office/drawing/2014/main" id="{580CD2F8-FFA2-4D0A-6D2B-B79AAFF5B376}"/>
                </a:ext>
              </a:extLst>
            </p:cNvPr>
            <p:cNvSpPr/>
            <p:nvPr/>
          </p:nvSpPr>
          <p:spPr>
            <a:xfrm>
              <a:off x="8445950" y="4257150"/>
              <a:ext cx="2119557" cy="1170428"/>
            </a:xfrm>
            <a:custGeom>
              <a:avLst/>
              <a:gdLst>
                <a:gd name="connsiteX0" fmla="*/ 73560 w 2119557"/>
                <a:gd name="connsiteY0" fmla="*/ 254837 h 1170428"/>
                <a:gd name="connsiteX1" fmla="*/ 198969 w 2119557"/>
                <a:gd name="connsiteY1" fmla="*/ 175808 h 1170428"/>
                <a:gd name="connsiteX2" fmla="*/ 446889 w 2119557"/>
                <a:gd name="connsiteY2" fmla="*/ 50093 h 1170428"/>
                <a:gd name="connsiteX3" fmla="*/ 553991 w 2119557"/>
                <a:gd name="connsiteY3" fmla="*/ 10884 h 1170428"/>
                <a:gd name="connsiteX4" fmla="*/ 686418 w 2119557"/>
                <a:gd name="connsiteY4" fmla="*/ 1730 h 1170428"/>
                <a:gd name="connsiteX5" fmla="*/ 795350 w 2119557"/>
                <a:gd name="connsiteY5" fmla="*/ 36057 h 1170428"/>
                <a:gd name="connsiteX6" fmla="*/ 1281730 w 2119557"/>
                <a:gd name="connsiteY6" fmla="*/ 310066 h 1170428"/>
                <a:gd name="connsiteX7" fmla="*/ 1421176 w 2119557"/>
                <a:gd name="connsiteY7" fmla="*/ 388637 h 1170428"/>
                <a:gd name="connsiteX8" fmla="*/ 2047002 w 2119557"/>
                <a:gd name="connsiteY8" fmla="*/ 741217 h 1170428"/>
                <a:gd name="connsiteX9" fmla="*/ 2096128 w 2119557"/>
                <a:gd name="connsiteY9" fmla="*/ 782258 h 1170428"/>
                <a:gd name="connsiteX10" fmla="*/ 2119165 w 2119557"/>
                <a:gd name="connsiteY10" fmla="*/ 836724 h 1170428"/>
                <a:gd name="connsiteX11" fmla="*/ 2045781 w 2119557"/>
                <a:gd name="connsiteY11" fmla="*/ 952674 h 1170428"/>
                <a:gd name="connsiteX12" fmla="*/ 1913506 w 2119557"/>
                <a:gd name="connsiteY12" fmla="*/ 1016904 h 1170428"/>
                <a:gd name="connsiteX13" fmla="*/ 1652161 w 2119557"/>
                <a:gd name="connsiteY13" fmla="*/ 1113936 h 1170428"/>
                <a:gd name="connsiteX14" fmla="*/ 1456266 w 2119557"/>
                <a:gd name="connsiteY14" fmla="*/ 1159706 h 1170428"/>
                <a:gd name="connsiteX15" fmla="*/ 1323534 w 2119557"/>
                <a:gd name="connsiteY15" fmla="*/ 1168555 h 1170428"/>
                <a:gd name="connsiteX16" fmla="*/ 1214449 w 2119557"/>
                <a:gd name="connsiteY16" fmla="*/ 1134228 h 1170428"/>
                <a:gd name="connsiteX17" fmla="*/ 819913 w 2119557"/>
                <a:gd name="connsiteY17" fmla="*/ 903548 h 1170428"/>
                <a:gd name="connsiteX18" fmla="*/ 644004 w 2119557"/>
                <a:gd name="connsiteY18" fmla="*/ 800718 h 1170428"/>
                <a:gd name="connsiteX19" fmla="*/ 73255 w 2119557"/>
                <a:gd name="connsiteY19" fmla="*/ 466904 h 1170428"/>
                <a:gd name="connsiteX20" fmla="*/ 22298 w 2119557"/>
                <a:gd name="connsiteY20" fmla="*/ 423727 h 1170428"/>
                <a:gd name="connsiteX21" fmla="*/ 481 w 2119557"/>
                <a:gd name="connsiteY21" fmla="*/ 371397 h 1170428"/>
                <a:gd name="connsiteX22" fmla="*/ 73560 w 2119557"/>
                <a:gd name="connsiteY22" fmla="*/ 254837 h 117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19557" h="1170428">
                  <a:moveTo>
                    <a:pt x="73560" y="254837"/>
                  </a:moveTo>
                  <a:lnTo>
                    <a:pt x="198969" y="175808"/>
                  </a:lnTo>
                  <a:cubicBezTo>
                    <a:pt x="218803" y="164365"/>
                    <a:pt x="429649" y="40177"/>
                    <a:pt x="446889" y="50093"/>
                  </a:cubicBezTo>
                  <a:lnTo>
                    <a:pt x="553991" y="10884"/>
                  </a:lnTo>
                  <a:cubicBezTo>
                    <a:pt x="583131" y="-5899"/>
                    <a:pt x="649345" y="1730"/>
                    <a:pt x="686418" y="1730"/>
                  </a:cubicBezTo>
                  <a:cubicBezTo>
                    <a:pt x="718609" y="1730"/>
                    <a:pt x="772313" y="22631"/>
                    <a:pt x="795350" y="36057"/>
                  </a:cubicBezTo>
                  <a:lnTo>
                    <a:pt x="1281730" y="310066"/>
                  </a:lnTo>
                  <a:lnTo>
                    <a:pt x="1421176" y="388637"/>
                  </a:lnTo>
                  <a:lnTo>
                    <a:pt x="2047002" y="741217"/>
                  </a:lnTo>
                  <a:cubicBezTo>
                    <a:pt x="2062258" y="750066"/>
                    <a:pt x="2087127" y="769747"/>
                    <a:pt x="2096128" y="782258"/>
                  </a:cubicBezTo>
                  <a:cubicBezTo>
                    <a:pt x="2108485" y="799345"/>
                    <a:pt x="2117487" y="817043"/>
                    <a:pt x="2119165" y="836724"/>
                  </a:cubicBezTo>
                  <a:cubicBezTo>
                    <a:pt x="2123132" y="880357"/>
                    <a:pt x="2096890" y="923228"/>
                    <a:pt x="2045781" y="952674"/>
                  </a:cubicBezTo>
                  <a:lnTo>
                    <a:pt x="1913506" y="1016904"/>
                  </a:lnTo>
                  <a:cubicBezTo>
                    <a:pt x="1893673" y="1028347"/>
                    <a:pt x="1669401" y="1123853"/>
                    <a:pt x="1652161" y="1113936"/>
                  </a:cubicBezTo>
                  <a:lnTo>
                    <a:pt x="1456266" y="1159706"/>
                  </a:lnTo>
                  <a:cubicBezTo>
                    <a:pt x="1427126" y="1176488"/>
                    <a:pt x="1360455" y="1168555"/>
                    <a:pt x="1323534" y="1168555"/>
                  </a:cubicBezTo>
                  <a:cubicBezTo>
                    <a:pt x="1291342" y="1168555"/>
                    <a:pt x="1237486" y="1147501"/>
                    <a:pt x="1214449" y="1134228"/>
                  </a:cubicBezTo>
                  <a:lnTo>
                    <a:pt x="819913" y="903548"/>
                  </a:lnTo>
                  <a:lnTo>
                    <a:pt x="644004" y="800718"/>
                  </a:lnTo>
                  <a:lnTo>
                    <a:pt x="73255" y="466904"/>
                  </a:lnTo>
                  <a:cubicBezTo>
                    <a:pt x="57236" y="457750"/>
                    <a:pt x="31452" y="437001"/>
                    <a:pt x="22298" y="423727"/>
                  </a:cubicBezTo>
                  <a:cubicBezTo>
                    <a:pt x="10703" y="407251"/>
                    <a:pt x="2312" y="390163"/>
                    <a:pt x="481" y="371397"/>
                  </a:cubicBezTo>
                  <a:cubicBezTo>
                    <a:pt x="-3944" y="327458"/>
                    <a:pt x="22298" y="284435"/>
                    <a:pt x="73560" y="254837"/>
                  </a:cubicBezTo>
                  <a:close/>
                </a:path>
              </a:pathLst>
            </a:custGeom>
            <a:solidFill>
              <a:srgbClr val="9397CF">
                <a:alpha val="33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8" name="Forma Livre: Forma 1157">
              <a:extLst>
                <a:ext uri="{FF2B5EF4-FFF2-40B4-BE49-F238E27FC236}">
                  <a16:creationId xmlns:a16="http://schemas.microsoft.com/office/drawing/2014/main" id="{DE240C97-6E34-85DC-F1F2-9033F1D7C77F}"/>
                </a:ext>
              </a:extLst>
            </p:cNvPr>
            <p:cNvSpPr/>
            <p:nvPr/>
          </p:nvSpPr>
          <p:spPr>
            <a:xfrm>
              <a:off x="8449314" y="4280632"/>
              <a:ext cx="2080470" cy="1135106"/>
            </a:xfrm>
            <a:custGeom>
              <a:avLst/>
              <a:gdLst>
                <a:gd name="connsiteX0" fmla="*/ 71722 w 2080470"/>
                <a:gd name="connsiteY0" fmla="*/ 235627 h 1135106"/>
                <a:gd name="connsiteX1" fmla="*/ 195148 w 2080470"/>
                <a:gd name="connsiteY1" fmla="*/ 158886 h 1135106"/>
                <a:gd name="connsiteX2" fmla="*/ 439711 w 2080470"/>
                <a:gd name="connsiteY2" fmla="*/ 41563 h 1135106"/>
                <a:gd name="connsiteX3" fmla="*/ 544981 w 2080470"/>
                <a:gd name="connsiteY3" fmla="*/ 8457 h 1135106"/>
                <a:gd name="connsiteX4" fmla="*/ 674205 w 2080470"/>
                <a:gd name="connsiteY4" fmla="*/ 3574 h 1135106"/>
                <a:gd name="connsiteX5" fmla="*/ 780543 w 2080470"/>
                <a:gd name="connsiteY5" fmla="*/ 38359 h 1135106"/>
                <a:gd name="connsiteX6" fmla="*/ 1257312 w 2080470"/>
                <a:gd name="connsiteY6" fmla="*/ 307028 h 1135106"/>
                <a:gd name="connsiteX7" fmla="*/ 1394011 w 2080470"/>
                <a:gd name="connsiteY7" fmla="*/ 384074 h 1135106"/>
                <a:gd name="connsiteX8" fmla="*/ 2007632 w 2080470"/>
                <a:gd name="connsiteY8" fmla="*/ 729941 h 1135106"/>
                <a:gd name="connsiteX9" fmla="*/ 2056301 w 2080470"/>
                <a:gd name="connsiteY9" fmla="*/ 769608 h 1135106"/>
                <a:gd name="connsiteX10" fmla="*/ 2079949 w 2080470"/>
                <a:gd name="connsiteY10" fmla="*/ 822396 h 1135106"/>
                <a:gd name="connsiteX11" fmla="*/ 2008548 w 2080470"/>
                <a:gd name="connsiteY11" fmla="*/ 936210 h 1135106"/>
                <a:gd name="connsiteX12" fmla="*/ 1878714 w 2080470"/>
                <a:gd name="connsiteY12" fmla="*/ 999220 h 1135106"/>
                <a:gd name="connsiteX13" fmla="*/ 1621640 w 2080470"/>
                <a:gd name="connsiteY13" fmla="*/ 1089845 h 1135106"/>
                <a:gd name="connsiteX14" fmla="*/ 1429864 w 2080470"/>
                <a:gd name="connsiteY14" fmla="*/ 1126765 h 1135106"/>
                <a:gd name="connsiteX15" fmla="*/ 1300183 w 2080470"/>
                <a:gd name="connsiteY15" fmla="*/ 1131343 h 1135106"/>
                <a:gd name="connsiteX16" fmla="*/ 1193539 w 2080470"/>
                <a:gd name="connsiteY16" fmla="*/ 1096405 h 1135106"/>
                <a:gd name="connsiteX17" fmla="*/ 806327 w 2080470"/>
                <a:gd name="connsiteY17" fmla="*/ 870302 h 1135106"/>
                <a:gd name="connsiteX18" fmla="*/ 633775 w 2080470"/>
                <a:gd name="connsiteY18" fmla="*/ 769456 h 1135106"/>
                <a:gd name="connsiteX19" fmla="*/ 73553 w 2080470"/>
                <a:gd name="connsiteY19" fmla="*/ 442354 h 1135106"/>
                <a:gd name="connsiteX20" fmla="*/ 23053 w 2080470"/>
                <a:gd name="connsiteY20" fmla="*/ 400551 h 1135106"/>
                <a:gd name="connsiteX21" fmla="*/ 626 w 2080470"/>
                <a:gd name="connsiteY21" fmla="*/ 349747 h 1135106"/>
                <a:gd name="connsiteX22" fmla="*/ 71722 w 2080470"/>
                <a:gd name="connsiteY22" fmla="*/ 235627 h 113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80470" h="1135106">
                  <a:moveTo>
                    <a:pt x="71722" y="235627"/>
                  </a:moveTo>
                  <a:lnTo>
                    <a:pt x="195148" y="158886"/>
                  </a:lnTo>
                  <a:cubicBezTo>
                    <a:pt x="217880" y="145766"/>
                    <a:pt x="420030" y="30273"/>
                    <a:pt x="439711" y="41563"/>
                  </a:cubicBezTo>
                  <a:lnTo>
                    <a:pt x="544981" y="8457"/>
                  </a:lnTo>
                  <a:cubicBezTo>
                    <a:pt x="571986" y="-7106"/>
                    <a:pt x="639878" y="3574"/>
                    <a:pt x="674205" y="3574"/>
                  </a:cubicBezTo>
                  <a:cubicBezTo>
                    <a:pt x="704108" y="3574"/>
                    <a:pt x="759184" y="26002"/>
                    <a:pt x="780543" y="38359"/>
                  </a:cubicBezTo>
                  <a:lnTo>
                    <a:pt x="1257312" y="307028"/>
                  </a:lnTo>
                  <a:lnTo>
                    <a:pt x="1394011" y="384074"/>
                  </a:lnTo>
                  <a:lnTo>
                    <a:pt x="2007632" y="729941"/>
                  </a:lnTo>
                  <a:cubicBezTo>
                    <a:pt x="2021821" y="738180"/>
                    <a:pt x="2047605" y="758166"/>
                    <a:pt x="2056301" y="769608"/>
                  </a:cubicBezTo>
                  <a:cubicBezTo>
                    <a:pt x="2068659" y="786238"/>
                    <a:pt x="2077965" y="803326"/>
                    <a:pt x="2079949" y="822396"/>
                  </a:cubicBezTo>
                  <a:cubicBezTo>
                    <a:pt x="2084525" y="864810"/>
                    <a:pt x="2058894" y="907070"/>
                    <a:pt x="2008548" y="936210"/>
                  </a:cubicBezTo>
                  <a:lnTo>
                    <a:pt x="1878714" y="999220"/>
                  </a:lnTo>
                  <a:cubicBezTo>
                    <a:pt x="1855982" y="1012341"/>
                    <a:pt x="1641321" y="1101134"/>
                    <a:pt x="1621640" y="1089845"/>
                  </a:cubicBezTo>
                  <a:lnTo>
                    <a:pt x="1429864" y="1126765"/>
                  </a:lnTo>
                  <a:cubicBezTo>
                    <a:pt x="1402860" y="1142327"/>
                    <a:pt x="1334510" y="1131343"/>
                    <a:pt x="1300183" y="1131343"/>
                  </a:cubicBezTo>
                  <a:cubicBezTo>
                    <a:pt x="1270281" y="1131343"/>
                    <a:pt x="1215052" y="1108763"/>
                    <a:pt x="1193539" y="1096405"/>
                  </a:cubicBezTo>
                  <a:lnTo>
                    <a:pt x="806327" y="870302"/>
                  </a:lnTo>
                  <a:lnTo>
                    <a:pt x="633775" y="769456"/>
                  </a:lnTo>
                  <a:lnTo>
                    <a:pt x="73553" y="442354"/>
                  </a:lnTo>
                  <a:cubicBezTo>
                    <a:pt x="58754" y="433811"/>
                    <a:pt x="31749" y="412756"/>
                    <a:pt x="23053" y="400551"/>
                  </a:cubicBezTo>
                  <a:cubicBezTo>
                    <a:pt x="11458" y="384379"/>
                    <a:pt x="2762" y="368055"/>
                    <a:pt x="626" y="349747"/>
                  </a:cubicBezTo>
                  <a:cubicBezTo>
                    <a:pt x="-4409" y="307181"/>
                    <a:pt x="21070" y="264767"/>
                    <a:pt x="71722" y="235627"/>
                  </a:cubicBezTo>
                  <a:close/>
                </a:path>
              </a:pathLst>
            </a:custGeom>
            <a:solidFill>
              <a:srgbClr val="8F92CC">
                <a:alpha val="38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9" name="Forma Livre: Forma 1158">
              <a:extLst>
                <a:ext uri="{FF2B5EF4-FFF2-40B4-BE49-F238E27FC236}">
                  <a16:creationId xmlns:a16="http://schemas.microsoft.com/office/drawing/2014/main" id="{FA7C87D7-2421-8D2C-613D-1237D3295A29}"/>
                </a:ext>
              </a:extLst>
            </p:cNvPr>
            <p:cNvSpPr/>
            <p:nvPr/>
          </p:nvSpPr>
          <p:spPr>
            <a:xfrm>
              <a:off x="8452658" y="4303301"/>
              <a:ext cx="2041121" cy="1101243"/>
            </a:xfrm>
            <a:custGeom>
              <a:avLst/>
              <a:gdLst>
                <a:gd name="connsiteX0" fmla="*/ 69904 w 2041121"/>
                <a:gd name="connsiteY0" fmla="*/ 217077 h 1101243"/>
                <a:gd name="connsiteX1" fmla="*/ 191194 w 2041121"/>
                <a:gd name="connsiteY1" fmla="*/ 142472 h 1101243"/>
                <a:gd name="connsiteX2" fmla="*/ 432401 w 2041121"/>
                <a:gd name="connsiteY2" fmla="*/ 33540 h 1101243"/>
                <a:gd name="connsiteX3" fmla="*/ 535688 w 2041121"/>
                <a:gd name="connsiteY3" fmla="*/ 6536 h 1101243"/>
                <a:gd name="connsiteX4" fmla="*/ 661860 w 2041121"/>
                <a:gd name="connsiteY4" fmla="*/ 5926 h 1101243"/>
                <a:gd name="connsiteX5" fmla="*/ 765757 w 2041121"/>
                <a:gd name="connsiteY5" fmla="*/ 41321 h 1101243"/>
                <a:gd name="connsiteX6" fmla="*/ 1232915 w 2041121"/>
                <a:gd name="connsiteY6" fmla="*/ 304803 h 1101243"/>
                <a:gd name="connsiteX7" fmla="*/ 1366868 w 2041121"/>
                <a:gd name="connsiteY7" fmla="*/ 380323 h 1101243"/>
                <a:gd name="connsiteX8" fmla="*/ 1968130 w 2041121"/>
                <a:gd name="connsiteY8" fmla="*/ 719477 h 1101243"/>
                <a:gd name="connsiteX9" fmla="*/ 2016188 w 2041121"/>
                <a:gd name="connsiteY9" fmla="*/ 757924 h 1101243"/>
                <a:gd name="connsiteX10" fmla="*/ 2040447 w 2041121"/>
                <a:gd name="connsiteY10" fmla="*/ 809033 h 1101243"/>
                <a:gd name="connsiteX11" fmla="*/ 1971029 w 2041121"/>
                <a:gd name="connsiteY11" fmla="*/ 920559 h 1101243"/>
                <a:gd name="connsiteX12" fmla="*/ 1843789 w 2041121"/>
                <a:gd name="connsiteY12" fmla="*/ 982501 h 1101243"/>
                <a:gd name="connsiteX13" fmla="*/ 1590987 w 2041121"/>
                <a:gd name="connsiteY13" fmla="*/ 1066870 h 1101243"/>
                <a:gd name="connsiteX14" fmla="*/ 1403178 w 2041121"/>
                <a:gd name="connsiteY14" fmla="*/ 1094790 h 1101243"/>
                <a:gd name="connsiteX15" fmla="*/ 1276396 w 2041121"/>
                <a:gd name="connsiteY15" fmla="*/ 1095095 h 1101243"/>
                <a:gd name="connsiteX16" fmla="*/ 1172346 w 2041121"/>
                <a:gd name="connsiteY16" fmla="*/ 1059547 h 1101243"/>
                <a:gd name="connsiteX17" fmla="*/ 792609 w 2041121"/>
                <a:gd name="connsiteY17" fmla="*/ 838021 h 1101243"/>
                <a:gd name="connsiteX18" fmla="*/ 623261 w 2041121"/>
                <a:gd name="connsiteY18" fmla="*/ 739311 h 1101243"/>
                <a:gd name="connsiteX19" fmla="*/ 73718 w 2041121"/>
                <a:gd name="connsiteY19" fmla="*/ 418770 h 1101243"/>
                <a:gd name="connsiteX20" fmla="*/ 23829 w 2041121"/>
                <a:gd name="connsiteY20" fmla="*/ 378339 h 1101243"/>
                <a:gd name="connsiteX21" fmla="*/ 791 w 2041121"/>
                <a:gd name="connsiteY21" fmla="*/ 329213 h 1101243"/>
                <a:gd name="connsiteX22" fmla="*/ 69904 w 2041121"/>
                <a:gd name="connsiteY22" fmla="*/ 217077 h 11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41121" h="1101243">
                  <a:moveTo>
                    <a:pt x="69904" y="217077"/>
                  </a:moveTo>
                  <a:lnTo>
                    <a:pt x="191194" y="142472"/>
                  </a:lnTo>
                  <a:cubicBezTo>
                    <a:pt x="216673" y="127673"/>
                    <a:pt x="410278" y="20725"/>
                    <a:pt x="432401" y="33540"/>
                  </a:cubicBezTo>
                  <a:lnTo>
                    <a:pt x="535688" y="6536"/>
                  </a:lnTo>
                  <a:cubicBezTo>
                    <a:pt x="560708" y="-7805"/>
                    <a:pt x="630127" y="5926"/>
                    <a:pt x="661860" y="5926"/>
                  </a:cubicBezTo>
                  <a:cubicBezTo>
                    <a:pt x="689474" y="5926"/>
                    <a:pt x="745924" y="29879"/>
                    <a:pt x="765757" y="41321"/>
                  </a:cubicBezTo>
                  <a:lnTo>
                    <a:pt x="1232915" y="304803"/>
                  </a:lnTo>
                  <a:lnTo>
                    <a:pt x="1366868" y="380323"/>
                  </a:lnTo>
                  <a:lnTo>
                    <a:pt x="1968130" y="719477"/>
                  </a:lnTo>
                  <a:cubicBezTo>
                    <a:pt x="1981251" y="727105"/>
                    <a:pt x="2008103" y="747397"/>
                    <a:pt x="2016188" y="757924"/>
                  </a:cubicBezTo>
                  <a:cubicBezTo>
                    <a:pt x="2028546" y="774248"/>
                    <a:pt x="2038005" y="790573"/>
                    <a:pt x="2040447" y="809033"/>
                  </a:cubicBezTo>
                  <a:cubicBezTo>
                    <a:pt x="2045634" y="850379"/>
                    <a:pt x="2020765" y="891877"/>
                    <a:pt x="1971029" y="920559"/>
                  </a:cubicBezTo>
                  <a:lnTo>
                    <a:pt x="1843789" y="982501"/>
                  </a:lnTo>
                  <a:cubicBezTo>
                    <a:pt x="1818311" y="997300"/>
                    <a:pt x="1613109" y="1079533"/>
                    <a:pt x="1590987" y="1066870"/>
                  </a:cubicBezTo>
                  <a:lnTo>
                    <a:pt x="1403178" y="1094790"/>
                  </a:lnTo>
                  <a:cubicBezTo>
                    <a:pt x="1378157" y="1109131"/>
                    <a:pt x="1308130" y="1095095"/>
                    <a:pt x="1276396" y="1095095"/>
                  </a:cubicBezTo>
                  <a:cubicBezTo>
                    <a:pt x="1248782" y="1095095"/>
                    <a:pt x="1192027" y="1070989"/>
                    <a:pt x="1172346" y="1059547"/>
                  </a:cubicBezTo>
                  <a:lnTo>
                    <a:pt x="792609" y="838021"/>
                  </a:lnTo>
                  <a:lnTo>
                    <a:pt x="623261" y="739311"/>
                  </a:lnTo>
                  <a:lnTo>
                    <a:pt x="73718" y="418770"/>
                  </a:lnTo>
                  <a:cubicBezTo>
                    <a:pt x="59987" y="410836"/>
                    <a:pt x="31915" y="389477"/>
                    <a:pt x="23829" y="378339"/>
                  </a:cubicBezTo>
                  <a:cubicBezTo>
                    <a:pt x="12234" y="362625"/>
                    <a:pt x="3080" y="346911"/>
                    <a:pt x="791" y="329213"/>
                  </a:cubicBezTo>
                  <a:cubicBezTo>
                    <a:pt x="-4854" y="287715"/>
                    <a:pt x="19862" y="246065"/>
                    <a:pt x="69904" y="217077"/>
                  </a:cubicBezTo>
                  <a:close/>
                </a:path>
              </a:pathLst>
            </a:custGeom>
            <a:solidFill>
              <a:srgbClr val="8B8EC9">
                <a:alpha val="43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0" name="Forma Livre: Forma 1159">
              <a:extLst>
                <a:ext uri="{FF2B5EF4-FFF2-40B4-BE49-F238E27FC236}">
                  <a16:creationId xmlns:a16="http://schemas.microsoft.com/office/drawing/2014/main" id="{93DD1E63-F445-E2AC-08BC-34723B0CAF31}"/>
                </a:ext>
              </a:extLst>
            </p:cNvPr>
            <p:cNvSpPr/>
            <p:nvPr/>
          </p:nvSpPr>
          <p:spPr>
            <a:xfrm>
              <a:off x="8455761" y="4325812"/>
              <a:ext cx="2001880" cy="1067841"/>
            </a:xfrm>
            <a:custGeom>
              <a:avLst/>
              <a:gdLst>
                <a:gd name="connsiteX0" fmla="*/ 68174 w 2001880"/>
                <a:gd name="connsiteY0" fmla="*/ 198839 h 1067841"/>
                <a:gd name="connsiteX1" fmla="*/ 187481 w 2001880"/>
                <a:gd name="connsiteY1" fmla="*/ 126522 h 1067841"/>
                <a:gd name="connsiteX2" fmla="*/ 425331 w 2001880"/>
                <a:gd name="connsiteY2" fmla="*/ 25981 h 1067841"/>
                <a:gd name="connsiteX3" fmla="*/ 526788 w 2001880"/>
                <a:gd name="connsiteY3" fmla="*/ 5080 h 1067841"/>
                <a:gd name="connsiteX4" fmla="*/ 649909 w 2001880"/>
                <a:gd name="connsiteY4" fmla="*/ 8741 h 1067841"/>
                <a:gd name="connsiteX5" fmla="*/ 751212 w 2001880"/>
                <a:gd name="connsiteY5" fmla="*/ 44594 h 1067841"/>
                <a:gd name="connsiteX6" fmla="*/ 1208758 w 2001880"/>
                <a:gd name="connsiteY6" fmla="*/ 302889 h 1067841"/>
                <a:gd name="connsiteX7" fmla="*/ 1339964 w 2001880"/>
                <a:gd name="connsiteY7" fmla="*/ 376883 h 1067841"/>
                <a:gd name="connsiteX8" fmla="*/ 1928869 w 2001880"/>
                <a:gd name="connsiteY8" fmla="*/ 709172 h 1067841"/>
                <a:gd name="connsiteX9" fmla="*/ 1976318 w 2001880"/>
                <a:gd name="connsiteY9" fmla="*/ 746398 h 1067841"/>
                <a:gd name="connsiteX10" fmla="*/ 2001033 w 2001880"/>
                <a:gd name="connsiteY10" fmla="*/ 795830 h 1067841"/>
                <a:gd name="connsiteX11" fmla="*/ 1933751 w 2001880"/>
                <a:gd name="connsiteY11" fmla="*/ 905219 h 1067841"/>
                <a:gd name="connsiteX12" fmla="*/ 1808952 w 2001880"/>
                <a:gd name="connsiteY12" fmla="*/ 965941 h 1067841"/>
                <a:gd name="connsiteX13" fmla="*/ 1560422 w 2001880"/>
                <a:gd name="connsiteY13" fmla="*/ 1043902 h 1067841"/>
                <a:gd name="connsiteX14" fmla="*/ 1376581 w 2001880"/>
                <a:gd name="connsiteY14" fmla="*/ 1062820 h 1067841"/>
                <a:gd name="connsiteX15" fmla="*/ 1252849 w 2001880"/>
                <a:gd name="connsiteY15" fmla="*/ 1058853 h 1067841"/>
                <a:gd name="connsiteX16" fmla="*/ 1151240 w 2001880"/>
                <a:gd name="connsiteY16" fmla="*/ 1022847 h 1067841"/>
                <a:gd name="connsiteX17" fmla="*/ 778826 w 2001880"/>
                <a:gd name="connsiteY17" fmla="*/ 806051 h 1067841"/>
                <a:gd name="connsiteX18" fmla="*/ 612835 w 2001880"/>
                <a:gd name="connsiteY18" fmla="*/ 709324 h 1067841"/>
                <a:gd name="connsiteX19" fmla="*/ 73819 w 2001880"/>
                <a:gd name="connsiteY19" fmla="*/ 395496 h 1067841"/>
                <a:gd name="connsiteX20" fmla="*/ 24540 w 2001880"/>
                <a:gd name="connsiteY20" fmla="*/ 356287 h 1067841"/>
                <a:gd name="connsiteX21" fmla="*/ 893 w 2001880"/>
                <a:gd name="connsiteY21" fmla="*/ 308686 h 1067841"/>
                <a:gd name="connsiteX22" fmla="*/ 68174 w 2001880"/>
                <a:gd name="connsiteY22" fmla="*/ 198839 h 10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01880" h="1067841">
                  <a:moveTo>
                    <a:pt x="68174" y="198839"/>
                  </a:moveTo>
                  <a:lnTo>
                    <a:pt x="187481" y="126522"/>
                  </a:lnTo>
                  <a:cubicBezTo>
                    <a:pt x="215858" y="110198"/>
                    <a:pt x="400768" y="11793"/>
                    <a:pt x="425331" y="25981"/>
                  </a:cubicBezTo>
                  <a:lnTo>
                    <a:pt x="526788" y="5080"/>
                  </a:lnTo>
                  <a:cubicBezTo>
                    <a:pt x="549673" y="-8194"/>
                    <a:pt x="620768" y="8741"/>
                    <a:pt x="649909" y="8741"/>
                  </a:cubicBezTo>
                  <a:cubicBezTo>
                    <a:pt x="675234" y="8741"/>
                    <a:pt x="733056" y="34220"/>
                    <a:pt x="751212" y="44594"/>
                  </a:cubicBezTo>
                  <a:lnTo>
                    <a:pt x="1208758" y="302889"/>
                  </a:lnTo>
                  <a:lnTo>
                    <a:pt x="1339964" y="376883"/>
                  </a:lnTo>
                  <a:lnTo>
                    <a:pt x="1928869" y="709172"/>
                  </a:lnTo>
                  <a:cubicBezTo>
                    <a:pt x="1940922" y="716037"/>
                    <a:pt x="1968841" y="736786"/>
                    <a:pt x="1976318" y="746398"/>
                  </a:cubicBezTo>
                  <a:cubicBezTo>
                    <a:pt x="1988675" y="762265"/>
                    <a:pt x="1998439" y="777979"/>
                    <a:pt x="2001033" y="795830"/>
                  </a:cubicBezTo>
                  <a:cubicBezTo>
                    <a:pt x="2006831" y="835954"/>
                    <a:pt x="1982725" y="876842"/>
                    <a:pt x="1933751" y="905219"/>
                  </a:cubicBezTo>
                  <a:lnTo>
                    <a:pt x="1808952" y="965941"/>
                  </a:lnTo>
                  <a:cubicBezTo>
                    <a:pt x="1780575" y="982265"/>
                    <a:pt x="1584985" y="1058091"/>
                    <a:pt x="1560422" y="1043902"/>
                  </a:cubicBezTo>
                  <a:lnTo>
                    <a:pt x="1376581" y="1062820"/>
                  </a:lnTo>
                  <a:cubicBezTo>
                    <a:pt x="1353696" y="1076093"/>
                    <a:pt x="1281989" y="1058853"/>
                    <a:pt x="1252849" y="1058853"/>
                  </a:cubicBezTo>
                  <a:cubicBezTo>
                    <a:pt x="1227523" y="1058853"/>
                    <a:pt x="1169396" y="1033222"/>
                    <a:pt x="1151240" y="1022847"/>
                  </a:cubicBezTo>
                  <a:lnTo>
                    <a:pt x="778826" y="806051"/>
                  </a:lnTo>
                  <a:lnTo>
                    <a:pt x="612835" y="709324"/>
                  </a:lnTo>
                  <a:lnTo>
                    <a:pt x="73819" y="395496"/>
                  </a:lnTo>
                  <a:cubicBezTo>
                    <a:pt x="61309" y="388325"/>
                    <a:pt x="32016" y="366509"/>
                    <a:pt x="24540" y="356287"/>
                  </a:cubicBezTo>
                  <a:cubicBezTo>
                    <a:pt x="12945" y="340878"/>
                    <a:pt x="3486" y="325926"/>
                    <a:pt x="893" y="308686"/>
                  </a:cubicBezTo>
                  <a:cubicBezTo>
                    <a:pt x="-5058" y="268409"/>
                    <a:pt x="18895" y="227368"/>
                    <a:pt x="68174" y="198839"/>
                  </a:cubicBezTo>
                  <a:close/>
                </a:path>
              </a:pathLst>
            </a:custGeom>
            <a:solidFill>
              <a:srgbClr val="8789C6">
                <a:alpha val="48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1" name="Forma Livre: Forma 1160">
              <a:extLst>
                <a:ext uri="{FF2B5EF4-FFF2-40B4-BE49-F238E27FC236}">
                  <a16:creationId xmlns:a16="http://schemas.microsoft.com/office/drawing/2014/main" id="{9908671D-D693-B20B-1466-5AC7845E97AA}"/>
                </a:ext>
              </a:extLst>
            </p:cNvPr>
            <p:cNvSpPr/>
            <p:nvPr/>
          </p:nvSpPr>
          <p:spPr>
            <a:xfrm>
              <a:off x="8459384" y="4348080"/>
              <a:ext cx="1962863" cy="1035200"/>
            </a:xfrm>
            <a:custGeom>
              <a:avLst/>
              <a:gdLst>
                <a:gd name="connsiteX0" fmla="*/ 66076 w 1962863"/>
                <a:gd name="connsiteY0" fmla="*/ 180842 h 1035200"/>
                <a:gd name="connsiteX1" fmla="*/ 183400 w 1962863"/>
                <a:gd name="connsiteY1" fmla="*/ 110814 h 1035200"/>
                <a:gd name="connsiteX2" fmla="*/ 418046 w 1962863"/>
                <a:gd name="connsiteY2" fmla="*/ 18664 h 1035200"/>
                <a:gd name="connsiteX3" fmla="*/ 517672 w 1962863"/>
                <a:gd name="connsiteY3" fmla="*/ 3865 h 1035200"/>
                <a:gd name="connsiteX4" fmla="*/ 637742 w 1962863"/>
                <a:gd name="connsiteY4" fmla="*/ 11798 h 1035200"/>
                <a:gd name="connsiteX5" fmla="*/ 736452 w 1962863"/>
                <a:gd name="connsiteY5" fmla="*/ 48262 h 1035200"/>
                <a:gd name="connsiteX6" fmla="*/ 1184538 w 1962863"/>
                <a:gd name="connsiteY6" fmla="*/ 301216 h 1035200"/>
                <a:gd name="connsiteX7" fmla="*/ 1312998 w 1962863"/>
                <a:gd name="connsiteY7" fmla="*/ 373838 h 1035200"/>
                <a:gd name="connsiteX8" fmla="*/ 1889699 w 1962863"/>
                <a:gd name="connsiteY8" fmla="*/ 699414 h 1035200"/>
                <a:gd name="connsiteX9" fmla="*/ 1936536 w 1962863"/>
                <a:gd name="connsiteY9" fmla="*/ 735267 h 1035200"/>
                <a:gd name="connsiteX10" fmla="*/ 1961862 w 1962863"/>
                <a:gd name="connsiteY10" fmla="*/ 783020 h 1035200"/>
                <a:gd name="connsiteX11" fmla="*/ 1896563 w 1962863"/>
                <a:gd name="connsiteY11" fmla="*/ 890121 h 1035200"/>
                <a:gd name="connsiteX12" fmla="*/ 1774359 w 1962863"/>
                <a:gd name="connsiteY12" fmla="*/ 949622 h 1035200"/>
                <a:gd name="connsiteX13" fmla="*/ 1530100 w 1962863"/>
                <a:gd name="connsiteY13" fmla="*/ 1021328 h 1035200"/>
                <a:gd name="connsiteX14" fmla="*/ 1350224 w 1962863"/>
                <a:gd name="connsiteY14" fmla="*/ 1031397 h 1035200"/>
                <a:gd name="connsiteX15" fmla="*/ 1229545 w 1962863"/>
                <a:gd name="connsiteY15" fmla="*/ 1023006 h 1035200"/>
                <a:gd name="connsiteX16" fmla="*/ 1130530 w 1962863"/>
                <a:gd name="connsiteY16" fmla="*/ 986390 h 1035200"/>
                <a:gd name="connsiteX17" fmla="*/ 765439 w 1962863"/>
                <a:gd name="connsiteY17" fmla="*/ 774171 h 1035200"/>
                <a:gd name="connsiteX18" fmla="*/ 602651 w 1962863"/>
                <a:gd name="connsiteY18" fmla="*/ 679580 h 1035200"/>
                <a:gd name="connsiteX19" fmla="*/ 74162 w 1962863"/>
                <a:gd name="connsiteY19" fmla="*/ 372465 h 1035200"/>
                <a:gd name="connsiteX20" fmla="*/ 25494 w 1962863"/>
                <a:gd name="connsiteY20" fmla="*/ 334628 h 1035200"/>
                <a:gd name="connsiteX21" fmla="*/ 1236 w 1962863"/>
                <a:gd name="connsiteY21" fmla="*/ 288553 h 1035200"/>
                <a:gd name="connsiteX22" fmla="*/ 66076 w 1962863"/>
                <a:gd name="connsiteY22" fmla="*/ 180842 h 10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2863" h="1035200">
                  <a:moveTo>
                    <a:pt x="66076" y="180842"/>
                  </a:moveTo>
                  <a:lnTo>
                    <a:pt x="183400" y="110814"/>
                  </a:lnTo>
                  <a:cubicBezTo>
                    <a:pt x="214676" y="92811"/>
                    <a:pt x="390890" y="3102"/>
                    <a:pt x="418046" y="18664"/>
                  </a:cubicBezTo>
                  <a:lnTo>
                    <a:pt x="517672" y="3865"/>
                  </a:lnTo>
                  <a:cubicBezTo>
                    <a:pt x="538421" y="-8188"/>
                    <a:pt x="611347" y="11798"/>
                    <a:pt x="637742" y="11798"/>
                  </a:cubicBezTo>
                  <a:cubicBezTo>
                    <a:pt x="660779" y="11798"/>
                    <a:pt x="719974" y="38650"/>
                    <a:pt x="736452" y="48262"/>
                  </a:cubicBezTo>
                  <a:lnTo>
                    <a:pt x="1184538" y="301216"/>
                  </a:lnTo>
                  <a:lnTo>
                    <a:pt x="1312998" y="373838"/>
                  </a:lnTo>
                  <a:lnTo>
                    <a:pt x="1889699" y="699414"/>
                  </a:lnTo>
                  <a:cubicBezTo>
                    <a:pt x="1900683" y="705669"/>
                    <a:pt x="1929671" y="726723"/>
                    <a:pt x="1936536" y="735267"/>
                  </a:cubicBezTo>
                  <a:cubicBezTo>
                    <a:pt x="1948894" y="750828"/>
                    <a:pt x="1958963" y="765627"/>
                    <a:pt x="1961862" y="783020"/>
                  </a:cubicBezTo>
                  <a:cubicBezTo>
                    <a:pt x="1968117" y="822077"/>
                    <a:pt x="1944927" y="862202"/>
                    <a:pt x="1896563" y="890121"/>
                  </a:cubicBezTo>
                  <a:lnTo>
                    <a:pt x="1774359" y="949622"/>
                  </a:lnTo>
                  <a:cubicBezTo>
                    <a:pt x="1743082" y="967625"/>
                    <a:pt x="1557104" y="1036889"/>
                    <a:pt x="1530100" y="1021328"/>
                  </a:cubicBezTo>
                  <a:lnTo>
                    <a:pt x="1350224" y="1031397"/>
                  </a:lnTo>
                  <a:cubicBezTo>
                    <a:pt x="1329476" y="1043450"/>
                    <a:pt x="1255939" y="1023006"/>
                    <a:pt x="1229545" y="1023006"/>
                  </a:cubicBezTo>
                  <a:cubicBezTo>
                    <a:pt x="1206507" y="1023006"/>
                    <a:pt x="1147007" y="996002"/>
                    <a:pt x="1130530" y="986390"/>
                  </a:cubicBezTo>
                  <a:lnTo>
                    <a:pt x="765439" y="774171"/>
                  </a:lnTo>
                  <a:lnTo>
                    <a:pt x="602651" y="679580"/>
                  </a:lnTo>
                  <a:lnTo>
                    <a:pt x="74162" y="372465"/>
                  </a:lnTo>
                  <a:cubicBezTo>
                    <a:pt x="62720" y="365904"/>
                    <a:pt x="32359" y="343782"/>
                    <a:pt x="25494" y="334628"/>
                  </a:cubicBezTo>
                  <a:cubicBezTo>
                    <a:pt x="13899" y="319524"/>
                    <a:pt x="4135" y="305336"/>
                    <a:pt x="1236" y="288553"/>
                  </a:cubicBezTo>
                  <a:cubicBezTo>
                    <a:pt x="-5782" y="249344"/>
                    <a:pt x="17256" y="209067"/>
                    <a:pt x="66076" y="180842"/>
                  </a:cubicBezTo>
                  <a:close/>
                </a:path>
              </a:pathLst>
            </a:custGeom>
            <a:solidFill>
              <a:srgbClr val="8385C2">
                <a:alpha val="52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2" name="Forma Livre: Forma 1161">
              <a:extLst>
                <a:ext uri="{FF2B5EF4-FFF2-40B4-BE49-F238E27FC236}">
                  <a16:creationId xmlns:a16="http://schemas.microsoft.com/office/drawing/2014/main" id="{F1224783-680B-28D3-AB24-4F827F7CCAA4}"/>
                </a:ext>
              </a:extLst>
            </p:cNvPr>
            <p:cNvSpPr/>
            <p:nvPr/>
          </p:nvSpPr>
          <p:spPr>
            <a:xfrm>
              <a:off x="8462559" y="4369965"/>
              <a:ext cx="1923741" cy="1003060"/>
            </a:xfrm>
            <a:custGeom>
              <a:avLst/>
              <a:gdLst>
                <a:gd name="connsiteX0" fmla="*/ 64426 w 1923741"/>
                <a:gd name="connsiteY0" fmla="*/ 163229 h 1003060"/>
                <a:gd name="connsiteX1" fmla="*/ 179766 w 1923741"/>
                <a:gd name="connsiteY1" fmla="*/ 95490 h 1003060"/>
                <a:gd name="connsiteX2" fmla="*/ 411056 w 1923741"/>
                <a:gd name="connsiteY2" fmla="*/ 11731 h 1003060"/>
                <a:gd name="connsiteX3" fmla="*/ 508699 w 1923741"/>
                <a:gd name="connsiteY3" fmla="*/ 2882 h 1003060"/>
                <a:gd name="connsiteX4" fmla="*/ 625717 w 1923741"/>
                <a:gd name="connsiteY4" fmla="*/ 15240 h 1003060"/>
                <a:gd name="connsiteX5" fmla="*/ 721986 w 1923741"/>
                <a:gd name="connsiteY5" fmla="*/ 52161 h 1003060"/>
                <a:gd name="connsiteX6" fmla="*/ 1160461 w 1923741"/>
                <a:gd name="connsiteY6" fmla="*/ 299928 h 1003060"/>
                <a:gd name="connsiteX7" fmla="*/ 1286175 w 1923741"/>
                <a:gd name="connsiteY7" fmla="*/ 371024 h 1003060"/>
                <a:gd name="connsiteX8" fmla="*/ 1850516 w 1923741"/>
                <a:gd name="connsiteY8" fmla="*/ 689887 h 1003060"/>
                <a:gd name="connsiteX9" fmla="*/ 1896744 w 1923741"/>
                <a:gd name="connsiteY9" fmla="*/ 724520 h 1003060"/>
                <a:gd name="connsiteX10" fmla="*/ 1922528 w 1923741"/>
                <a:gd name="connsiteY10" fmla="*/ 770747 h 1003060"/>
                <a:gd name="connsiteX11" fmla="*/ 1859213 w 1923741"/>
                <a:gd name="connsiteY11" fmla="*/ 875560 h 1003060"/>
                <a:gd name="connsiteX12" fmla="*/ 1739449 w 1923741"/>
                <a:gd name="connsiteY12" fmla="*/ 933840 h 1003060"/>
                <a:gd name="connsiteX13" fmla="*/ 1499463 w 1923741"/>
                <a:gd name="connsiteY13" fmla="*/ 999139 h 1003060"/>
                <a:gd name="connsiteX14" fmla="*/ 1323706 w 1923741"/>
                <a:gd name="connsiteY14" fmla="*/ 1000206 h 1003060"/>
                <a:gd name="connsiteX15" fmla="*/ 1206078 w 1923741"/>
                <a:gd name="connsiteY15" fmla="*/ 987543 h 1003060"/>
                <a:gd name="connsiteX16" fmla="*/ 1109504 w 1923741"/>
                <a:gd name="connsiteY16" fmla="*/ 950470 h 1003060"/>
                <a:gd name="connsiteX17" fmla="*/ 751737 w 1923741"/>
                <a:gd name="connsiteY17" fmla="*/ 742827 h 1003060"/>
                <a:gd name="connsiteX18" fmla="*/ 592305 w 1923741"/>
                <a:gd name="connsiteY18" fmla="*/ 650220 h 1003060"/>
                <a:gd name="connsiteX19" fmla="*/ 74496 w 1923741"/>
                <a:gd name="connsiteY19" fmla="*/ 349665 h 1003060"/>
                <a:gd name="connsiteX20" fmla="*/ 26285 w 1923741"/>
                <a:gd name="connsiteY20" fmla="*/ 313201 h 1003060"/>
                <a:gd name="connsiteX21" fmla="*/ 1417 w 1923741"/>
                <a:gd name="connsiteY21" fmla="*/ 268805 h 1003060"/>
                <a:gd name="connsiteX22" fmla="*/ 64426 w 1923741"/>
                <a:gd name="connsiteY22" fmla="*/ 163229 h 10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741" h="1003060">
                  <a:moveTo>
                    <a:pt x="64426" y="163229"/>
                  </a:moveTo>
                  <a:lnTo>
                    <a:pt x="179766" y="95490"/>
                  </a:lnTo>
                  <a:cubicBezTo>
                    <a:pt x="213789" y="75809"/>
                    <a:pt x="381459" y="-5357"/>
                    <a:pt x="411056" y="11731"/>
                  </a:cubicBezTo>
                  <a:lnTo>
                    <a:pt x="508699" y="2882"/>
                  </a:lnTo>
                  <a:cubicBezTo>
                    <a:pt x="527464" y="-7950"/>
                    <a:pt x="601917" y="15240"/>
                    <a:pt x="625717" y="15240"/>
                  </a:cubicBezTo>
                  <a:cubicBezTo>
                    <a:pt x="646466" y="15240"/>
                    <a:pt x="707035" y="43617"/>
                    <a:pt x="721986" y="52161"/>
                  </a:cubicBezTo>
                  <a:lnTo>
                    <a:pt x="1160461" y="299928"/>
                  </a:lnTo>
                  <a:lnTo>
                    <a:pt x="1286175" y="371024"/>
                  </a:lnTo>
                  <a:lnTo>
                    <a:pt x="1850516" y="689887"/>
                  </a:lnTo>
                  <a:cubicBezTo>
                    <a:pt x="1860281" y="695532"/>
                    <a:pt x="1890490" y="716891"/>
                    <a:pt x="1896744" y="724520"/>
                  </a:cubicBezTo>
                  <a:cubicBezTo>
                    <a:pt x="1909102" y="739624"/>
                    <a:pt x="1919477" y="753812"/>
                    <a:pt x="1922528" y="770747"/>
                  </a:cubicBezTo>
                  <a:cubicBezTo>
                    <a:pt x="1929394" y="808736"/>
                    <a:pt x="1906966" y="848098"/>
                    <a:pt x="1859213" y="875560"/>
                  </a:cubicBezTo>
                  <a:lnTo>
                    <a:pt x="1739449" y="933840"/>
                  </a:lnTo>
                  <a:cubicBezTo>
                    <a:pt x="1705427" y="953521"/>
                    <a:pt x="1529061" y="1016226"/>
                    <a:pt x="1499463" y="999139"/>
                  </a:cubicBezTo>
                  <a:lnTo>
                    <a:pt x="1323706" y="1000206"/>
                  </a:lnTo>
                  <a:cubicBezTo>
                    <a:pt x="1304941" y="1011039"/>
                    <a:pt x="1229878" y="987543"/>
                    <a:pt x="1206078" y="987543"/>
                  </a:cubicBezTo>
                  <a:cubicBezTo>
                    <a:pt x="1185329" y="987543"/>
                    <a:pt x="1124303" y="959014"/>
                    <a:pt x="1109504" y="950470"/>
                  </a:cubicBezTo>
                  <a:lnTo>
                    <a:pt x="751737" y="742827"/>
                  </a:lnTo>
                  <a:lnTo>
                    <a:pt x="592305" y="650220"/>
                  </a:lnTo>
                  <a:lnTo>
                    <a:pt x="74496" y="349665"/>
                  </a:lnTo>
                  <a:cubicBezTo>
                    <a:pt x="64274" y="343715"/>
                    <a:pt x="32693" y="321287"/>
                    <a:pt x="26285" y="313201"/>
                  </a:cubicBezTo>
                  <a:cubicBezTo>
                    <a:pt x="14690" y="298402"/>
                    <a:pt x="4621" y="284824"/>
                    <a:pt x="1417" y="268805"/>
                  </a:cubicBezTo>
                  <a:cubicBezTo>
                    <a:pt x="-6059" y="230663"/>
                    <a:pt x="16215" y="190996"/>
                    <a:pt x="64426" y="163229"/>
                  </a:cubicBezTo>
                  <a:close/>
                </a:path>
              </a:pathLst>
            </a:custGeom>
            <a:solidFill>
              <a:srgbClr val="7F80BF">
                <a:alpha val="57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3" name="Forma Livre: Forma 1162">
              <a:extLst>
                <a:ext uri="{FF2B5EF4-FFF2-40B4-BE49-F238E27FC236}">
                  <a16:creationId xmlns:a16="http://schemas.microsoft.com/office/drawing/2014/main" id="{530650BA-B01D-B4FA-FA68-79A83BB6FA71}"/>
                </a:ext>
              </a:extLst>
            </p:cNvPr>
            <p:cNvSpPr/>
            <p:nvPr/>
          </p:nvSpPr>
          <p:spPr>
            <a:xfrm>
              <a:off x="8465916" y="4391632"/>
              <a:ext cx="1884611" cy="980787"/>
            </a:xfrm>
            <a:custGeom>
              <a:avLst/>
              <a:gdLst>
                <a:gd name="connsiteX0" fmla="*/ 62442 w 1884611"/>
                <a:gd name="connsiteY0" fmla="*/ 145834 h 980787"/>
                <a:gd name="connsiteX1" fmla="*/ 175647 w 1884611"/>
                <a:gd name="connsiteY1" fmla="*/ 80230 h 980787"/>
                <a:gd name="connsiteX2" fmla="*/ 403580 w 1884611"/>
                <a:gd name="connsiteY2" fmla="*/ 4863 h 980787"/>
                <a:gd name="connsiteX3" fmla="*/ 499392 w 1884611"/>
                <a:gd name="connsiteY3" fmla="*/ 2117 h 980787"/>
                <a:gd name="connsiteX4" fmla="*/ 613358 w 1884611"/>
                <a:gd name="connsiteY4" fmla="*/ 18746 h 980787"/>
                <a:gd name="connsiteX5" fmla="*/ 707034 w 1884611"/>
                <a:gd name="connsiteY5" fmla="*/ 56278 h 980787"/>
                <a:gd name="connsiteX6" fmla="*/ 1135897 w 1884611"/>
                <a:gd name="connsiteY6" fmla="*/ 298705 h 980787"/>
                <a:gd name="connsiteX7" fmla="*/ 1259018 w 1884611"/>
                <a:gd name="connsiteY7" fmla="*/ 368275 h 980787"/>
                <a:gd name="connsiteX8" fmla="*/ 1811154 w 1884611"/>
                <a:gd name="connsiteY8" fmla="*/ 680425 h 980787"/>
                <a:gd name="connsiteX9" fmla="*/ 1856771 w 1884611"/>
                <a:gd name="connsiteY9" fmla="*/ 713837 h 980787"/>
                <a:gd name="connsiteX10" fmla="*/ 1883166 w 1884611"/>
                <a:gd name="connsiteY10" fmla="*/ 758386 h 980787"/>
                <a:gd name="connsiteX11" fmla="*/ 1821834 w 1884611"/>
                <a:gd name="connsiteY11" fmla="*/ 861064 h 980787"/>
                <a:gd name="connsiteX12" fmla="*/ 1704663 w 1884611"/>
                <a:gd name="connsiteY12" fmla="*/ 918123 h 980787"/>
                <a:gd name="connsiteX13" fmla="*/ 1469101 w 1884611"/>
                <a:gd name="connsiteY13" fmla="*/ 977166 h 980787"/>
                <a:gd name="connsiteX14" fmla="*/ 1297312 w 1884611"/>
                <a:gd name="connsiteY14" fmla="*/ 969233 h 980787"/>
                <a:gd name="connsiteX15" fmla="*/ 1182582 w 1884611"/>
                <a:gd name="connsiteY15" fmla="*/ 952298 h 980787"/>
                <a:gd name="connsiteX16" fmla="*/ 1088602 w 1884611"/>
                <a:gd name="connsiteY16" fmla="*/ 914614 h 980787"/>
                <a:gd name="connsiteX17" fmla="*/ 738310 w 1884611"/>
                <a:gd name="connsiteY17" fmla="*/ 711701 h 980787"/>
                <a:gd name="connsiteX18" fmla="*/ 582082 w 1884611"/>
                <a:gd name="connsiteY18" fmla="*/ 621230 h 980787"/>
                <a:gd name="connsiteX19" fmla="*/ 74800 w 1884611"/>
                <a:gd name="connsiteY19" fmla="*/ 327387 h 980787"/>
                <a:gd name="connsiteX20" fmla="*/ 27200 w 1884611"/>
                <a:gd name="connsiteY20" fmla="*/ 292297 h 980787"/>
                <a:gd name="connsiteX21" fmla="*/ 1721 w 1884611"/>
                <a:gd name="connsiteY21" fmla="*/ 249426 h 980787"/>
                <a:gd name="connsiteX22" fmla="*/ 62442 w 1884611"/>
                <a:gd name="connsiteY22" fmla="*/ 145834 h 9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84611" h="980787">
                  <a:moveTo>
                    <a:pt x="62442" y="145834"/>
                  </a:moveTo>
                  <a:lnTo>
                    <a:pt x="175647" y="80230"/>
                  </a:lnTo>
                  <a:cubicBezTo>
                    <a:pt x="212567" y="58871"/>
                    <a:pt x="371694" y="-13598"/>
                    <a:pt x="403580" y="4863"/>
                  </a:cubicBezTo>
                  <a:lnTo>
                    <a:pt x="499392" y="2117"/>
                  </a:lnTo>
                  <a:cubicBezTo>
                    <a:pt x="516021" y="-7495"/>
                    <a:pt x="592152" y="18746"/>
                    <a:pt x="613358" y="18746"/>
                  </a:cubicBezTo>
                  <a:cubicBezTo>
                    <a:pt x="631819" y="18746"/>
                    <a:pt x="693913" y="48649"/>
                    <a:pt x="707034" y="56278"/>
                  </a:cubicBezTo>
                  <a:lnTo>
                    <a:pt x="1135897" y="298705"/>
                  </a:lnTo>
                  <a:lnTo>
                    <a:pt x="1259018" y="368275"/>
                  </a:lnTo>
                  <a:lnTo>
                    <a:pt x="1811154" y="680425"/>
                  </a:lnTo>
                  <a:cubicBezTo>
                    <a:pt x="1819850" y="685460"/>
                    <a:pt x="1851126" y="706972"/>
                    <a:pt x="1856771" y="713837"/>
                  </a:cubicBezTo>
                  <a:cubicBezTo>
                    <a:pt x="1869129" y="728636"/>
                    <a:pt x="1879809" y="742062"/>
                    <a:pt x="1883166" y="758386"/>
                  </a:cubicBezTo>
                  <a:cubicBezTo>
                    <a:pt x="1890641" y="795155"/>
                    <a:pt x="1868977" y="833754"/>
                    <a:pt x="1821834" y="861064"/>
                  </a:cubicBezTo>
                  <a:lnTo>
                    <a:pt x="1704663" y="918123"/>
                  </a:lnTo>
                  <a:cubicBezTo>
                    <a:pt x="1667743" y="939482"/>
                    <a:pt x="1500987" y="995474"/>
                    <a:pt x="1469101" y="977166"/>
                  </a:cubicBezTo>
                  <a:lnTo>
                    <a:pt x="1297312" y="969233"/>
                  </a:lnTo>
                  <a:cubicBezTo>
                    <a:pt x="1280683" y="978845"/>
                    <a:pt x="1203789" y="952298"/>
                    <a:pt x="1182582" y="952298"/>
                  </a:cubicBezTo>
                  <a:cubicBezTo>
                    <a:pt x="1164122" y="952298"/>
                    <a:pt x="1101722" y="922242"/>
                    <a:pt x="1088602" y="914614"/>
                  </a:cubicBezTo>
                  <a:lnTo>
                    <a:pt x="738310" y="711701"/>
                  </a:lnTo>
                  <a:lnTo>
                    <a:pt x="582082" y="621230"/>
                  </a:lnTo>
                  <a:lnTo>
                    <a:pt x="74800" y="327387"/>
                  </a:lnTo>
                  <a:cubicBezTo>
                    <a:pt x="65647" y="322200"/>
                    <a:pt x="32997" y="299315"/>
                    <a:pt x="27200" y="292297"/>
                  </a:cubicBezTo>
                  <a:cubicBezTo>
                    <a:pt x="15452" y="277956"/>
                    <a:pt x="5078" y="264988"/>
                    <a:pt x="1721" y="249426"/>
                  </a:cubicBezTo>
                  <a:cubicBezTo>
                    <a:pt x="-6517" y="212200"/>
                    <a:pt x="14995" y="173296"/>
                    <a:pt x="62442" y="145834"/>
                  </a:cubicBezTo>
                  <a:close/>
                </a:path>
              </a:pathLst>
            </a:custGeom>
            <a:solidFill>
              <a:srgbClr val="7B7CBC">
                <a:alpha val="62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4" name="Forma Livre: Forma 1163">
              <a:extLst>
                <a:ext uri="{FF2B5EF4-FFF2-40B4-BE49-F238E27FC236}">
                  <a16:creationId xmlns:a16="http://schemas.microsoft.com/office/drawing/2014/main" id="{0855D62A-2448-E504-B729-F1CCB5C5555E}"/>
                </a:ext>
              </a:extLst>
            </p:cNvPr>
            <p:cNvSpPr/>
            <p:nvPr/>
          </p:nvSpPr>
          <p:spPr>
            <a:xfrm>
              <a:off x="8468914" y="4407638"/>
              <a:ext cx="1845711" cy="965132"/>
            </a:xfrm>
            <a:custGeom>
              <a:avLst/>
              <a:gdLst>
                <a:gd name="connsiteX0" fmla="*/ 60971 w 1845711"/>
                <a:gd name="connsiteY0" fmla="*/ 134100 h 965132"/>
                <a:gd name="connsiteX1" fmla="*/ 172192 w 1845711"/>
                <a:gd name="connsiteY1" fmla="*/ 70785 h 965132"/>
                <a:gd name="connsiteX2" fmla="*/ 396769 w 1845711"/>
                <a:gd name="connsiteY2" fmla="*/ 3808 h 965132"/>
                <a:gd name="connsiteX3" fmla="*/ 490750 w 1845711"/>
                <a:gd name="connsiteY3" fmla="*/ 7165 h 965132"/>
                <a:gd name="connsiteX4" fmla="*/ 601665 w 1845711"/>
                <a:gd name="connsiteY4" fmla="*/ 28066 h 965132"/>
                <a:gd name="connsiteX5" fmla="*/ 692747 w 1845711"/>
                <a:gd name="connsiteY5" fmla="*/ 66056 h 965132"/>
                <a:gd name="connsiteX6" fmla="*/ 1111998 w 1845711"/>
                <a:gd name="connsiteY6" fmla="*/ 303296 h 965132"/>
                <a:gd name="connsiteX7" fmla="*/ 1232373 w 1845711"/>
                <a:gd name="connsiteY7" fmla="*/ 371340 h 965132"/>
                <a:gd name="connsiteX8" fmla="*/ 1772152 w 1845711"/>
                <a:gd name="connsiteY8" fmla="*/ 676777 h 965132"/>
                <a:gd name="connsiteX9" fmla="*/ 1817159 w 1845711"/>
                <a:gd name="connsiteY9" fmla="*/ 708816 h 965132"/>
                <a:gd name="connsiteX10" fmla="*/ 1844011 w 1845711"/>
                <a:gd name="connsiteY10" fmla="*/ 751687 h 965132"/>
                <a:gd name="connsiteX11" fmla="*/ 1784662 w 1845711"/>
                <a:gd name="connsiteY11" fmla="*/ 852076 h 965132"/>
                <a:gd name="connsiteX12" fmla="*/ 1669932 w 1845711"/>
                <a:gd name="connsiteY12" fmla="*/ 907915 h 965132"/>
                <a:gd name="connsiteX13" fmla="*/ 1438643 w 1845711"/>
                <a:gd name="connsiteY13" fmla="*/ 960550 h 965132"/>
                <a:gd name="connsiteX14" fmla="*/ 1270820 w 1845711"/>
                <a:gd name="connsiteY14" fmla="*/ 943615 h 965132"/>
                <a:gd name="connsiteX15" fmla="*/ 1159142 w 1845711"/>
                <a:gd name="connsiteY15" fmla="*/ 922256 h 965132"/>
                <a:gd name="connsiteX16" fmla="*/ 1067602 w 1845711"/>
                <a:gd name="connsiteY16" fmla="*/ 883962 h 965132"/>
                <a:gd name="connsiteX17" fmla="*/ 724634 w 1845711"/>
                <a:gd name="connsiteY17" fmla="*/ 685626 h 965132"/>
                <a:gd name="connsiteX18" fmla="*/ 571762 w 1845711"/>
                <a:gd name="connsiteY18" fmla="*/ 597290 h 965132"/>
                <a:gd name="connsiteX19" fmla="*/ 75007 w 1845711"/>
                <a:gd name="connsiteY19" fmla="*/ 310161 h 965132"/>
                <a:gd name="connsiteX20" fmla="*/ 28017 w 1845711"/>
                <a:gd name="connsiteY20" fmla="*/ 276292 h 965132"/>
                <a:gd name="connsiteX21" fmla="*/ 1928 w 1845711"/>
                <a:gd name="connsiteY21" fmla="*/ 235099 h 965132"/>
                <a:gd name="connsiteX22" fmla="*/ 60971 w 1845711"/>
                <a:gd name="connsiteY22" fmla="*/ 134100 h 9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45711" h="965132">
                  <a:moveTo>
                    <a:pt x="60971" y="134100"/>
                  </a:moveTo>
                  <a:lnTo>
                    <a:pt x="172192" y="70785"/>
                  </a:lnTo>
                  <a:cubicBezTo>
                    <a:pt x="211859" y="47900"/>
                    <a:pt x="362441" y="-16178"/>
                    <a:pt x="396769" y="3808"/>
                  </a:cubicBezTo>
                  <a:lnTo>
                    <a:pt x="490750" y="7165"/>
                  </a:lnTo>
                  <a:cubicBezTo>
                    <a:pt x="505244" y="-1226"/>
                    <a:pt x="583052" y="28066"/>
                    <a:pt x="601665" y="28066"/>
                  </a:cubicBezTo>
                  <a:cubicBezTo>
                    <a:pt x="617685" y="28066"/>
                    <a:pt x="681305" y="59343"/>
                    <a:pt x="692747" y="66056"/>
                  </a:cubicBezTo>
                  <a:lnTo>
                    <a:pt x="1111998" y="303296"/>
                  </a:lnTo>
                  <a:lnTo>
                    <a:pt x="1232373" y="371340"/>
                  </a:lnTo>
                  <a:lnTo>
                    <a:pt x="1772152" y="676777"/>
                  </a:lnTo>
                  <a:cubicBezTo>
                    <a:pt x="1779780" y="681201"/>
                    <a:pt x="1812124" y="703019"/>
                    <a:pt x="1817159" y="708816"/>
                  </a:cubicBezTo>
                  <a:cubicBezTo>
                    <a:pt x="1829517" y="723310"/>
                    <a:pt x="1840501" y="735973"/>
                    <a:pt x="1844011" y="751687"/>
                  </a:cubicBezTo>
                  <a:cubicBezTo>
                    <a:pt x="1852096" y="787388"/>
                    <a:pt x="1831195" y="825224"/>
                    <a:pt x="1784662" y="852076"/>
                  </a:cubicBezTo>
                  <a:lnTo>
                    <a:pt x="1669932" y="907915"/>
                  </a:lnTo>
                  <a:cubicBezTo>
                    <a:pt x="1630265" y="930800"/>
                    <a:pt x="1472970" y="980384"/>
                    <a:pt x="1438643" y="960550"/>
                  </a:cubicBezTo>
                  <a:lnTo>
                    <a:pt x="1270820" y="943615"/>
                  </a:lnTo>
                  <a:cubicBezTo>
                    <a:pt x="1256326" y="952006"/>
                    <a:pt x="1177754" y="922256"/>
                    <a:pt x="1159142" y="922256"/>
                  </a:cubicBezTo>
                  <a:cubicBezTo>
                    <a:pt x="1142970" y="922256"/>
                    <a:pt x="1079197" y="890675"/>
                    <a:pt x="1067602" y="883962"/>
                  </a:cubicBezTo>
                  <a:lnTo>
                    <a:pt x="724634" y="685626"/>
                  </a:lnTo>
                  <a:lnTo>
                    <a:pt x="571762" y="597290"/>
                  </a:lnTo>
                  <a:lnTo>
                    <a:pt x="75007" y="310161"/>
                  </a:lnTo>
                  <a:cubicBezTo>
                    <a:pt x="67074" y="305584"/>
                    <a:pt x="33052" y="282547"/>
                    <a:pt x="28017" y="276292"/>
                  </a:cubicBezTo>
                  <a:cubicBezTo>
                    <a:pt x="16269" y="262255"/>
                    <a:pt x="5590" y="250050"/>
                    <a:pt x="1928" y="235099"/>
                  </a:cubicBezTo>
                  <a:cubicBezTo>
                    <a:pt x="-6768" y="199398"/>
                    <a:pt x="14133" y="161104"/>
                    <a:pt x="60971" y="134100"/>
                  </a:cubicBezTo>
                  <a:close/>
                </a:path>
              </a:pathLst>
            </a:custGeom>
            <a:solidFill>
              <a:srgbClr val="7777B9">
                <a:alpha val="67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5" name="Forma Livre: Forma 1164">
              <a:extLst>
                <a:ext uri="{FF2B5EF4-FFF2-40B4-BE49-F238E27FC236}">
                  <a16:creationId xmlns:a16="http://schemas.microsoft.com/office/drawing/2014/main" id="{3A8E20E0-97E1-F91F-B1AD-9C69D4B9A882}"/>
                </a:ext>
              </a:extLst>
            </p:cNvPr>
            <p:cNvSpPr/>
            <p:nvPr/>
          </p:nvSpPr>
          <p:spPr>
            <a:xfrm>
              <a:off x="8472121" y="4421596"/>
              <a:ext cx="1806774" cy="952291"/>
            </a:xfrm>
            <a:custGeom>
              <a:avLst/>
              <a:gdLst>
                <a:gd name="connsiteX0" fmla="*/ 59289 w 1806774"/>
                <a:gd name="connsiteY0" fmla="*/ 124413 h 952291"/>
                <a:gd name="connsiteX1" fmla="*/ 168526 w 1806774"/>
                <a:gd name="connsiteY1" fmla="*/ 63387 h 952291"/>
                <a:gd name="connsiteX2" fmla="*/ 389747 w 1806774"/>
                <a:gd name="connsiteY2" fmla="*/ 4802 h 952291"/>
                <a:gd name="connsiteX3" fmla="*/ 481744 w 1806774"/>
                <a:gd name="connsiteY3" fmla="*/ 14261 h 952291"/>
                <a:gd name="connsiteX4" fmla="*/ 589456 w 1806774"/>
                <a:gd name="connsiteY4" fmla="*/ 39434 h 952291"/>
                <a:gd name="connsiteX5" fmla="*/ 678097 w 1806774"/>
                <a:gd name="connsiteY5" fmla="*/ 78033 h 952291"/>
                <a:gd name="connsiteX6" fmla="*/ 1087889 w 1806774"/>
                <a:gd name="connsiteY6" fmla="*/ 310087 h 952291"/>
                <a:gd name="connsiteX7" fmla="*/ 1205518 w 1806774"/>
                <a:gd name="connsiteY7" fmla="*/ 376605 h 952291"/>
                <a:gd name="connsiteX8" fmla="*/ 1732938 w 1806774"/>
                <a:gd name="connsiteY8" fmla="*/ 675329 h 952291"/>
                <a:gd name="connsiteX9" fmla="*/ 1777335 w 1806774"/>
                <a:gd name="connsiteY9" fmla="*/ 706148 h 952291"/>
                <a:gd name="connsiteX10" fmla="*/ 1804796 w 1806774"/>
                <a:gd name="connsiteY10" fmla="*/ 747340 h 952291"/>
                <a:gd name="connsiteX11" fmla="*/ 1747584 w 1806774"/>
                <a:gd name="connsiteY11" fmla="*/ 845593 h 952291"/>
                <a:gd name="connsiteX12" fmla="*/ 1635296 w 1806774"/>
                <a:gd name="connsiteY12" fmla="*/ 900212 h 952291"/>
                <a:gd name="connsiteX13" fmla="*/ 1408277 w 1806774"/>
                <a:gd name="connsiteY13" fmla="*/ 946592 h 952291"/>
                <a:gd name="connsiteX14" fmla="*/ 1244422 w 1806774"/>
                <a:gd name="connsiteY14" fmla="*/ 920808 h 952291"/>
                <a:gd name="connsiteX15" fmla="*/ 1135795 w 1806774"/>
                <a:gd name="connsiteY15" fmla="*/ 895177 h 952291"/>
                <a:gd name="connsiteX16" fmla="*/ 1046849 w 1806774"/>
                <a:gd name="connsiteY16" fmla="*/ 856425 h 952291"/>
                <a:gd name="connsiteX17" fmla="*/ 711203 w 1806774"/>
                <a:gd name="connsiteY17" fmla="*/ 662819 h 952291"/>
                <a:gd name="connsiteX18" fmla="*/ 561536 w 1806774"/>
                <a:gd name="connsiteY18" fmla="*/ 576467 h 952291"/>
                <a:gd name="connsiteX19" fmla="*/ 75461 w 1806774"/>
                <a:gd name="connsiteY19" fmla="*/ 295898 h 952291"/>
                <a:gd name="connsiteX20" fmla="*/ 28928 w 1806774"/>
                <a:gd name="connsiteY20" fmla="*/ 263401 h 952291"/>
                <a:gd name="connsiteX21" fmla="*/ 2229 w 1806774"/>
                <a:gd name="connsiteY21" fmla="*/ 223734 h 952291"/>
                <a:gd name="connsiteX22" fmla="*/ 59289 w 1806774"/>
                <a:gd name="connsiteY22" fmla="*/ 124413 h 9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06774" h="952291">
                  <a:moveTo>
                    <a:pt x="59289" y="124413"/>
                  </a:moveTo>
                  <a:lnTo>
                    <a:pt x="168526" y="63387"/>
                  </a:lnTo>
                  <a:cubicBezTo>
                    <a:pt x="211092" y="38824"/>
                    <a:pt x="352979" y="-16557"/>
                    <a:pt x="389747" y="4802"/>
                  </a:cubicBezTo>
                  <a:lnTo>
                    <a:pt x="481744" y="14261"/>
                  </a:lnTo>
                  <a:cubicBezTo>
                    <a:pt x="494255" y="7090"/>
                    <a:pt x="573589" y="39434"/>
                    <a:pt x="589456" y="39434"/>
                  </a:cubicBezTo>
                  <a:cubicBezTo>
                    <a:pt x="603187" y="39434"/>
                    <a:pt x="668180" y="72236"/>
                    <a:pt x="678097" y="78033"/>
                  </a:cubicBezTo>
                  <a:lnTo>
                    <a:pt x="1087889" y="310087"/>
                  </a:lnTo>
                  <a:lnTo>
                    <a:pt x="1205518" y="376605"/>
                  </a:lnTo>
                  <a:lnTo>
                    <a:pt x="1732938" y="675329"/>
                  </a:lnTo>
                  <a:cubicBezTo>
                    <a:pt x="1739499" y="679143"/>
                    <a:pt x="1772911" y="701266"/>
                    <a:pt x="1777335" y="706148"/>
                  </a:cubicBezTo>
                  <a:cubicBezTo>
                    <a:pt x="1789845" y="720336"/>
                    <a:pt x="1800982" y="732236"/>
                    <a:pt x="1804796" y="747340"/>
                  </a:cubicBezTo>
                  <a:cubicBezTo>
                    <a:pt x="1813493" y="781973"/>
                    <a:pt x="1793354" y="819047"/>
                    <a:pt x="1747584" y="845593"/>
                  </a:cubicBezTo>
                  <a:lnTo>
                    <a:pt x="1635296" y="900212"/>
                  </a:lnTo>
                  <a:cubicBezTo>
                    <a:pt x="1592730" y="924775"/>
                    <a:pt x="1445046" y="967798"/>
                    <a:pt x="1408277" y="946592"/>
                  </a:cubicBezTo>
                  <a:lnTo>
                    <a:pt x="1244422" y="920808"/>
                  </a:lnTo>
                  <a:cubicBezTo>
                    <a:pt x="1231911" y="927979"/>
                    <a:pt x="1151661" y="895177"/>
                    <a:pt x="1135795" y="895177"/>
                  </a:cubicBezTo>
                  <a:cubicBezTo>
                    <a:pt x="1122063" y="895177"/>
                    <a:pt x="1056613" y="862070"/>
                    <a:pt x="1046849" y="856425"/>
                  </a:cubicBezTo>
                  <a:lnTo>
                    <a:pt x="711203" y="662819"/>
                  </a:lnTo>
                  <a:lnTo>
                    <a:pt x="561536" y="576467"/>
                  </a:lnTo>
                  <a:lnTo>
                    <a:pt x="75461" y="295898"/>
                  </a:lnTo>
                  <a:cubicBezTo>
                    <a:pt x="68595" y="291931"/>
                    <a:pt x="33505" y="268589"/>
                    <a:pt x="28928" y="263401"/>
                  </a:cubicBezTo>
                  <a:cubicBezTo>
                    <a:pt x="17181" y="249670"/>
                    <a:pt x="6196" y="238228"/>
                    <a:pt x="2229" y="223734"/>
                  </a:cubicBezTo>
                  <a:cubicBezTo>
                    <a:pt x="-7077" y="188644"/>
                    <a:pt x="12909" y="151113"/>
                    <a:pt x="59289" y="124413"/>
                  </a:cubicBezTo>
                  <a:close/>
                </a:path>
              </a:pathLst>
            </a:custGeom>
            <a:solidFill>
              <a:srgbClr val="7373B6">
                <a:alpha val="71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6" name="Forma Livre: Forma 1165">
              <a:extLst>
                <a:ext uri="{FF2B5EF4-FFF2-40B4-BE49-F238E27FC236}">
                  <a16:creationId xmlns:a16="http://schemas.microsoft.com/office/drawing/2014/main" id="{75895399-B018-08B8-FF2B-D18029A6596E}"/>
                </a:ext>
              </a:extLst>
            </p:cNvPr>
            <p:cNvSpPr/>
            <p:nvPr/>
          </p:nvSpPr>
          <p:spPr>
            <a:xfrm>
              <a:off x="8475487" y="4435138"/>
              <a:ext cx="1767702" cy="939433"/>
            </a:xfrm>
            <a:custGeom>
              <a:avLst/>
              <a:gdLst>
                <a:gd name="connsiteX0" fmla="*/ 57296 w 1767702"/>
                <a:gd name="connsiteY0" fmla="*/ 114990 h 939433"/>
                <a:gd name="connsiteX1" fmla="*/ 164550 w 1767702"/>
                <a:gd name="connsiteY1" fmla="*/ 56253 h 939433"/>
                <a:gd name="connsiteX2" fmla="*/ 382566 w 1767702"/>
                <a:gd name="connsiteY2" fmla="*/ 6058 h 939433"/>
                <a:gd name="connsiteX3" fmla="*/ 472734 w 1767702"/>
                <a:gd name="connsiteY3" fmla="*/ 21620 h 939433"/>
                <a:gd name="connsiteX4" fmla="*/ 577394 w 1767702"/>
                <a:gd name="connsiteY4" fmla="*/ 51065 h 939433"/>
                <a:gd name="connsiteX5" fmla="*/ 663441 w 1767702"/>
                <a:gd name="connsiteY5" fmla="*/ 90122 h 939433"/>
                <a:gd name="connsiteX6" fmla="*/ 1063621 w 1767702"/>
                <a:gd name="connsiteY6" fmla="*/ 316835 h 939433"/>
                <a:gd name="connsiteX7" fmla="*/ 1178504 w 1767702"/>
                <a:gd name="connsiteY7" fmla="*/ 381828 h 939433"/>
                <a:gd name="connsiteX8" fmla="*/ 1693719 w 1767702"/>
                <a:gd name="connsiteY8" fmla="*/ 673687 h 939433"/>
                <a:gd name="connsiteX9" fmla="*/ 1737505 w 1767702"/>
                <a:gd name="connsiteY9" fmla="*/ 703285 h 939433"/>
                <a:gd name="connsiteX10" fmla="*/ 1765425 w 1767702"/>
                <a:gd name="connsiteY10" fmla="*/ 742800 h 939433"/>
                <a:gd name="connsiteX11" fmla="*/ 1710196 w 1767702"/>
                <a:gd name="connsiteY11" fmla="*/ 838763 h 939433"/>
                <a:gd name="connsiteX12" fmla="*/ 1600501 w 1767702"/>
                <a:gd name="connsiteY12" fmla="*/ 892314 h 939433"/>
                <a:gd name="connsiteX13" fmla="*/ 1377755 w 1767702"/>
                <a:gd name="connsiteY13" fmla="*/ 932287 h 939433"/>
                <a:gd name="connsiteX14" fmla="*/ 1218018 w 1767702"/>
                <a:gd name="connsiteY14" fmla="*/ 897501 h 939433"/>
                <a:gd name="connsiteX15" fmla="*/ 1112443 w 1767702"/>
                <a:gd name="connsiteY15" fmla="*/ 867599 h 939433"/>
                <a:gd name="connsiteX16" fmla="*/ 1025938 w 1767702"/>
                <a:gd name="connsiteY16" fmla="*/ 828236 h 939433"/>
                <a:gd name="connsiteX17" fmla="*/ 697616 w 1767702"/>
                <a:gd name="connsiteY17" fmla="*/ 639207 h 939433"/>
                <a:gd name="connsiteX18" fmla="*/ 551304 w 1767702"/>
                <a:gd name="connsiteY18" fmla="*/ 554991 h 939433"/>
                <a:gd name="connsiteX19" fmla="*/ 75756 w 1767702"/>
                <a:gd name="connsiteY19" fmla="*/ 281135 h 939433"/>
                <a:gd name="connsiteX20" fmla="*/ 29834 w 1767702"/>
                <a:gd name="connsiteY20" fmla="*/ 250011 h 939433"/>
                <a:gd name="connsiteX21" fmla="*/ 2678 w 1767702"/>
                <a:gd name="connsiteY21" fmla="*/ 211870 h 939433"/>
                <a:gd name="connsiteX22" fmla="*/ 57296 w 1767702"/>
                <a:gd name="connsiteY22" fmla="*/ 114990 h 93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7702" h="939433">
                  <a:moveTo>
                    <a:pt x="57296" y="114990"/>
                  </a:moveTo>
                  <a:lnTo>
                    <a:pt x="164550" y="56253"/>
                  </a:lnTo>
                  <a:cubicBezTo>
                    <a:pt x="210015" y="30011"/>
                    <a:pt x="343205" y="-16674"/>
                    <a:pt x="382566" y="6058"/>
                  </a:cubicBezTo>
                  <a:lnTo>
                    <a:pt x="472734" y="21620"/>
                  </a:lnTo>
                  <a:cubicBezTo>
                    <a:pt x="483108" y="15670"/>
                    <a:pt x="564273" y="51065"/>
                    <a:pt x="577394" y="51065"/>
                  </a:cubicBezTo>
                  <a:cubicBezTo>
                    <a:pt x="588836" y="51065"/>
                    <a:pt x="655202" y="85392"/>
                    <a:pt x="663441" y="90122"/>
                  </a:cubicBezTo>
                  <a:lnTo>
                    <a:pt x="1063621" y="316835"/>
                  </a:lnTo>
                  <a:lnTo>
                    <a:pt x="1178504" y="381828"/>
                  </a:lnTo>
                  <a:lnTo>
                    <a:pt x="1693719" y="673687"/>
                  </a:lnTo>
                  <a:cubicBezTo>
                    <a:pt x="1699212" y="676891"/>
                    <a:pt x="1733844" y="699166"/>
                    <a:pt x="1737505" y="703285"/>
                  </a:cubicBezTo>
                  <a:cubicBezTo>
                    <a:pt x="1750016" y="717016"/>
                    <a:pt x="1761458" y="728306"/>
                    <a:pt x="1765425" y="742800"/>
                  </a:cubicBezTo>
                  <a:cubicBezTo>
                    <a:pt x="1774731" y="776211"/>
                    <a:pt x="1755356" y="812675"/>
                    <a:pt x="1710196" y="838763"/>
                  </a:cubicBezTo>
                  <a:lnTo>
                    <a:pt x="1600501" y="892314"/>
                  </a:lnTo>
                  <a:cubicBezTo>
                    <a:pt x="1555037" y="918556"/>
                    <a:pt x="1417117" y="955019"/>
                    <a:pt x="1377755" y="932287"/>
                  </a:cubicBezTo>
                  <a:lnTo>
                    <a:pt x="1218018" y="897501"/>
                  </a:lnTo>
                  <a:cubicBezTo>
                    <a:pt x="1207644" y="903452"/>
                    <a:pt x="1125563" y="867599"/>
                    <a:pt x="1112443" y="867599"/>
                  </a:cubicBezTo>
                  <a:cubicBezTo>
                    <a:pt x="1101000" y="867599"/>
                    <a:pt x="1034176" y="832966"/>
                    <a:pt x="1025938" y="828236"/>
                  </a:cubicBezTo>
                  <a:lnTo>
                    <a:pt x="697616" y="639207"/>
                  </a:lnTo>
                  <a:lnTo>
                    <a:pt x="551304" y="554991"/>
                  </a:lnTo>
                  <a:lnTo>
                    <a:pt x="75756" y="281135"/>
                  </a:lnTo>
                  <a:cubicBezTo>
                    <a:pt x="70112" y="277778"/>
                    <a:pt x="32733" y="254893"/>
                    <a:pt x="29834" y="250011"/>
                  </a:cubicBezTo>
                  <a:cubicBezTo>
                    <a:pt x="15798" y="238874"/>
                    <a:pt x="6797" y="225906"/>
                    <a:pt x="2678" y="211870"/>
                  </a:cubicBezTo>
                  <a:cubicBezTo>
                    <a:pt x="-7544" y="178305"/>
                    <a:pt x="11679" y="141384"/>
                    <a:pt x="57296" y="114990"/>
                  </a:cubicBezTo>
                  <a:close/>
                </a:path>
              </a:pathLst>
            </a:custGeom>
            <a:solidFill>
              <a:srgbClr val="6F6EB3">
                <a:alpha val="76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7" name="Forma Livre: Forma 1166">
              <a:extLst>
                <a:ext uri="{FF2B5EF4-FFF2-40B4-BE49-F238E27FC236}">
                  <a16:creationId xmlns:a16="http://schemas.microsoft.com/office/drawing/2014/main" id="{4234A445-502E-1B0B-083E-FCFD9C68A340}"/>
                </a:ext>
              </a:extLst>
            </p:cNvPr>
            <p:cNvSpPr/>
            <p:nvPr/>
          </p:nvSpPr>
          <p:spPr>
            <a:xfrm>
              <a:off x="8478569" y="4448423"/>
              <a:ext cx="1728936" cy="927988"/>
            </a:xfrm>
            <a:custGeom>
              <a:avLst/>
              <a:gdLst>
                <a:gd name="connsiteX0" fmla="*/ 55740 w 1728936"/>
                <a:gd name="connsiteY0" fmla="*/ 105977 h 927988"/>
                <a:gd name="connsiteX1" fmla="*/ 161010 w 1728936"/>
                <a:gd name="connsiteY1" fmla="*/ 49528 h 927988"/>
                <a:gd name="connsiteX2" fmla="*/ 375670 w 1728936"/>
                <a:gd name="connsiteY2" fmla="*/ 7725 h 927988"/>
                <a:gd name="connsiteX3" fmla="*/ 464007 w 1728936"/>
                <a:gd name="connsiteY3" fmla="*/ 29389 h 927988"/>
                <a:gd name="connsiteX4" fmla="*/ 565615 w 1728936"/>
                <a:gd name="connsiteY4" fmla="*/ 63106 h 927988"/>
                <a:gd name="connsiteX5" fmla="*/ 649069 w 1728936"/>
                <a:gd name="connsiteY5" fmla="*/ 102774 h 927988"/>
                <a:gd name="connsiteX6" fmla="*/ 1039638 w 1728936"/>
                <a:gd name="connsiteY6" fmla="*/ 324299 h 927988"/>
                <a:gd name="connsiteX7" fmla="*/ 1151774 w 1728936"/>
                <a:gd name="connsiteY7" fmla="*/ 387919 h 927988"/>
                <a:gd name="connsiteX8" fmla="*/ 1654631 w 1728936"/>
                <a:gd name="connsiteY8" fmla="*/ 673065 h 927988"/>
                <a:gd name="connsiteX9" fmla="*/ 1697808 w 1728936"/>
                <a:gd name="connsiteY9" fmla="*/ 701442 h 927988"/>
                <a:gd name="connsiteX10" fmla="*/ 1726338 w 1728936"/>
                <a:gd name="connsiteY10" fmla="*/ 739279 h 927988"/>
                <a:gd name="connsiteX11" fmla="*/ 1673092 w 1728936"/>
                <a:gd name="connsiteY11" fmla="*/ 833107 h 927988"/>
                <a:gd name="connsiteX12" fmla="*/ 1565838 w 1728936"/>
                <a:gd name="connsiteY12" fmla="*/ 885437 h 927988"/>
                <a:gd name="connsiteX13" fmla="*/ 1347363 w 1728936"/>
                <a:gd name="connsiteY13" fmla="*/ 919155 h 927988"/>
                <a:gd name="connsiteX14" fmla="*/ 1191594 w 1728936"/>
                <a:gd name="connsiteY14" fmla="*/ 875368 h 927988"/>
                <a:gd name="connsiteX15" fmla="*/ 1089069 w 1728936"/>
                <a:gd name="connsiteY15" fmla="*/ 841041 h 927988"/>
                <a:gd name="connsiteX16" fmla="*/ 1005158 w 1728936"/>
                <a:gd name="connsiteY16" fmla="*/ 801221 h 927988"/>
                <a:gd name="connsiteX17" fmla="*/ 684159 w 1728936"/>
                <a:gd name="connsiteY17" fmla="*/ 616769 h 927988"/>
                <a:gd name="connsiteX18" fmla="*/ 541052 w 1728936"/>
                <a:gd name="connsiteY18" fmla="*/ 534535 h 927988"/>
                <a:gd name="connsiteX19" fmla="*/ 76031 w 1728936"/>
                <a:gd name="connsiteY19" fmla="*/ 267392 h 927988"/>
                <a:gd name="connsiteX20" fmla="*/ 30719 w 1728936"/>
                <a:gd name="connsiteY20" fmla="*/ 237490 h 927988"/>
                <a:gd name="connsiteX21" fmla="*/ 2952 w 1728936"/>
                <a:gd name="connsiteY21" fmla="*/ 201026 h 927988"/>
                <a:gd name="connsiteX22" fmla="*/ 55740 w 1728936"/>
                <a:gd name="connsiteY22" fmla="*/ 105977 h 92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8936" h="927988">
                  <a:moveTo>
                    <a:pt x="55740" y="105977"/>
                  </a:moveTo>
                  <a:lnTo>
                    <a:pt x="161010" y="49528"/>
                  </a:lnTo>
                  <a:cubicBezTo>
                    <a:pt x="209221" y="21608"/>
                    <a:pt x="333867" y="-16533"/>
                    <a:pt x="375670" y="7725"/>
                  </a:cubicBezTo>
                  <a:lnTo>
                    <a:pt x="464007" y="29389"/>
                  </a:lnTo>
                  <a:cubicBezTo>
                    <a:pt x="472397" y="24660"/>
                    <a:pt x="555088" y="63106"/>
                    <a:pt x="565615" y="63106"/>
                  </a:cubicBezTo>
                  <a:cubicBezTo>
                    <a:pt x="574770" y="63106"/>
                    <a:pt x="642509" y="98959"/>
                    <a:pt x="649069" y="102774"/>
                  </a:cubicBezTo>
                  <a:lnTo>
                    <a:pt x="1039638" y="324299"/>
                  </a:lnTo>
                  <a:lnTo>
                    <a:pt x="1151774" y="387919"/>
                  </a:lnTo>
                  <a:lnTo>
                    <a:pt x="1654631" y="673065"/>
                  </a:lnTo>
                  <a:cubicBezTo>
                    <a:pt x="1659056" y="675659"/>
                    <a:pt x="1695519" y="697628"/>
                    <a:pt x="1697808" y="701442"/>
                  </a:cubicBezTo>
                  <a:cubicBezTo>
                    <a:pt x="1712606" y="712427"/>
                    <a:pt x="1722065" y="725395"/>
                    <a:pt x="1726338" y="739279"/>
                  </a:cubicBezTo>
                  <a:cubicBezTo>
                    <a:pt x="1736254" y="771623"/>
                    <a:pt x="1717641" y="807323"/>
                    <a:pt x="1673092" y="833107"/>
                  </a:cubicBezTo>
                  <a:lnTo>
                    <a:pt x="1565838" y="885437"/>
                  </a:lnTo>
                  <a:cubicBezTo>
                    <a:pt x="1517627" y="913357"/>
                    <a:pt x="1389166" y="943260"/>
                    <a:pt x="1347363" y="919155"/>
                  </a:cubicBezTo>
                  <a:lnTo>
                    <a:pt x="1191594" y="875368"/>
                  </a:lnTo>
                  <a:cubicBezTo>
                    <a:pt x="1183202" y="880098"/>
                    <a:pt x="1099596" y="841041"/>
                    <a:pt x="1089069" y="841041"/>
                  </a:cubicBezTo>
                  <a:cubicBezTo>
                    <a:pt x="1079916" y="841041"/>
                    <a:pt x="1011718" y="805035"/>
                    <a:pt x="1005158" y="801221"/>
                  </a:cubicBezTo>
                  <a:lnTo>
                    <a:pt x="684159" y="616769"/>
                  </a:lnTo>
                  <a:lnTo>
                    <a:pt x="541052" y="534535"/>
                  </a:lnTo>
                  <a:lnTo>
                    <a:pt x="76031" y="267392"/>
                  </a:lnTo>
                  <a:cubicBezTo>
                    <a:pt x="71454" y="264799"/>
                    <a:pt x="33007" y="241456"/>
                    <a:pt x="30719" y="237490"/>
                  </a:cubicBezTo>
                  <a:cubicBezTo>
                    <a:pt x="16530" y="226963"/>
                    <a:pt x="7224" y="214452"/>
                    <a:pt x="2952" y="201026"/>
                  </a:cubicBezTo>
                  <a:cubicBezTo>
                    <a:pt x="-7728" y="168224"/>
                    <a:pt x="10733" y="132066"/>
                    <a:pt x="55740" y="105977"/>
                  </a:cubicBezTo>
                  <a:close/>
                </a:path>
              </a:pathLst>
            </a:custGeom>
            <a:solidFill>
              <a:srgbClr val="6B6AB0">
                <a:alpha val="81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8" name="Forma Livre: Forma 1167">
              <a:extLst>
                <a:ext uri="{FF2B5EF4-FFF2-40B4-BE49-F238E27FC236}">
                  <a16:creationId xmlns:a16="http://schemas.microsoft.com/office/drawing/2014/main" id="{0E892A0B-11E9-D335-1958-4A90433BB3CD}"/>
                </a:ext>
              </a:extLst>
            </p:cNvPr>
            <p:cNvSpPr/>
            <p:nvPr/>
          </p:nvSpPr>
          <p:spPr>
            <a:xfrm>
              <a:off x="8481714" y="4461114"/>
              <a:ext cx="1689978" cy="916517"/>
            </a:xfrm>
            <a:custGeom>
              <a:avLst/>
              <a:gdLst>
                <a:gd name="connsiteX0" fmla="*/ 53968 w 1689978"/>
                <a:gd name="connsiteY0" fmla="*/ 97558 h 916517"/>
                <a:gd name="connsiteX1" fmla="*/ 157103 w 1689978"/>
                <a:gd name="connsiteY1" fmla="*/ 43245 h 916517"/>
                <a:gd name="connsiteX2" fmla="*/ 368407 w 1689978"/>
                <a:gd name="connsiteY2" fmla="*/ 9681 h 916517"/>
                <a:gd name="connsiteX3" fmla="*/ 454759 w 1689978"/>
                <a:gd name="connsiteY3" fmla="*/ 37447 h 916517"/>
                <a:gd name="connsiteX4" fmla="*/ 553317 w 1689978"/>
                <a:gd name="connsiteY4" fmla="*/ 75437 h 916517"/>
                <a:gd name="connsiteX5" fmla="*/ 634329 w 1689978"/>
                <a:gd name="connsiteY5" fmla="*/ 115562 h 916517"/>
                <a:gd name="connsiteX6" fmla="*/ 1015286 w 1689978"/>
                <a:gd name="connsiteY6" fmla="*/ 331747 h 916517"/>
                <a:gd name="connsiteX7" fmla="*/ 1124677 w 1689978"/>
                <a:gd name="connsiteY7" fmla="*/ 393842 h 916517"/>
                <a:gd name="connsiteX8" fmla="*/ 1615329 w 1689978"/>
                <a:gd name="connsiteY8" fmla="*/ 672275 h 916517"/>
                <a:gd name="connsiteX9" fmla="*/ 1657894 w 1689978"/>
                <a:gd name="connsiteY9" fmla="*/ 699279 h 916517"/>
                <a:gd name="connsiteX10" fmla="*/ 1687035 w 1689978"/>
                <a:gd name="connsiteY10" fmla="*/ 735590 h 916517"/>
                <a:gd name="connsiteX11" fmla="*/ 1635773 w 1689978"/>
                <a:gd name="connsiteY11" fmla="*/ 827129 h 916517"/>
                <a:gd name="connsiteX12" fmla="*/ 1531112 w 1689978"/>
                <a:gd name="connsiteY12" fmla="*/ 878239 h 916517"/>
                <a:gd name="connsiteX13" fmla="*/ 1316910 w 1689978"/>
                <a:gd name="connsiteY13" fmla="*/ 905548 h 916517"/>
                <a:gd name="connsiteX14" fmla="*/ 1165106 w 1689978"/>
                <a:gd name="connsiteY14" fmla="*/ 852913 h 916517"/>
                <a:gd name="connsiteX15" fmla="*/ 1065481 w 1689978"/>
                <a:gd name="connsiteY15" fmla="*/ 814314 h 916517"/>
                <a:gd name="connsiteX16" fmla="*/ 984010 w 1689978"/>
                <a:gd name="connsiteY16" fmla="*/ 773884 h 916517"/>
                <a:gd name="connsiteX17" fmla="*/ 670487 w 1689978"/>
                <a:gd name="connsiteY17" fmla="*/ 594161 h 916517"/>
                <a:gd name="connsiteX18" fmla="*/ 530736 w 1689978"/>
                <a:gd name="connsiteY18" fmla="*/ 514064 h 916517"/>
                <a:gd name="connsiteX19" fmla="*/ 76395 w 1689978"/>
                <a:gd name="connsiteY19" fmla="*/ 253481 h 916517"/>
                <a:gd name="connsiteX20" fmla="*/ 31694 w 1689978"/>
                <a:gd name="connsiteY20" fmla="*/ 224951 h 916517"/>
                <a:gd name="connsiteX21" fmla="*/ 3316 w 1689978"/>
                <a:gd name="connsiteY21" fmla="*/ 190013 h 916517"/>
                <a:gd name="connsiteX22" fmla="*/ 53968 w 1689978"/>
                <a:gd name="connsiteY22" fmla="*/ 97558 h 91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89978" h="916517">
                  <a:moveTo>
                    <a:pt x="53968" y="97558"/>
                  </a:moveTo>
                  <a:lnTo>
                    <a:pt x="157103" y="43245"/>
                  </a:lnTo>
                  <a:cubicBezTo>
                    <a:pt x="208212" y="13800"/>
                    <a:pt x="324162" y="-15798"/>
                    <a:pt x="368407" y="9681"/>
                  </a:cubicBezTo>
                  <a:lnTo>
                    <a:pt x="454759" y="37447"/>
                  </a:lnTo>
                  <a:cubicBezTo>
                    <a:pt x="461015" y="33786"/>
                    <a:pt x="545383" y="75437"/>
                    <a:pt x="553317" y="75437"/>
                  </a:cubicBezTo>
                  <a:cubicBezTo>
                    <a:pt x="560182" y="75437"/>
                    <a:pt x="629294" y="112663"/>
                    <a:pt x="634329" y="115562"/>
                  </a:cubicBezTo>
                  <a:lnTo>
                    <a:pt x="1015286" y="331747"/>
                  </a:lnTo>
                  <a:lnTo>
                    <a:pt x="1124677" y="393842"/>
                  </a:lnTo>
                  <a:lnTo>
                    <a:pt x="1615329" y="672275"/>
                  </a:lnTo>
                  <a:cubicBezTo>
                    <a:pt x="1618533" y="674106"/>
                    <a:pt x="1656216" y="696533"/>
                    <a:pt x="1657894" y="699279"/>
                  </a:cubicBezTo>
                  <a:cubicBezTo>
                    <a:pt x="1672846" y="709654"/>
                    <a:pt x="1682458" y="722164"/>
                    <a:pt x="1687035" y="735590"/>
                  </a:cubicBezTo>
                  <a:cubicBezTo>
                    <a:pt x="1697562" y="766713"/>
                    <a:pt x="1679711" y="801803"/>
                    <a:pt x="1635773" y="827129"/>
                  </a:cubicBezTo>
                  <a:lnTo>
                    <a:pt x="1531112" y="878239"/>
                  </a:lnTo>
                  <a:cubicBezTo>
                    <a:pt x="1480003" y="907684"/>
                    <a:pt x="1361154" y="931179"/>
                    <a:pt x="1316910" y="905548"/>
                  </a:cubicBezTo>
                  <a:lnTo>
                    <a:pt x="1165106" y="852913"/>
                  </a:lnTo>
                  <a:cubicBezTo>
                    <a:pt x="1158851" y="856574"/>
                    <a:pt x="1073414" y="814314"/>
                    <a:pt x="1065481" y="814314"/>
                  </a:cubicBezTo>
                  <a:cubicBezTo>
                    <a:pt x="1058615" y="814314"/>
                    <a:pt x="989045" y="776783"/>
                    <a:pt x="984010" y="773884"/>
                  </a:cubicBezTo>
                  <a:lnTo>
                    <a:pt x="670487" y="594161"/>
                  </a:lnTo>
                  <a:lnTo>
                    <a:pt x="530736" y="514064"/>
                  </a:lnTo>
                  <a:lnTo>
                    <a:pt x="76395" y="253481"/>
                  </a:lnTo>
                  <a:cubicBezTo>
                    <a:pt x="73039" y="251498"/>
                    <a:pt x="33372" y="228003"/>
                    <a:pt x="31694" y="224951"/>
                  </a:cubicBezTo>
                  <a:cubicBezTo>
                    <a:pt x="17352" y="214882"/>
                    <a:pt x="7893" y="202829"/>
                    <a:pt x="3316" y="190013"/>
                  </a:cubicBezTo>
                  <a:cubicBezTo>
                    <a:pt x="-7974" y="158737"/>
                    <a:pt x="9724" y="123190"/>
                    <a:pt x="53968" y="97558"/>
                  </a:cubicBezTo>
                  <a:close/>
                </a:path>
              </a:pathLst>
            </a:custGeom>
            <a:solidFill>
              <a:srgbClr val="6765AC">
                <a:alpha val="86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9" name="Forma Livre: Forma 1168">
              <a:extLst>
                <a:ext uri="{FF2B5EF4-FFF2-40B4-BE49-F238E27FC236}">
                  <a16:creationId xmlns:a16="http://schemas.microsoft.com/office/drawing/2014/main" id="{96D2BEDB-F51E-29F1-A074-2D2F8DD426F5}"/>
                </a:ext>
              </a:extLst>
            </p:cNvPr>
            <p:cNvSpPr/>
            <p:nvPr/>
          </p:nvSpPr>
          <p:spPr>
            <a:xfrm>
              <a:off x="8484686" y="4473408"/>
              <a:ext cx="1651370" cy="906516"/>
            </a:xfrm>
            <a:custGeom>
              <a:avLst/>
              <a:gdLst>
                <a:gd name="connsiteX0" fmla="*/ 52522 w 1651370"/>
                <a:gd name="connsiteY0" fmla="*/ 89536 h 906516"/>
                <a:gd name="connsiteX1" fmla="*/ 153674 w 1651370"/>
                <a:gd name="connsiteY1" fmla="*/ 37512 h 906516"/>
                <a:gd name="connsiteX2" fmla="*/ 361621 w 1651370"/>
                <a:gd name="connsiteY2" fmla="*/ 12338 h 906516"/>
                <a:gd name="connsiteX3" fmla="*/ 446142 w 1651370"/>
                <a:gd name="connsiteY3" fmla="*/ 46055 h 906516"/>
                <a:gd name="connsiteX4" fmla="*/ 541649 w 1651370"/>
                <a:gd name="connsiteY4" fmla="*/ 88316 h 906516"/>
                <a:gd name="connsiteX5" fmla="*/ 620068 w 1651370"/>
                <a:gd name="connsiteY5" fmla="*/ 129051 h 906516"/>
                <a:gd name="connsiteX6" fmla="*/ 991566 w 1651370"/>
                <a:gd name="connsiteY6" fmla="*/ 340050 h 906516"/>
                <a:gd name="connsiteX7" fmla="*/ 1098209 w 1651370"/>
                <a:gd name="connsiteY7" fmla="*/ 400619 h 906516"/>
                <a:gd name="connsiteX8" fmla="*/ 1576504 w 1651370"/>
                <a:gd name="connsiteY8" fmla="*/ 672339 h 906516"/>
                <a:gd name="connsiteX9" fmla="*/ 1618460 w 1651370"/>
                <a:gd name="connsiteY9" fmla="*/ 698122 h 906516"/>
                <a:gd name="connsiteX10" fmla="*/ 1648058 w 1651370"/>
                <a:gd name="connsiteY10" fmla="*/ 732755 h 906516"/>
                <a:gd name="connsiteX11" fmla="*/ 1598931 w 1651370"/>
                <a:gd name="connsiteY11" fmla="*/ 822159 h 906516"/>
                <a:gd name="connsiteX12" fmla="*/ 1496712 w 1651370"/>
                <a:gd name="connsiteY12" fmla="*/ 872047 h 906516"/>
                <a:gd name="connsiteX13" fmla="*/ 1286781 w 1651370"/>
                <a:gd name="connsiteY13" fmla="*/ 893102 h 906516"/>
                <a:gd name="connsiteX14" fmla="*/ 1138944 w 1651370"/>
                <a:gd name="connsiteY14" fmla="*/ 831465 h 906516"/>
                <a:gd name="connsiteX15" fmla="*/ 1042371 w 1651370"/>
                <a:gd name="connsiteY15" fmla="*/ 788594 h 906516"/>
                <a:gd name="connsiteX16" fmla="*/ 963493 w 1651370"/>
                <a:gd name="connsiteY16" fmla="*/ 747706 h 906516"/>
                <a:gd name="connsiteX17" fmla="*/ 657294 w 1651370"/>
                <a:gd name="connsiteY17" fmla="*/ 572560 h 906516"/>
                <a:gd name="connsiteX18" fmla="*/ 520747 w 1651370"/>
                <a:gd name="connsiteY18" fmla="*/ 494447 h 906516"/>
                <a:gd name="connsiteX19" fmla="*/ 76932 w 1651370"/>
                <a:gd name="connsiteY19" fmla="*/ 240577 h 906516"/>
                <a:gd name="connsiteX20" fmla="*/ 32688 w 1651370"/>
                <a:gd name="connsiteY20" fmla="*/ 213420 h 906516"/>
                <a:gd name="connsiteX21" fmla="*/ 3701 w 1651370"/>
                <a:gd name="connsiteY21" fmla="*/ 180008 h 906516"/>
                <a:gd name="connsiteX22" fmla="*/ 52522 w 1651370"/>
                <a:gd name="connsiteY22" fmla="*/ 89536 h 90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51370" h="906516">
                  <a:moveTo>
                    <a:pt x="52522" y="89536"/>
                  </a:moveTo>
                  <a:lnTo>
                    <a:pt x="153674" y="37512"/>
                  </a:lnTo>
                  <a:cubicBezTo>
                    <a:pt x="207529" y="6388"/>
                    <a:pt x="314936" y="-14514"/>
                    <a:pt x="361621" y="12338"/>
                  </a:cubicBezTo>
                  <a:lnTo>
                    <a:pt x="446142" y="46055"/>
                  </a:lnTo>
                  <a:cubicBezTo>
                    <a:pt x="450262" y="43614"/>
                    <a:pt x="536309" y="88316"/>
                    <a:pt x="541649" y="88316"/>
                  </a:cubicBezTo>
                  <a:cubicBezTo>
                    <a:pt x="546226" y="88316"/>
                    <a:pt x="616711" y="127068"/>
                    <a:pt x="620068" y="129051"/>
                  </a:cubicBezTo>
                  <a:lnTo>
                    <a:pt x="991566" y="340050"/>
                  </a:lnTo>
                  <a:lnTo>
                    <a:pt x="1098209" y="400619"/>
                  </a:lnTo>
                  <a:lnTo>
                    <a:pt x="1576504" y="672339"/>
                  </a:lnTo>
                  <a:cubicBezTo>
                    <a:pt x="1578640" y="673559"/>
                    <a:pt x="1617392" y="696292"/>
                    <a:pt x="1618460" y="698122"/>
                  </a:cubicBezTo>
                  <a:cubicBezTo>
                    <a:pt x="1633411" y="708039"/>
                    <a:pt x="1643328" y="719939"/>
                    <a:pt x="1648058" y="732755"/>
                  </a:cubicBezTo>
                  <a:cubicBezTo>
                    <a:pt x="1659195" y="762810"/>
                    <a:pt x="1642108" y="797137"/>
                    <a:pt x="1598931" y="822159"/>
                  </a:cubicBezTo>
                  <a:lnTo>
                    <a:pt x="1496712" y="872047"/>
                  </a:lnTo>
                  <a:cubicBezTo>
                    <a:pt x="1442856" y="903171"/>
                    <a:pt x="1333466" y="919953"/>
                    <a:pt x="1286781" y="893102"/>
                  </a:cubicBezTo>
                  <a:lnTo>
                    <a:pt x="1138944" y="831465"/>
                  </a:lnTo>
                  <a:cubicBezTo>
                    <a:pt x="1134826" y="833906"/>
                    <a:pt x="1047710" y="788594"/>
                    <a:pt x="1042371" y="788594"/>
                  </a:cubicBezTo>
                  <a:cubicBezTo>
                    <a:pt x="1037794" y="788594"/>
                    <a:pt x="966698" y="749537"/>
                    <a:pt x="963493" y="747706"/>
                  </a:cubicBezTo>
                  <a:lnTo>
                    <a:pt x="657294" y="572560"/>
                  </a:lnTo>
                  <a:lnTo>
                    <a:pt x="520747" y="494447"/>
                  </a:lnTo>
                  <a:lnTo>
                    <a:pt x="76932" y="240577"/>
                  </a:lnTo>
                  <a:cubicBezTo>
                    <a:pt x="74644" y="239204"/>
                    <a:pt x="33909" y="215403"/>
                    <a:pt x="32688" y="213420"/>
                  </a:cubicBezTo>
                  <a:cubicBezTo>
                    <a:pt x="18195" y="203808"/>
                    <a:pt x="8583" y="192366"/>
                    <a:pt x="3701" y="180008"/>
                  </a:cubicBezTo>
                  <a:cubicBezTo>
                    <a:pt x="-8199" y="149647"/>
                    <a:pt x="8736" y="114710"/>
                    <a:pt x="52522" y="89536"/>
                  </a:cubicBezTo>
                  <a:close/>
                </a:path>
              </a:pathLst>
            </a:custGeom>
            <a:solidFill>
              <a:srgbClr val="6361A9">
                <a:alpha val="90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0" name="Forma Livre: Forma 1169">
              <a:extLst>
                <a:ext uri="{FF2B5EF4-FFF2-40B4-BE49-F238E27FC236}">
                  <a16:creationId xmlns:a16="http://schemas.microsoft.com/office/drawing/2014/main" id="{94D99479-38D6-4D93-40F3-78D388E6738A}"/>
                </a:ext>
              </a:extLst>
            </p:cNvPr>
            <p:cNvSpPr/>
            <p:nvPr/>
          </p:nvSpPr>
          <p:spPr>
            <a:xfrm>
              <a:off x="8487930" y="4484877"/>
              <a:ext cx="1612664" cy="897724"/>
            </a:xfrm>
            <a:custGeom>
              <a:avLst/>
              <a:gdLst>
                <a:gd name="connsiteX0" fmla="*/ 50803 w 1612664"/>
                <a:gd name="connsiteY0" fmla="*/ 82338 h 897724"/>
                <a:gd name="connsiteX1" fmla="*/ 149971 w 1612664"/>
                <a:gd name="connsiteY1" fmla="*/ 32602 h 897724"/>
                <a:gd name="connsiteX2" fmla="*/ 354563 w 1612664"/>
                <a:gd name="connsiteY2" fmla="*/ 15820 h 897724"/>
                <a:gd name="connsiteX3" fmla="*/ 437253 w 1612664"/>
                <a:gd name="connsiteY3" fmla="*/ 55639 h 897724"/>
                <a:gd name="connsiteX4" fmla="*/ 529708 w 1612664"/>
                <a:gd name="connsiteY4" fmla="*/ 102172 h 897724"/>
                <a:gd name="connsiteX5" fmla="*/ 605533 w 1612664"/>
                <a:gd name="connsiteY5" fmla="*/ 143365 h 897724"/>
                <a:gd name="connsiteX6" fmla="*/ 967420 w 1612664"/>
                <a:gd name="connsiteY6" fmla="*/ 349177 h 897724"/>
                <a:gd name="connsiteX7" fmla="*/ 1071318 w 1612664"/>
                <a:gd name="connsiteY7" fmla="*/ 408220 h 897724"/>
                <a:gd name="connsiteX8" fmla="*/ 1537254 w 1612664"/>
                <a:gd name="connsiteY8" fmla="*/ 673227 h 897724"/>
                <a:gd name="connsiteX9" fmla="*/ 1578753 w 1612664"/>
                <a:gd name="connsiteY9" fmla="*/ 697790 h 897724"/>
                <a:gd name="connsiteX10" fmla="*/ 1608960 w 1612664"/>
                <a:gd name="connsiteY10" fmla="*/ 730744 h 897724"/>
                <a:gd name="connsiteX11" fmla="*/ 1561818 w 1612664"/>
                <a:gd name="connsiteY11" fmla="*/ 817859 h 897724"/>
                <a:gd name="connsiteX12" fmla="*/ 1462192 w 1612664"/>
                <a:gd name="connsiteY12" fmla="*/ 866528 h 897724"/>
                <a:gd name="connsiteX13" fmla="*/ 1256533 w 1612664"/>
                <a:gd name="connsiteY13" fmla="*/ 881174 h 897724"/>
                <a:gd name="connsiteX14" fmla="*/ 1112815 w 1612664"/>
                <a:gd name="connsiteY14" fmla="*/ 810536 h 897724"/>
                <a:gd name="connsiteX15" fmla="*/ 1019293 w 1612664"/>
                <a:gd name="connsiteY15" fmla="*/ 763393 h 897724"/>
                <a:gd name="connsiteX16" fmla="*/ 942857 w 1612664"/>
                <a:gd name="connsiteY16" fmla="*/ 721895 h 897724"/>
                <a:gd name="connsiteX17" fmla="*/ 643980 w 1612664"/>
                <a:gd name="connsiteY17" fmla="*/ 551327 h 897724"/>
                <a:gd name="connsiteX18" fmla="*/ 510790 w 1612664"/>
                <a:gd name="connsiteY18" fmla="*/ 475348 h 897724"/>
                <a:gd name="connsiteX19" fmla="*/ 77503 w 1612664"/>
                <a:gd name="connsiteY19" fmla="*/ 228192 h 897724"/>
                <a:gd name="connsiteX20" fmla="*/ 33869 w 1612664"/>
                <a:gd name="connsiteY20" fmla="*/ 202408 h 897724"/>
                <a:gd name="connsiteX21" fmla="*/ 4271 w 1612664"/>
                <a:gd name="connsiteY21" fmla="*/ 170674 h 897724"/>
                <a:gd name="connsiteX22" fmla="*/ 50803 w 1612664"/>
                <a:gd name="connsiteY22" fmla="*/ 82338 h 89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2664" h="897724">
                  <a:moveTo>
                    <a:pt x="50803" y="82338"/>
                  </a:moveTo>
                  <a:lnTo>
                    <a:pt x="149971" y="32602"/>
                  </a:lnTo>
                  <a:cubicBezTo>
                    <a:pt x="206726" y="-200"/>
                    <a:pt x="305436" y="-12557"/>
                    <a:pt x="354563" y="15820"/>
                  </a:cubicBezTo>
                  <a:lnTo>
                    <a:pt x="437253" y="55639"/>
                  </a:lnTo>
                  <a:cubicBezTo>
                    <a:pt x="439390" y="54419"/>
                    <a:pt x="526962" y="102172"/>
                    <a:pt x="529708" y="102172"/>
                  </a:cubicBezTo>
                  <a:cubicBezTo>
                    <a:pt x="531997" y="102172"/>
                    <a:pt x="603855" y="142449"/>
                    <a:pt x="605533" y="143365"/>
                  </a:cubicBezTo>
                  <a:lnTo>
                    <a:pt x="967420" y="349177"/>
                  </a:lnTo>
                  <a:lnTo>
                    <a:pt x="1071318" y="408220"/>
                  </a:lnTo>
                  <a:lnTo>
                    <a:pt x="1537254" y="673227"/>
                  </a:lnTo>
                  <a:cubicBezTo>
                    <a:pt x="1538322" y="673837"/>
                    <a:pt x="1578142" y="696875"/>
                    <a:pt x="1578753" y="697790"/>
                  </a:cubicBezTo>
                  <a:cubicBezTo>
                    <a:pt x="1593856" y="707096"/>
                    <a:pt x="1603925" y="718539"/>
                    <a:pt x="1608960" y="730744"/>
                  </a:cubicBezTo>
                  <a:cubicBezTo>
                    <a:pt x="1620708" y="759579"/>
                    <a:pt x="1604384" y="793296"/>
                    <a:pt x="1561818" y="817859"/>
                  </a:cubicBezTo>
                  <a:lnTo>
                    <a:pt x="1462192" y="866528"/>
                  </a:lnTo>
                  <a:cubicBezTo>
                    <a:pt x="1405438" y="899330"/>
                    <a:pt x="1305659" y="909551"/>
                    <a:pt x="1256533" y="881174"/>
                  </a:cubicBezTo>
                  <a:lnTo>
                    <a:pt x="1112815" y="810536"/>
                  </a:lnTo>
                  <a:cubicBezTo>
                    <a:pt x="1110680" y="811757"/>
                    <a:pt x="1021887" y="763393"/>
                    <a:pt x="1019293" y="763393"/>
                  </a:cubicBezTo>
                  <a:cubicBezTo>
                    <a:pt x="1017004" y="763393"/>
                    <a:pt x="944535" y="722811"/>
                    <a:pt x="942857" y="721895"/>
                  </a:cubicBezTo>
                  <a:lnTo>
                    <a:pt x="643980" y="551327"/>
                  </a:lnTo>
                  <a:lnTo>
                    <a:pt x="510790" y="475348"/>
                  </a:lnTo>
                  <a:lnTo>
                    <a:pt x="77503" y="228192"/>
                  </a:lnTo>
                  <a:cubicBezTo>
                    <a:pt x="76435" y="227581"/>
                    <a:pt x="34479" y="203323"/>
                    <a:pt x="33869" y="202408"/>
                  </a:cubicBezTo>
                  <a:cubicBezTo>
                    <a:pt x="19223" y="193407"/>
                    <a:pt x="9306" y="182422"/>
                    <a:pt x="4271" y="170674"/>
                  </a:cubicBezTo>
                  <a:cubicBezTo>
                    <a:pt x="-8544" y="141382"/>
                    <a:pt x="7627" y="107207"/>
                    <a:pt x="50803" y="82338"/>
                  </a:cubicBezTo>
                  <a:close/>
                </a:path>
              </a:pathLst>
            </a:custGeom>
            <a:solidFill>
              <a:srgbClr val="5F5CA6">
                <a:alpha val="95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1" name="Forma Livre: Forma 1170">
              <a:extLst>
                <a:ext uri="{FF2B5EF4-FFF2-40B4-BE49-F238E27FC236}">
                  <a16:creationId xmlns:a16="http://schemas.microsoft.com/office/drawing/2014/main" id="{3278A774-3332-D50A-DE65-4A3C64C92F4B}"/>
                </a:ext>
              </a:extLst>
            </p:cNvPr>
            <p:cNvSpPr/>
            <p:nvPr/>
          </p:nvSpPr>
          <p:spPr>
            <a:xfrm>
              <a:off x="8490784" y="4495597"/>
              <a:ext cx="1574110" cy="890200"/>
            </a:xfrm>
            <a:custGeom>
              <a:avLst/>
              <a:gdLst>
                <a:gd name="connsiteX0" fmla="*/ 1226369 w 1574110"/>
                <a:gd name="connsiteY0" fmla="*/ 870149 h 890200"/>
                <a:gd name="connsiteX1" fmla="*/ 630599 w 1574110"/>
                <a:gd name="connsiteY1" fmla="*/ 531148 h 890200"/>
                <a:gd name="connsiteX2" fmla="*/ 34829 w 1574110"/>
                <a:gd name="connsiteY2" fmla="*/ 192146 h 890200"/>
                <a:gd name="connsiteX3" fmla="*/ 49323 w 1574110"/>
                <a:gd name="connsiteY3" fmla="*/ 75891 h 890200"/>
                <a:gd name="connsiteX4" fmla="*/ 146507 w 1574110"/>
                <a:gd name="connsiteY4" fmla="*/ 28442 h 890200"/>
                <a:gd name="connsiteX5" fmla="*/ 347742 w 1574110"/>
                <a:gd name="connsiteY5" fmla="*/ 20051 h 890200"/>
                <a:gd name="connsiteX6" fmla="*/ 943512 w 1574110"/>
                <a:gd name="connsiteY6" fmla="*/ 359053 h 890200"/>
                <a:gd name="connsiteX7" fmla="*/ 1539282 w 1574110"/>
                <a:gd name="connsiteY7" fmla="*/ 698055 h 890200"/>
                <a:gd name="connsiteX8" fmla="*/ 1524788 w 1574110"/>
                <a:gd name="connsiteY8" fmla="*/ 814310 h 890200"/>
                <a:gd name="connsiteX9" fmla="*/ 1427603 w 1574110"/>
                <a:gd name="connsiteY9" fmla="*/ 861758 h 890200"/>
                <a:gd name="connsiteX10" fmla="*/ 1226369 w 1574110"/>
                <a:gd name="connsiteY10" fmla="*/ 870149 h 89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4110" h="890200">
                  <a:moveTo>
                    <a:pt x="1226369" y="870149"/>
                  </a:moveTo>
                  <a:lnTo>
                    <a:pt x="630599" y="531148"/>
                  </a:lnTo>
                  <a:lnTo>
                    <a:pt x="34829" y="192146"/>
                  </a:lnTo>
                  <a:cubicBezTo>
                    <a:pt x="-16739" y="162395"/>
                    <a:pt x="-10331" y="110370"/>
                    <a:pt x="49323" y="75891"/>
                  </a:cubicBezTo>
                  <a:lnTo>
                    <a:pt x="146507" y="28442"/>
                  </a:lnTo>
                  <a:cubicBezTo>
                    <a:pt x="206160" y="-5885"/>
                    <a:pt x="296174" y="-9699"/>
                    <a:pt x="347742" y="20051"/>
                  </a:cubicBezTo>
                  <a:lnTo>
                    <a:pt x="943512" y="359053"/>
                  </a:lnTo>
                  <a:lnTo>
                    <a:pt x="1539282" y="698055"/>
                  </a:lnTo>
                  <a:cubicBezTo>
                    <a:pt x="1590849" y="727805"/>
                    <a:pt x="1584442" y="779830"/>
                    <a:pt x="1524788" y="814310"/>
                  </a:cubicBezTo>
                  <a:lnTo>
                    <a:pt x="1427603" y="861758"/>
                  </a:lnTo>
                  <a:cubicBezTo>
                    <a:pt x="1368103" y="896085"/>
                    <a:pt x="1277936" y="899899"/>
                    <a:pt x="1226369" y="870149"/>
                  </a:cubicBezTo>
                  <a:close/>
                </a:path>
              </a:pathLst>
            </a:custGeom>
            <a:solidFill>
              <a:srgbClr val="5B58A3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72" name="Gráfico 3">
            <a:extLst>
              <a:ext uri="{FF2B5EF4-FFF2-40B4-BE49-F238E27FC236}">
                <a16:creationId xmlns:a16="http://schemas.microsoft.com/office/drawing/2014/main" id="{A1ABC033-1782-36E5-CF71-10217E6165A2}"/>
              </a:ext>
            </a:extLst>
          </p:cNvPr>
          <p:cNvGrpSpPr/>
          <p:nvPr/>
        </p:nvGrpSpPr>
        <p:grpSpPr>
          <a:xfrm>
            <a:off x="8400356" y="1251134"/>
            <a:ext cx="1650154" cy="4110259"/>
            <a:chOff x="8400356" y="1251134"/>
            <a:chExt cx="1650154" cy="4110259"/>
          </a:xfrm>
        </p:grpSpPr>
        <p:grpSp>
          <p:nvGrpSpPr>
            <p:cNvPr id="1173" name="Gráfico 3">
              <a:extLst>
                <a:ext uri="{FF2B5EF4-FFF2-40B4-BE49-F238E27FC236}">
                  <a16:creationId xmlns:a16="http://schemas.microsoft.com/office/drawing/2014/main" id="{FE4EBD63-13FD-8137-507E-FCA6AC964F8F}"/>
                </a:ext>
              </a:extLst>
            </p:cNvPr>
            <p:cNvGrpSpPr/>
            <p:nvPr/>
          </p:nvGrpSpPr>
          <p:grpSpPr>
            <a:xfrm>
              <a:off x="8461898" y="1251134"/>
              <a:ext cx="1588612" cy="4103857"/>
              <a:chOff x="8461898" y="1251134"/>
              <a:chExt cx="1588612" cy="4103857"/>
            </a:xfrm>
          </p:grpSpPr>
          <p:sp>
            <p:nvSpPr>
              <p:cNvPr id="1174" name="Forma Livre: Forma 1173">
                <a:extLst>
                  <a:ext uri="{FF2B5EF4-FFF2-40B4-BE49-F238E27FC236}">
                    <a16:creationId xmlns:a16="http://schemas.microsoft.com/office/drawing/2014/main" id="{9656A76B-6C7C-D032-B4E1-1F992DACBF03}"/>
                  </a:ext>
                </a:extLst>
              </p:cNvPr>
              <p:cNvSpPr/>
              <p:nvPr/>
            </p:nvSpPr>
            <p:spPr>
              <a:xfrm>
                <a:off x="8461898" y="1251134"/>
                <a:ext cx="1588612" cy="4103857"/>
              </a:xfrm>
              <a:custGeom>
                <a:avLst/>
                <a:gdLst>
                  <a:gd name="connsiteX0" fmla="*/ 1306823 w 1588612"/>
                  <a:gd name="connsiteY0" fmla="*/ 4036956 h 4103857"/>
                  <a:gd name="connsiteX1" fmla="*/ 253965 w 1588612"/>
                  <a:gd name="connsiteY1" fmla="*/ 3429133 h 4103857"/>
                  <a:gd name="connsiteX2" fmla="*/ 39000 w 1588612"/>
                  <a:gd name="connsiteY2" fmla="*/ 3018273 h 4103857"/>
                  <a:gd name="connsiteX3" fmla="*/ 39000 w 1588612"/>
                  <a:gd name="connsiteY3" fmla="*/ 214415 h 4103857"/>
                  <a:gd name="connsiteX4" fmla="*/ 12911 w 1588612"/>
                  <a:gd name="connsiteY4" fmla="*/ 87175 h 4103857"/>
                  <a:gd name="connsiteX5" fmla="*/ 175394 w 1588612"/>
                  <a:gd name="connsiteY5" fmla="*/ 14095 h 4103857"/>
                  <a:gd name="connsiteX6" fmla="*/ 320789 w 1588612"/>
                  <a:gd name="connsiteY6" fmla="*/ 22639 h 4103857"/>
                  <a:gd name="connsiteX7" fmla="*/ 1373647 w 1588612"/>
                  <a:gd name="connsiteY7" fmla="*/ 630462 h 4103857"/>
                  <a:gd name="connsiteX8" fmla="*/ 1588613 w 1588612"/>
                  <a:gd name="connsiteY8" fmla="*/ 1041322 h 4103857"/>
                  <a:gd name="connsiteX9" fmla="*/ 1588613 w 1588612"/>
                  <a:gd name="connsiteY9" fmla="*/ 3845181 h 4103857"/>
                  <a:gd name="connsiteX10" fmla="*/ 1518127 w 1588612"/>
                  <a:gd name="connsiteY10" fmla="*/ 4016818 h 4103857"/>
                  <a:gd name="connsiteX11" fmla="*/ 1334590 w 1588612"/>
                  <a:gd name="connsiteY11" fmla="*/ 4101797 h 4103857"/>
                  <a:gd name="connsiteX12" fmla="*/ 1306823 w 1588612"/>
                  <a:gd name="connsiteY12" fmla="*/ 4036956 h 410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8612" h="4103857">
                    <a:moveTo>
                      <a:pt x="1306823" y="4036956"/>
                    </a:moveTo>
                    <a:lnTo>
                      <a:pt x="253965" y="3429133"/>
                    </a:lnTo>
                    <a:cubicBezTo>
                      <a:pt x="135269" y="3360631"/>
                      <a:pt x="39000" y="3176637"/>
                      <a:pt x="39000" y="3018273"/>
                    </a:cubicBezTo>
                    <a:lnTo>
                      <a:pt x="39000" y="214415"/>
                    </a:lnTo>
                    <a:cubicBezTo>
                      <a:pt x="39000" y="133860"/>
                      <a:pt x="-27214" y="116162"/>
                      <a:pt x="12911" y="87175"/>
                    </a:cubicBezTo>
                    <a:cubicBezTo>
                      <a:pt x="14436" y="86107"/>
                      <a:pt x="173563" y="14706"/>
                      <a:pt x="175394" y="14095"/>
                    </a:cubicBezTo>
                    <a:cubicBezTo>
                      <a:pt x="218570" y="-2382"/>
                      <a:pt x="264797" y="-9857"/>
                      <a:pt x="320789" y="22639"/>
                    </a:cubicBezTo>
                    <a:lnTo>
                      <a:pt x="1373647" y="630462"/>
                    </a:lnTo>
                    <a:cubicBezTo>
                      <a:pt x="1492344" y="698964"/>
                      <a:pt x="1588613" y="882959"/>
                      <a:pt x="1588613" y="1041322"/>
                    </a:cubicBezTo>
                    <a:lnTo>
                      <a:pt x="1588613" y="3845181"/>
                    </a:lnTo>
                    <a:cubicBezTo>
                      <a:pt x="1588613" y="3929245"/>
                      <a:pt x="1561456" y="3989356"/>
                      <a:pt x="1518127" y="4016818"/>
                    </a:cubicBezTo>
                    <a:cubicBezTo>
                      <a:pt x="1515533" y="4018496"/>
                      <a:pt x="1337489" y="4100729"/>
                      <a:pt x="1334590" y="4101797"/>
                    </a:cubicBezTo>
                    <a:cubicBezTo>
                      <a:pt x="1296144" y="4114307"/>
                      <a:pt x="1358848" y="4067012"/>
                      <a:pt x="1306823" y="4036956"/>
                    </a:cubicBezTo>
                    <a:close/>
                  </a:path>
                </a:pathLst>
              </a:custGeom>
              <a:solidFill>
                <a:srgbClr val="AFB6E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5" name="Forma Livre: Forma 1174">
                <a:extLst>
                  <a:ext uri="{FF2B5EF4-FFF2-40B4-BE49-F238E27FC236}">
                    <a16:creationId xmlns:a16="http://schemas.microsoft.com/office/drawing/2014/main" id="{4C80DB3E-DFDA-3AA6-6323-5DF1ADC35B52}"/>
                  </a:ext>
                </a:extLst>
              </p:cNvPr>
              <p:cNvSpPr/>
              <p:nvPr/>
            </p:nvSpPr>
            <p:spPr>
              <a:xfrm>
                <a:off x="8461898" y="1252049"/>
                <a:ext cx="1586019" cy="4102836"/>
              </a:xfrm>
              <a:custGeom>
                <a:avLst/>
                <a:gdLst>
                  <a:gd name="connsiteX0" fmla="*/ 1306823 w 1586019"/>
                  <a:gd name="connsiteY0" fmla="*/ 4036041 h 4102836"/>
                  <a:gd name="connsiteX1" fmla="*/ 253965 w 1586019"/>
                  <a:gd name="connsiteY1" fmla="*/ 3428218 h 4102836"/>
                  <a:gd name="connsiteX2" fmla="*/ 39000 w 1586019"/>
                  <a:gd name="connsiteY2" fmla="*/ 3017358 h 4102836"/>
                  <a:gd name="connsiteX3" fmla="*/ 39000 w 1586019"/>
                  <a:gd name="connsiteY3" fmla="*/ 213499 h 4102836"/>
                  <a:gd name="connsiteX4" fmla="*/ 12911 w 1586019"/>
                  <a:gd name="connsiteY4" fmla="*/ 86259 h 4102836"/>
                  <a:gd name="connsiteX5" fmla="*/ 172800 w 1586019"/>
                  <a:gd name="connsiteY5" fmla="*/ 14095 h 4102836"/>
                  <a:gd name="connsiteX6" fmla="*/ 318195 w 1586019"/>
                  <a:gd name="connsiteY6" fmla="*/ 22639 h 4102836"/>
                  <a:gd name="connsiteX7" fmla="*/ 1371054 w 1586019"/>
                  <a:gd name="connsiteY7" fmla="*/ 630462 h 4102836"/>
                  <a:gd name="connsiteX8" fmla="*/ 1586019 w 1586019"/>
                  <a:gd name="connsiteY8" fmla="*/ 1041323 h 4102836"/>
                  <a:gd name="connsiteX9" fmla="*/ 1586019 w 1586019"/>
                  <a:gd name="connsiteY9" fmla="*/ 3845181 h 4102836"/>
                  <a:gd name="connsiteX10" fmla="*/ 1515533 w 1586019"/>
                  <a:gd name="connsiteY10" fmla="*/ 4016818 h 4102836"/>
                  <a:gd name="connsiteX11" fmla="*/ 1334590 w 1586019"/>
                  <a:gd name="connsiteY11" fmla="*/ 4100729 h 4102836"/>
                  <a:gd name="connsiteX12" fmla="*/ 1306823 w 1586019"/>
                  <a:gd name="connsiteY12" fmla="*/ 4036041 h 410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6019" h="4102836">
                    <a:moveTo>
                      <a:pt x="1306823" y="4036041"/>
                    </a:moveTo>
                    <a:lnTo>
                      <a:pt x="253965" y="3428218"/>
                    </a:lnTo>
                    <a:cubicBezTo>
                      <a:pt x="135269" y="3359716"/>
                      <a:pt x="39000" y="3175721"/>
                      <a:pt x="39000" y="3017358"/>
                    </a:cubicBezTo>
                    <a:lnTo>
                      <a:pt x="39000" y="213499"/>
                    </a:lnTo>
                    <a:cubicBezTo>
                      <a:pt x="39000" y="132944"/>
                      <a:pt x="-27214" y="115247"/>
                      <a:pt x="12911" y="86259"/>
                    </a:cubicBezTo>
                    <a:cubicBezTo>
                      <a:pt x="14436" y="85191"/>
                      <a:pt x="170969" y="14706"/>
                      <a:pt x="172800" y="14095"/>
                    </a:cubicBezTo>
                    <a:cubicBezTo>
                      <a:pt x="215976" y="-2382"/>
                      <a:pt x="262204" y="-9857"/>
                      <a:pt x="318195" y="22639"/>
                    </a:cubicBezTo>
                    <a:lnTo>
                      <a:pt x="1371054" y="630462"/>
                    </a:lnTo>
                    <a:cubicBezTo>
                      <a:pt x="1489749" y="698964"/>
                      <a:pt x="1586019" y="882959"/>
                      <a:pt x="1586019" y="1041323"/>
                    </a:cubicBezTo>
                    <a:lnTo>
                      <a:pt x="1586019" y="3845181"/>
                    </a:lnTo>
                    <a:cubicBezTo>
                      <a:pt x="1586019" y="3929245"/>
                      <a:pt x="1558862" y="3989356"/>
                      <a:pt x="1515533" y="4016818"/>
                    </a:cubicBezTo>
                    <a:cubicBezTo>
                      <a:pt x="1512940" y="4018496"/>
                      <a:pt x="1337489" y="4099814"/>
                      <a:pt x="1334590" y="4100729"/>
                    </a:cubicBezTo>
                    <a:cubicBezTo>
                      <a:pt x="1296144" y="4113392"/>
                      <a:pt x="1358848" y="4066096"/>
                      <a:pt x="1306823" y="40360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0B7E6"/>
                  </a:gs>
                  <a:gs pos="19190">
                    <a:srgbClr val="B2B8E6"/>
                  </a:gs>
                  <a:gs pos="28280">
                    <a:srgbClr val="B3B9E6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0B7E6"/>
                  </a:gs>
                </a:gsLst>
                <a:lin ang="432304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6" name="Forma Livre: Forma 1175">
                <a:extLst>
                  <a:ext uri="{FF2B5EF4-FFF2-40B4-BE49-F238E27FC236}">
                    <a16:creationId xmlns:a16="http://schemas.microsoft.com/office/drawing/2014/main" id="{6B5FD46A-36BB-DE09-3827-5867260B2125}"/>
                  </a:ext>
                </a:extLst>
              </p:cNvPr>
              <p:cNvSpPr/>
              <p:nvPr/>
            </p:nvSpPr>
            <p:spPr>
              <a:xfrm>
                <a:off x="8461898" y="1252965"/>
                <a:ext cx="1583425" cy="4101920"/>
              </a:xfrm>
              <a:custGeom>
                <a:avLst/>
                <a:gdLst>
                  <a:gd name="connsiteX0" fmla="*/ 1306823 w 1583425"/>
                  <a:gd name="connsiteY0" fmla="*/ 4035125 h 4101920"/>
                  <a:gd name="connsiteX1" fmla="*/ 253965 w 1583425"/>
                  <a:gd name="connsiteY1" fmla="*/ 3427302 h 4101920"/>
                  <a:gd name="connsiteX2" fmla="*/ 39000 w 1583425"/>
                  <a:gd name="connsiteY2" fmla="*/ 3016442 h 4101920"/>
                  <a:gd name="connsiteX3" fmla="*/ 39000 w 1583425"/>
                  <a:gd name="connsiteY3" fmla="*/ 212584 h 4101920"/>
                  <a:gd name="connsiteX4" fmla="*/ 12911 w 1583425"/>
                  <a:gd name="connsiteY4" fmla="*/ 85344 h 4101920"/>
                  <a:gd name="connsiteX5" fmla="*/ 170207 w 1583425"/>
                  <a:gd name="connsiteY5" fmla="*/ 14095 h 4101920"/>
                  <a:gd name="connsiteX6" fmla="*/ 315602 w 1583425"/>
                  <a:gd name="connsiteY6" fmla="*/ 22639 h 4101920"/>
                  <a:gd name="connsiteX7" fmla="*/ 1368460 w 1583425"/>
                  <a:gd name="connsiteY7" fmla="*/ 630462 h 4101920"/>
                  <a:gd name="connsiteX8" fmla="*/ 1583425 w 1583425"/>
                  <a:gd name="connsiteY8" fmla="*/ 1041323 h 4101920"/>
                  <a:gd name="connsiteX9" fmla="*/ 1583425 w 1583425"/>
                  <a:gd name="connsiteY9" fmla="*/ 3845181 h 4101920"/>
                  <a:gd name="connsiteX10" fmla="*/ 1512940 w 1583425"/>
                  <a:gd name="connsiteY10" fmla="*/ 4016818 h 4101920"/>
                  <a:gd name="connsiteX11" fmla="*/ 1334590 w 1583425"/>
                  <a:gd name="connsiteY11" fmla="*/ 4099814 h 4101920"/>
                  <a:gd name="connsiteX12" fmla="*/ 1306823 w 1583425"/>
                  <a:gd name="connsiteY12" fmla="*/ 4035125 h 4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3425" h="4101920">
                    <a:moveTo>
                      <a:pt x="1306823" y="4035125"/>
                    </a:moveTo>
                    <a:lnTo>
                      <a:pt x="253965" y="3427302"/>
                    </a:lnTo>
                    <a:cubicBezTo>
                      <a:pt x="135269" y="3358800"/>
                      <a:pt x="39000" y="3174806"/>
                      <a:pt x="39000" y="3016442"/>
                    </a:cubicBezTo>
                    <a:lnTo>
                      <a:pt x="39000" y="212584"/>
                    </a:lnTo>
                    <a:cubicBezTo>
                      <a:pt x="39000" y="132029"/>
                      <a:pt x="-27214" y="114331"/>
                      <a:pt x="12911" y="85344"/>
                    </a:cubicBezTo>
                    <a:cubicBezTo>
                      <a:pt x="14436" y="84276"/>
                      <a:pt x="168375" y="14858"/>
                      <a:pt x="170207" y="14095"/>
                    </a:cubicBezTo>
                    <a:cubicBezTo>
                      <a:pt x="213383" y="-2382"/>
                      <a:pt x="259610" y="-9857"/>
                      <a:pt x="315602" y="22639"/>
                    </a:cubicBezTo>
                    <a:lnTo>
                      <a:pt x="1368460" y="630462"/>
                    </a:lnTo>
                    <a:cubicBezTo>
                      <a:pt x="1487156" y="698964"/>
                      <a:pt x="1583425" y="882959"/>
                      <a:pt x="1583425" y="1041323"/>
                    </a:cubicBezTo>
                    <a:lnTo>
                      <a:pt x="1583425" y="3845181"/>
                    </a:lnTo>
                    <a:cubicBezTo>
                      <a:pt x="1583425" y="3929245"/>
                      <a:pt x="1556269" y="3989356"/>
                      <a:pt x="1512940" y="4016818"/>
                    </a:cubicBezTo>
                    <a:cubicBezTo>
                      <a:pt x="1510346" y="4018496"/>
                      <a:pt x="1337489" y="4098898"/>
                      <a:pt x="1334590" y="4099814"/>
                    </a:cubicBezTo>
                    <a:cubicBezTo>
                      <a:pt x="1296144" y="4112477"/>
                      <a:pt x="1358848" y="4065181"/>
                      <a:pt x="1306823" y="40351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9E6"/>
                  </a:gs>
                  <a:gs pos="19190">
                    <a:srgbClr val="B4BBE7"/>
                  </a:gs>
                  <a:gs pos="28280">
                    <a:srgbClr val="B7BDE7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2B9E6"/>
                  </a:gs>
                </a:gsLst>
                <a:lin ang="432303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7" name="Forma Livre: Forma 1176">
                <a:extLst>
                  <a:ext uri="{FF2B5EF4-FFF2-40B4-BE49-F238E27FC236}">
                    <a16:creationId xmlns:a16="http://schemas.microsoft.com/office/drawing/2014/main" id="{CDB27155-8F04-40EB-BD13-CF489217049F}"/>
                  </a:ext>
                </a:extLst>
              </p:cNvPr>
              <p:cNvSpPr/>
              <p:nvPr/>
            </p:nvSpPr>
            <p:spPr>
              <a:xfrm>
                <a:off x="8461898" y="1254033"/>
                <a:ext cx="1580831" cy="4100959"/>
              </a:xfrm>
              <a:custGeom>
                <a:avLst/>
                <a:gdLst>
                  <a:gd name="connsiteX0" fmla="*/ 1306823 w 1580831"/>
                  <a:gd name="connsiteY0" fmla="*/ 4034057 h 4100959"/>
                  <a:gd name="connsiteX1" fmla="*/ 253965 w 1580831"/>
                  <a:gd name="connsiteY1" fmla="*/ 3426234 h 4100959"/>
                  <a:gd name="connsiteX2" fmla="*/ 39000 w 1580831"/>
                  <a:gd name="connsiteY2" fmla="*/ 3015374 h 4100959"/>
                  <a:gd name="connsiteX3" fmla="*/ 39000 w 1580831"/>
                  <a:gd name="connsiteY3" fmla="*/ 211516 h 4100959"/>
                  <a:gd name="connsiteX4" fmla="*/ 12911 w 1580831"/>
                  <a:gd name="connsiteY4" fmla="*/ 84276 h 4100959"/>
                  <a:gd name="connsiteX5" fmla="*/ 167613 w 1580831"/>
                  <a:gd name="connsiteY5" fmla="*/ 14095 h 4100959"/>
                  <a:gd name="connsiteX6" fmla="*/ 313009 w 1580831"/>
                  <a:gd name="connsiteY6" fmla="*/ 22639 h 4100959"/>
                  <a:gd name="connsiteX7" fmla="*/ 1365866 w 1580831"/>
                  <a:gd name="connsiteY7" fmla="*/ 630462 h 4100959"/>
                  <a:gd name="connsiteX8" fmla="*/ 1580832 w 1580831"/>
                  <a:gd name="connsiteY8" fmla="*/ 1041322 h 4100959"/>
                  <a:gd name="connsiteX9" fmla="*/ 1580832 w 1580831"/>
                  <a:gd name="connsiteY9" fmla="*/ 3845181 h 4100959"/>
                  <a:gd name="connsiteX10" fmla="*/ 1510346 w 1580831"/>
                  <a:gd name="connsiteY10" fmla="*/ 4016818 h 4100959"/>
                  <a:gd name="connsiteX11" fmla="*/ 1334590 w 1580831"/>
                  <a:gd name="connsiteY11" fmla="*/ 4098898 h 4100959"/>
                  <a:gd name="connsiteX12" fmla="*/ 1306823 w 1580831"/>
                  <a:gd name="connsiteY12" fmla="*/ 4034057 h 410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0831" h="4100959">
                    <a:moveTo>
                      <a:pt x="1306823" y="4034057"/>
                    </a:moveTo>
                    <a:lnTo>
                      <a:pt x="253965" y="3426234"/>
                    </a:lnTo>
                    <a:cubicBezTo>
                      <a:pt x="135269" y="3357732"/>
                      <a:pt x="39000" y="3173738"/>
                      <a:pt x="39000" y="3015374"/>
                    </a:cubicBezTo>
                    <a:lnTo>
                      <a:pt x="39000" y="211516"/>
                    </a:lnTo>
                    <a:cubicBezTo>
                      <a:pt x="39000" y="130961"/>
                      <a:pt x="-27214" y="113263"/>
                      <a:pt x="12911" y="84276"/>
                    </a:cubicBezTo>
                    <a:cubicBezTo>
                      <a:pt x="14436" y="83208"/>
                      <a:pt x="165782" y="14706"/>
                      <a:pt x="167613" y="14095"/>
                    </a:cubicBezTo>
                    <a:cubicBezTo>
                      <a:pt x="210789" y="-2382"/>
                      <a:pt x="257017" y="-9857"/>
                      <a:pt x="313009" y="22639"/>
                    </a:cubicBezTo>
                    <a:lnTo>
                      <a:pt x="1365866" y="630462"/>
                    </a:lnTo>
                    <a:cubicBezTo>
                      <a:pt x="1484563" y="698964"/>
                      <a:pt x="1580832" y="882959"/>
                      <a:pt x="1580832" y="1041322"/>
                    </a:cubicBezTo>
                    <a:lnTo>
                      <a:pt x="1580832" y="3845181"/>
                    </a:lnTo>
                    <a:cubicBezTo>
                      <a:pt x="1580832" y="3929245"/>
                      <a:pt x="1553675" y="3989356"/>
                      <a:pt x="1510346" y="4016818"/>
                    </a:cubicBezTo>
                    <a:cubicBezTo>
                      <a:pt x="1507753" y="4018496"/>
                      <a:pt x="1337489" y="4097830"/>
                      <a:pt x="1334590" y="4098898"/>
                    </a:cubicBezTo>
                    <a:cubicBezTo>
                      <a:pt x="1296144" y="4111409"/>
                      <a:pt x="1358848" y="4064113"/>
                      <a:pt x="1306823" y="40340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3BAE7"/>
                  </a:gs>
                  <a:gs pos="19190">
                    <a:srgbClr val="B7BDE9"/>
                  </a:gs>
                  <a:gs pos="28280">
                    <a:srgbClr val="BAC0E9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3BAE7"/>
                  </a:gs>
                </a:gsLst>
                <a:lin ang="432304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8" name="Forma Livre: Forma 1177">
                <a:extLst>
                  <a:ext uri="{FF2B5EF4-FFF2-40B4-BE49-F238E27FC236}">
                    <a16:creationId xmlns:a16="http://schemas.microsoft.com/office/drawing/2014/main" id="{77091B64-3111-180D-DAD6-389AE8539BC9}"/>
                  </a:ext>
                </a:extLst>
              </p:cNvPr>
              <p:cNvSpPr/>
              <p:nvPr/>
            </p:nvSpPr>
            <p:spPr>
              <a:xfrm>
                <a:off x="8461898" y="1254948"/>
                <a:ext cx="1578085" cy="4099937"/>
              </a:xfrm>
              <a:custGeom>
                <a:avLst/>
                <a:gdLst>
                  <a:gd name="connsiteX0" fmla="*/ 1306823 w 1578085"/>
                  <a:gd name="connsiteY0" fmla="*/ 4033142 h 4099937"/>
                  <a:gd name="connsiteX1" fmla="*/ 253965 w 1578085"/>
                  <a:gd name="connsiteY1" fmla="*/ 3425319 h 4099937"/>
                  <a:gd name="connsiteX2" fmla="*/ 39000 w 1578085"/>
                  <a:gd name="connsiteY2" fmla="*/ 3014459 h 4099937"/>
                  <a:gd name="connsiteX3" fmla="*/ 39000 w 1578085"/>
                  <a:gd name="connsiteY3" fmla="*/ 210600 h 4099937"/>
                  <a:gd name="connsiteX4" fmla="*/ 12911 w 1578085"/>
                  <a:gd name="connsiteY4" fmla="*/ 83360 h 4099937"/>
                  <a:gd name="connsiteX5" fmla="*/ 164867 w 1578085"/>
                  <a:gd name="connsiteY5" fmla="*/ 14095 h 4099937"/>
                  <a:gd name="connsiteX6" fmla="*/ 310262 w 1578085"/>
                  <a:gd name="connsiteY6" fmla="*/ 22639 h 4099937"/>
                  <a:gd name="connsiteX7" fmla="*/ 1363120 w 1578085"/>
                  <a:gd name="connsiteY7" fmla="*/ 630462 h 4099937"/>
                  <a:gd name="connsiteX8" fmla="*/ 1578086 w 1578085"/>
                  <a:gd name="connsiteY8" fmla="*/ 1041322 h 4099937"/>
                  <a:gd name="connsiteX9" fmla="*/ 1578086 w 1578085"/>
                  <a:gd name="connsiteY9" fmla="*/ 3845181 h 4099937"/>
                  <a:gd name="connsiteX10" fmla="*/ 1507600 w 1578085"/>
                  <a:gd name="connsiteY10" fmla="*/ 4016818 h 4099937"/>
                  <a:gd name="connsiteX11" fmla="*/ 1334437 w 1578085"/>
                  <a:gd name="connsiteY11" fmla="*/ 4097830 h 4099937"/>
                  <a:gd name="connsiteX12" fmla="*/ 1306823 w 1578085"/>
                  <a:gd name="connsiteY12" fmla="*/ 4033142 h 409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78085" h="4099937">
                    <a:moveTo>
                      <a:pt x="1306823" y="4033142"/>
                    </a:moveTo>
                    <a:lnTo>
                      <a:pt x="253965" y="3425319"/>
                    </a:lnTo>
                    <a:cubicBezTo>
                      <a:pt x="135269" y="3356817"/>
                      <a:pt x="39000" y="3172823"/>
                      <a:pt x="39000" y="3014459"/>
                    </a:cubicBezTo>
                    <a:lnTo>
                      <a:pt x="39000" y="210600"/>
                    </a:lnTo>
                    <a:cubicBezTo>
                      <a:pt x="39000" y="130046"/>
                      <a:pt x="-27214" y="112348"/>
                      <a:pt x="12911" y="83360"/>
                    </a:cubicBezTo>
                    <a:cubicBezTo>
                      <a:pt x="14436" y="82293"/>
                      <a:pt x="163188" y="14706"/>
                      <a:pt x="164867" y="14095"/>
                    </a:cubicBezTo>
                    <a:cubicBezTo>
                      <a:pt x="208043" y="-2382"/>
                      <a:pt x="254270" y="-9857"/>
                      <a:pt x="310262" y="22639"/>
                    </a:cubicBezTo>
                    <a:lnTo>
                      <a:pt x="1363120" y="630462"/>
                    </a:lnTo>
                    <a:cubicBezTo>
                      <a:pt x="1481817" y="698965"/>
                      <a:pt x="1578086" y="882959"/>
                      <a:pt x="1578086" y="1041322"/>
                    </a:cubicBezTo>
                    <a:lnTo>
                      <a:pt x="1578086" y="3845181"/>
                    </a:lnTo>
                    <a:cubicBezTo>
                      <a:pt x="1578086" y="3929245"/>
                      <a:pt x="1550929" y="3989356"/>
                      <a:pt x="1507600" y="4016818"/>
                    </a:cubicBezTo>
                    <a:cubicBezTo>
                      <a:pt x="1505006" y="4018496"/>
                      <a:pt x="1337336" y="4096915"/>
                      <a:pt x="1334437" y="4097830"/>
                    </a:cubicBezTo>
                    <a:cubicBezTo>
                      <a:pt x="1296144" y="4110493"/>
                      <a:pt x="1358848" y="4063198"/>
                      <a:pt x="1306823" y="40331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5BBE8"/>
                  </a:gs>
                  <a:gs pos="19190">
                    <a:srgbClr val="B9C0EA"/>
                  </a:gs>
                  <a:gs pos="28280">
                    <a:srgbClr val="BEC4EA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5BBE8"/>
                  </a:gs>
                </a:gsLst>
                <a:lin ang="432304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9" name="Forma Livre: Forma 1178">
                <a:extLst>
                  <a:ext uri="{FF2B5EF4-FFF2-40B4-BE49-F238E27FC236}">
                    <a16:creationId xmlns:a16="http://schemas.microsoft.com/office/drawing/2014/main" id="{956B5447-CF49-C42E-A17C-460C0C825411}"/>
                  </a:ext>
                </a:extLst>
              </p:cNvPr>
              <p:cNvSpPr/>
              <p:nvPr/>
            </p:nvSpPr>
            <p:spPr>
              <a:xfrm>
                <a:off x="8461898" y="1255864"/>
                <a:ext cx="1575492" cy="4099022"/>
              </a:xfrm>
              <a:custGeom>
                <a:avLst/>
                <a:gdLst>
                  <a:gd name="connsiteX0" fmla="*/ 1306823 w 1575492"/>
                  <a:gd name="connsiteY0" fmla="*/ 4032227 h 4099022"/>
                  <a:gd name="connsiteX1" fmla="*/ 253965 w 1575492"/>
                  <a:gd name="connsiteY1" fmla="*/ 3424404 h 4099022"/>
                  <a:gd name="connsiteX2" fmla="*/ 39000 w 1575492"/>
                  <a:gd name="connsiteY2" fmla="*/ 3013544 h 4099022"/>
                  <a:gd name="connsiteX3" fmla="*/ 39000 w 1575492"/>
                  <a:gd name="connsiteY3" fmla="*/ 209685 h 4099022"/>
                  <a:gd name="connsiteX4" fmla="*/ 12911 w 1575492"/>
                  <a:gd name="connsiteY4" fmla="*/ 82445 h 4099022"/>
                  <a:gd name="connsiteX5" fmla="*/ 162273 w 1575492"/>
                  <a:gd name="connsiteY5" fmla="*/ 14095 h 4099022"/>
                  <a:gd name="connsiteX6" fmla="*/ 307668 w 1575492"/>
                  <a:gd name="connsiteY6" fmla="*/ 22639 h 4099022"/>
                  <a:gd name="connsiteX7" fmla="*/ 1360526 w 1575492"/>
                  <a:gd name="connsiteY7" fmla="*/ 630462 h 4099022"/>
                  <a:gd name="connsiteX8" fmla="*/ 1575492 w 1575492"/>
                  <a:gd name="connsiteY8" fmla="*/ 1041323 h 4099022"/>
                  <a:gd name="connsiteX9" fmla="*/ 1575492 w 1575492"/>
                  <a:gd name="connsiteY9" fmla="*/ 3845181 h 4099022"/>
                  <a:gd name="connsiteX10" fmla="*/ 1505006 w 1575492"/>
                  <a:gd name="connsiteY10" fmla="*/ 4016818 h 4099022"/>
                  <a:gd name="connsiteX11" fmla="*/ 1334437 w 1575492"/>
                  <a:gd name="connsiteY11" fmla="*/ 4096915 h 4099022"/>
                  <a:gd name="connsiteX12" fmla="*/ 1306823 w 1575492"/>
                  <a:gd name="connsiteY12" fmla="*/ 4032227 h 409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75492" h="4099022">
                    <a:moveTo>
                      <a:pt x="1306823" y="4032227"/>
                    </a:moveTo>
                    <a:lnTo>
                      <a:pt x="253965" y="3424404"/>
                    </a:lnTo>
                    <a:cubicBezTo>
                      <a:pt x="135269" y="3355902"/>
                      <a:pt x="39000" y="3171907"/>
                      <a:pt x="39000" y="3013544"/>
                    </a:cubicBezTo>
                    <a:lnTo>
                      <a:pt x="39000" y="209685"/>
                    </a:lnTo>
                    <a:cubicBezTo>
                      <a:pt x="39000" y="129130"/>
                      <a:pt x="-27214" y="111433"/>
                      <a:pt x="12911" y="82445"/>
                    </a:cubicBezTo>
                    <a:cubicBezTo>
                      <a:pt x="14436" y="81377"/>
                      <a:pt x="160595" y="14858"/>
                      <a:pt x="162273" y="14095"/>
                    </a:cubicBezTo>
                    <a:cubicBezTo>
                      <a:pt x="205449" y="-2382"/>
                      <a:pt x="251677" y="-9857"/>
                      <a:pt x="307668" y="22639"/>
                    </a:cubicBezTo>
                    <a:lnTo>
                      <a:pt x="1360526" y="630462"/>
                    </a:lnTo>
                    <a:cubicBezTo>
                      <a:pt x="1479223" y="698964"/>
                      <a:pt x="1575492" y="882959"/>
                      <a:pt x="1575492" y="1041323"/>
                    </a:cubicBezTo>
                    <a:lnTo>
                      <a:pt x="1575492" y="3845181"/>
                    </a:lnTo>
                    <a:cubicBezTo>
                      <a:pt x="1575492" y="3929245"/>
                      <a:pt x="1548335" y="3989356"/>
                      <a:pt x="1505006" y="4016818"/>
                    </a:cubicBezTo>
                    <a:cubicBezTo>
                      <a:pt x="1502413" y="4018496"/>
                      <a:pt x="1337336" y="4096000"/>
                      <a:pt x="1334437" y="4096915"/>
                    </a:cubicBezTo>
                    <a:cubicBezTo>
                      <a:pt x="1296144" y="4109578"/>
                      <a:pt x="1358848" y="4062282"/>
                      <a:pt x="1306823" y="40322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BDE8"/>
                  </a:gs>
                  <a:gs pos="19190">
                    <a:srgbClr val="BCC2EB"/>
                  </a:gs>
                  <a:gs pos="28280">
                    <a:srgbClr val="C2C7EB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6BDE8"/>
                  </a:gs>
                </a:gsLst>
                <a:lin ang="4323037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0" name="Forma Livre: Forma 1179">
                <a:extLst>
                  <a:ext uri="{FF2B5EF4-FFF2-40B4-BE49-F238E27FC236}">
                    <a16:creationId xmlns:a16="http://schemas.microsoft.com/office/drawing/2014/main" id="{54848901-D9EF-A886-ADDE-106048D7EB30}"/>
                  </a:ext>
                </a:extLst>
              </p:cNvPr>
              <p:cNvSpPr/>
              <p:nvPr/>
            </p:nvSpPr>
            <p:spPr>
              <a:xfrm>
                <a:off x="8461898" y="1256932"/>
                <a:ext cx="1572898" cy="4098060"/>
              </a:xfrm>
              <a:custGeom>
                <a:avLst/>
                <a:gdLst>
                  <a:gd name="connsiteX0" fmla="*/ 1306823 w 1572898"/>
                  <a:gd name="connsiteY0" fmla="*/ 4031159 h 4098060"/>
                  <a:gd name="connsiteX1" fmla="*/ 253965 w 1572898"/>
                  <a:gd name="connsiteY1" fmla="*/ 3423336 h 4098060"/>
                  <a:gd name="connsiteX2" fmla="*/ 39000 w 1572898"/>
                  <a:gd name="connsiteY2" fmla="*/ 3012476 h 4098060"/>
                  <a:gd name="connsiteX3" fmla="*/ 39000 w 1572898"/>
                  <a:gd name="connsiteY3" fmla="*/ 208617 h 4098060"/>
                  <a:gd name="connsiteX4" fmla="*/ 12911 w 1572898"/>
                  <a:gd name="connsiteY4" fmla="*/ 81377 h 4098060"/>
                  <a:gd name="connsiteX5" fmla="*/ 159679 w 1572898"/>
                  <a:gd name="connsiteY5" fmla="*/ 14095 h 4098060"/>
                  <a:gd name="connsiteX6" fmla="*/ 305075 w 1572898"/>
                  <a:gd name="connsiteY6" fmla="*/ 22639 h 4098060"/>
                  <a:gd name="connsiteX7" fmla="*/ 1357933 w 1572898"/>
                  <a:gd name="connsiteY7" fmla="*/ 630462 h 4098060"/>
                  <a:gd name="connsiteX8" fmla="*/ 1572898 w 1572898"/>
                  <a:gd name="connsiteY8" fmla="*/ 1041323 h 4098060"/>
                  <a:gd name="connsiteX9" fmla="*/ 1572898 w 1572898"/>
                  <a:gd name="connsiteY9" fmla="*/ 3845181 h 4098060"/>
                  <a:gd name="connsiteX10" fmla="*/ 1502413 w 1572898"/>
                  <a:gd name="connsiteY10" fmla="*/ 4016818 h 4098060"/>
                  <a:gd name="connsiteX11" fmla="*/ 1334437 w 1572898"/>
                  <a:gd name="connsiteY11" fmla="*/ 4095999 h 4098060"/>
                  <a:gd name="connsiteX12" fmla="*/ 1306823 w 1572898"/>
                  <a:gd name="connsiteY12" fmla="*/ 4031159 h 409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72898" h="4098060">
                    <a:moveTo>
                      <a:pt x="1306823" y="4031159"/>
                    </a:moveTo>
                    <a:lnTo>
                      <a:pt x="253965" y="3423336"/>
                    </a:lnTo>
                    <a:cubicBezTo>
                      <a:pt x="135269" y="3354834"/>
                      <a:pt x="39000" y="3170839"/>
                      <a:pt x="39000" y="3012476"/>
                    </a:cubicBezTo>
                    <a:lnTo>
                      <a:pt x="39000" y="208617"/>
                    </a:lnTo>
                    <a:cubicBezTo>
                      <a:pt x="39000" y="128062"/>
                      <a:pt x="-27214" y="110365"/>
                      <a:pt x="12911" y="81377"/>
                    </a:cubicBezTo>
                    <a:cubicBezTo>
                      <a:pt x="14436" y="80309"/>
                      <a:pt x="158001" y="14706"/>
                      <a:pt x="159679" y="14095"/>
                    </a:cubicBezTo>
                    <a:cubicBezTo>
                      <a:pt x="202855" y="-2382"/>
                      <a:pt x="249083" y="-9857"/>
                      <a:pt x="305075" y="22639"/>
                    </a:cubicBezTo>
                    <a:lnTo>
                      <a:pt x="1357933" y="630462"/>
                    </a:lnTo>
                    <a:cubicBezTo>
                      <a:pt x="1476629" y="698964"/>
                      <a:pt x="1572898" y="882959"/>
                      <a:pt x="1572898" y="1041323"/>
                    </a:cubicBezTo>
                    <a:lnTo>
                      <a:pt x="1572898" y="3845181"/>
                    </a:lnTo>
                    <a:cubicBezTo>
                      <a:pt x="1572898" y="3929245"/>
                      <a:pt x="1545742" y="3989356"/>
                      <a:pt x="1502413" y="4016818"/>
                    </a:cubicBezTo>
                    <a:cubicBezTo>
                      <a:pt x="1499819" y="4018496"/>
                      <a:pt x="1337336" y="4094932"/>
                      <a:pt x="1334437" y="4095999"/>
                    </a:cubicBezTo>
                    <a:cubicBezTo>
                      <a:pt x="1296144" y="4108510"/>
                      <a:pt x="1358848" y="4061214"/>
                      <a:pt x="1306823" y="4031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BEE9"/>
                  </a:gs>
                  <a:gs pos="19190">
                    <a:srgbClr val="BEC5EC"/>
                  </a:gs>
                  <a:gs pos="28280">
                    <a:srgbClr val="C6CBEC"/>
                  </a:gs>
                  <a:gs pos="39270">
                    <a:srgbClr val="B2B9E6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8BEE9"/>
                  </a:gs>
                </a:gsLst>
                <a:lin ang="432303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1" name="Forma Livre: Forma 1180">
                <a:extLst>
                  <a:ext uri="{FF2B5EF4-FFF2-40B4-BE49-F238E27FC236}">
                    <a16:creationId xmlns:a16="http://schemas.microsoft.com/office/drawing/2014/main" id="{92966A44-E094-CAAD-3EC3-836B5055EBAC}"/>
                  </a:ext>
                </a:extLst>
              </p:cNvPr>
              <p:cNvSpPr/>
              <p:nvPr/>
            </p:nvSpPr>
            <p:spPr>
              <a:xfrm>
                <a:off x="8461898" y="1257847"/>
                <a:ext cx="1570304" cy="4097038"/>
              </a:xfrm>
              <a:custGeom>
                <a:avLst/>
                <a:gdLst>
                  <a:gd name="connsiteX0" fmla="*/ 1306823 w 1570304"/>
                  <a:gd name="connsiteY0" fmla="*/ 4030243 h 4097038"/>
                  <a:gd name="connsiteX1" fmla="*/ 253965 w 1570304"/>
                  <a:gd name="connsiteY1" fmla="*/ 3422420 h 4097038"/>
                  <a:gd name="connsiteX2" fmla="*/ 39000 w 1570304"/>
                  <a:gd name="connsiteY2" fmla="*/ 3011560 h 4097038"/>
                  <a:gd name="connsiteX3" fmla="*/ 39000 w 1570304"/>
                  <a:gd name="connsiteY3" fmla="*/ 207702 h 4097038"/>
                  <a:gd name="connsiteX4" fmla="*/ 12911 w 1570304"/>
                  <a:gd name="connsiteY4" fmla="*/ 80462 h 4097038"/>
                  <a:gd name="connsiteX5" fmla="*/ 157086 w 1570304"/>
                  <a:gd name="connsiteY5" fmla="*/ 14095 h 4097038"/>
                  <a:gd name="connsiteX6" fmla="*/ 302481 w 1570304"/>
                  <a:gd name="connsiteY6" fmla="*/ 22639 h 4097038"/>
                  <a:gd name="connsiteX7" fmla="*/ 1355339 w 1570304"/>
                  <a:gd name="connsiteY7" fmla="*/ 630462 h 4097038"/>
                  <a:gd name="connsiteX8" fmla="*/ 1570305 w 1570304"/>
                  <a:gd name="connsiteY8" fmla="*/ 1041322 h 4097038"/>
                  <a:gd name="connsiteX9" fmla="*/ 1570305 w 1570304"/>
                  <a:gd name="connsiteY9" fmla="*/ 3845181 h 4097038"/>
                  <a:gd name="connsiteX10" fmla="*/ 1499819 w 1570304"/>
                  <a:gd name="connsiteY10" fmla="*/ 4016818 h 4097038"/>
                  <a:gd name="connsiteX11" fmla="*/ 1334437 w 1570304"/>
                  <a:gd name="connsiteY11" fmla="*/ 4094932 h 4097038"/>
                  <a:gd name="connsiteX12" fmla="*/ 1306823 w 1570304"/>
                  <a:gd name="connsiteY12" fmla="*/ 4030243 h 409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70304" h="4097038">
                    <a:moveTo>
                      <a:pt x="1306823" y="4030243"/>
                    </a:moveTo>
                    <a:lnTo>
                      <a:pt x="253965" y="3422420"/>
                    </a:lnTo>
                    <a:cubicBezTo>
                      <a:pt x="135269" y="3353918"/>
                      <a:pt x="39000" y="3169924"/>
                      <a:pt x="39000" y="3011560"/>
                    </a:cubicBezTo>
                    <a:lnTo>
                      <a:pt x="39000" y="207702"/>
                    </a:lnTo>
                    <a:cubicBezTo>
                      <a:pt x="39000" y="127147"/>
                      <a:pt x="-27214" y="109449"/>
                      <a:pt x="12911" y="80462"/>
                    </a:cubicBezTo>
                    <a:cubicBezTo>
                      <a:pt x="14436" y="79394"/>
                      <a:pt x="155408" y="14706"/>
                      <a:pt x="157086" y="14095"/>
                    </a:cubicBezTo>
                    <a:cubicBezTo>
                      <a:pt x="200262" y="-2382"/>
                      <a:pt x="246490" y="-9857"/>
                      <a:pt x="302481" y="22639"/>
                    </a:cubicBezTo>
                    <a:lnTo>
                      <a:pt x="1355339" y="630462"/>
                    </a:lnTo>
                    <a:cubicBezTo>
                      <a:pt x="1474036" y="698964"/>
                      <a:pt x="1570305" y="882959"/>
                      <a:pt x="1570305" y="1041322"/>
                    </a:cubicBezTo>
                    <a:lnTo>
                      <a:pt x="1570305" y="3845181"/>
                    </a:lnTo>
                    <a:cubicBezTo>
                      <a:pt x="1570305" y="3929245"/>
                      <a:pt x="1543148" y="3989356"/>
                      <a:pt x="1499819" y="4016818"/>
                    </a:cubicBezTo>
                    <a:cubicBezTo>
                      <a:pt x="1497226" y="4018496"/>
                      <a:pt x="1337336" y="4094016"/>
                      <a:pt x="1334437" y="4094932"/>
                    </a:cubicBezTo>
                    <a:cubicBezTo>
                      <a:pt x="1296144" y="4107594"/>
                      <a:pt x="1358848" y="4060299"/>
                      <a:pt x="1306823" y="40302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B9BFEA"/>
                  </a:gs>
                  <a:gs pos="19190">
                    <a:srgbClr val="C1C7EE"/>
                  </a:gs>
                  <a:gs pos="28280">
                    <a:srgbClr val="CACEEE"/>
                  </a:gs>
                  <a:gs pos="37840">
                    <a:srgbClr val="B6BDE7"/>
                  </a:gs>
                  <a:gs pos="40910">
                    <a:srgbClr val="AFB6E5"/>
                  </a:gs>
                  <a:gs pos="90910">
                    <a:srgbClr val="AFB6E5"/>
                  </a:gs>
                  <a:gs pos="100000">
                    <a:srgbClr val="B9BFEA"/>
                  </a:gs>
                </a:gsLst>
                <a:lin ang="4323029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2" name="Forma Livre: Forma 1181">
                <a:extLst>
                  <a:ext uri="{FF2B5EF4-FFF2-40B4-BE49-F238E27FC236}">
                    <a16:creationId xmlns:a16="http://schemas.microsoft.com/office/drawing/2014/main" id="{DEE4F9B0-CBAB-14D8-E879-DEDE005F464B}"/>
                  </a:ext>
                </a:extLst>
              </p:cNvPr>
              <p:cNvSpPr/>
              <p:nvPr/>
            </p:nvSpPr>
            <p:spPr>
              <a:xfrm>
                <a:off x="8461898" y="1258762"/>
                <a:ext cx="1567711" cy="4096123"/>
              </a:xfrm>
              <a:custGeom>
                <a:avLst/>
                <a:gdLst>
                  <a:gd name="connsiteX0" fmla="*/ 1306823 w 1567711"/>
                  <a:gd name="connsiteY0" fmla="*/ 4029328 h 4096123"/>
                  <a:gd name="connsiteX1" fmla="*/ 253965 w 1567711"/>
                  <a:gd name="connsiteY1" fmla="*/ 3421505 h 4096123"/>
                  <a:gd name="connsiteX2" fmla="*/ 39000 w 1567711"/>
                  <a:gd name="connsiteY2" fmla="*/ 3010645 h 4096123"/>
                  <a:gd name="connsiteX3" fmla="*/ 39000 w 1567711"/>
                  <a:gd name="connsiteY3" fmla="*/ 206786 h 4096123"/>
                  <a:gd name="connsiteX4" fmla="*/ 12911 w 1567711"/>
                  <a:gd name="connsiteY4" fmla="*/ 79546 h 4096123"/>
                  <a:gd name="connsiteX5" fmla="*/ 154492 w 1567711"/>
                  <a:gd name="connsiteY5" fmla="*/ 14095 h 4096123"/>
                  <a:gd name="connsiteX6" fmla="*/ 299887 w 1567711"/>
                  <a:gd name="connsiteY6" fmla="*/ 22639 h 4096123"/>
                  <a:gd name="connsiteX7" fmla="*/ 1352745 w 1567711"/>
                  <a:gd name="connsiteY7" fmla="*/ 630462 h 4096123"/>
                  <a:gd name="connsiteX8" fmla="*/ 1567711 w 1567711"/>
                  <a:gd name="connsiteY8" fmla="*/ 1041322 h 4096123"/>
                  <a:gd name="connsiteX9" fmla="*/ 1567711 w 1567711"/>
                  <a:gd name="connsiteY9" fmla="*/ 3845181 h 4096123"/>
                  <a:gd name="connsiteX10" fmla="*/ 1497226 w 1567711"/>
                  <a:gd name="connsiteY10" fmla="*/ 4016818 h 4096123"/>
                  <a:gd name="connsiteX11" fmla="*/ 1334437 w 1567711"/>
                  <a:gd name="connsiteY11" fmla="*/ 4094016 h 4096123"/>
                  <a:gd name="connsiteX12" fmla="*/ 1306823 w 1567711"/>
                  <a:gd name="connsiteY12" fmla="*/ 4029328 h 409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7711" h="4096123">
                    <a:moveTo>
                      <a:pt x="1306823" y="4029328"/>
                    </a:moveTo>
                    <a:lnTo>
                      <a:pt x="253965" y="3421505"/>
                    </a:lnTo>
                    <a:cubicBezTo>
                      <a:pt x="135269" y="3353003"/>
                      <a:pt x="39000" y="3169008"/>
                      <a:pt x="39000" y="3010645"/>
                    </a:cubicBezTo>
                    <a:lnTo>
                      <a:pt x="39000" y="206786"/>
                    </a:lnTo>
                    <a:cubicBezTo>
                      <a:pt x="39000" y="126231"/>
                      <a:pt x="-27214" y="108534"/>
                      <a:pt x="12911" y="79546"/>
                    </a:cubicBezTo>
                    <a:cubicBezTo>
                      <a:pt x="14436" y="78478"/>
                      <a:pt x="152814" y="14858"/>
                      <a:pt x="154492" y="14095"/>
                    </a:cubicBezTo>
                    <a:cubicBezTo>
                      <a:pt x="197668" y="-2382"/>
                      <a:pt x="243896" y="-9857"/>
                      <a:pt x="299887" y="22639"/>
                    </a:cubicBezTo>
                    <a:lnTo>
                      <a:pt x="1352745" y="630462"/>
                    </a:lnTo>
                    <a:cubicBezTo>
                      <a:pt x="1471442" y="698965"/>
                      <a:pt x="1567711" y="882959"/>
                      <a:pt x="1567711" y="1041322"/>
                    </a:cubicBezTo>
                    <a:lnTo>
                      <a:pt x="1567711" y="3845181"/>
                    </a:lnTo>
                    <a:cubicBezTo>
                      <a:pt x="1567711" y="3929245"/>
                      <a:pt x="1540554" y="3989356"/>
                      <a:pt x="1497226" y="4016818"/>
                    </a:cubicBezTo>
                    <a:cubicBezTo>
                      <a:pt x="1494632" y="4018496"/>
                      <a:pt x="1337336" y="4093101"/>
                      <a:pt x="1334437" y="4094016"/>
                    </a:cubicBezTo>
                    <a:cubicBezTo>
                      <a:pt x="1296144" y="4106679"/>
                      <a:pt x="1358848" y="4059383"/>
                      <a:pt x="1306823" y="402932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C1EA"/>
                  </a:gs>
                  <a:gs pos="19190">
                    <a:srgbClr val="C4C9EF"/>
                  </a:gs>
                  <a:gs pos="28280">
                    <a:srgbClr val="CDD2EF"/>
                  </a:gs>
                  <a:gs pos="37000">
                    <a:srgbClr val="B9C0E8"/>
                  </a:gs>
                  <a:gs pos="40910">
                    <a:srgbClr val="AFB6E5"/>
                  </a:gs>
                  <a:gs pos="90910">
                    <a:srgbClr val="AFB6E5"/>
                  </a:gs>
                  <a:gs pos="99900">
                    <a:srgbClr val="BAC1EA"/>
                  </a:gs>
                  <a:gs pos="100000">
                    <a:srgbClr val="BAC1EA"/>
                  </a:gs>
                </a:gsLst>
                <a:lin ang="432303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3" name="Forma Livre: Forma 1182">
                <a:extLst>
                  <a:ext uri="{FF2B5EF4-FFF2-40B4-BE49-F238E27FC236}">
                    <a16:creationId xmlns:a16="http://schemas.microsoft.com/office/drawing/2014/main" id="{592DC3D5-8718-5A6C-38BD-7BB16662BED6}"/>
                  </a:ext>
                </a:extLst>
              </p:cNvPr>
              <p:cNvSpPr/>
              <p:nvPr/>
            </p:nvSpPr>
            <p:spPr>
              <a:xfrm>
                <a:off x="8461898" y="1259678"/>
                <a:ext cx="1565117" cy="4095208"/>
              </a:xfrm>
              <a:custGeom>
                <a:avLst/>
                <a:gdLst>
                  <a:gd name="connsiteX0" fmla="*/ 1306823 w 1565117"/>
                  <a:gd name="connsiteY0" fmla="*/ 4028413 h 4095208"/>
                  <a:gd name="connsiteX1" fmla="*/ 253965 w 1565117"/>
                  <a:gd name="connsiteY1" fmla="*/ 3420590 h 4095208"/>
                  <a:gd name="connsiteX2" fmla="*/ 39000 w 1565117"/>
                  <a:gd name="connsiteY2" fmla="*/ 3009729 h 4095208"/>
                  <a:gd name="connsiteX3" fmla="*/ 39000 w 1565117"/>
                  <a:gd name="connsiteY3" fmla="*/ 205871 h 4095208"/>
                  <a:gd name="connsiteX4" fmla="*/ 12911 w 1565117"/>
                  <a:gd name="connsiteY4" fmla="*/ 78631 h 4095208"/>
                  <a:gd name="connsiteX5" fmla="*/ 151898 w 1565117"/>
                  <a:gd name="connsiteY5" fmla="*/ 14095 h 4095208"/>
                  <a:gd name="connsiteX6" fmla="*/ 297294 w 1565117"/>
                  <a:gd name="connsiteY6" fmla="*/ 22639 h 4095208"/>
                  <a:gd name="connsiteX7" fmla="*/ 1350152 w 1565117"/>
                  <a:gd name="connsiteY7" fmla="*/ 630462 h 4095208"/>
                  <a:gd name="connsiteX8" fmla="*/ 1565117 w 1565117"/>
                  <a:gd name="connsiteY8" fmla="*/ 1041323 h 4095208"/>
                  <a:gd name="connsiteX9" fmla="*/ 1565117 w 1565117"/>
                  <a:gd name="connsiteY9" fmla="*/ 3845181 h 4095208"/>
                  <a:gd name="connsiteX10" fmla="*/ 1494632 w 1565117"/>
                  <a:gd name="connsiteY10" fmla="*/ 4016818 h 4095208"/>
                  <a:gd name="connsiteX11" fmla="*/ 1334437 w 1565117"/>
                  <a:gd name="connsiteY11" fmla="*/ 4093101 h 4095208"/>
                  <a:gd name="connsiteX12" fmla="*/ 1306823 w 1565117"/>
                  <a:gd name="connsiteY12" fmla="*/ 4028413 h 409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5117" h="4095208">
                    <a:moveTo>
                      <a:pt x="1306823" y="4028413"/>
                    </a:moveTo>
                    <a:lnTo>
                      <a:pt x="253965" y="3420590"/>
                    </a:lnTo>
                    <a:cubicBezTo>
                      <a:pt x="135269" y="3352088"/>
                      <a:pt x="39000" y="3168093"/>
                      <a:pt x="39000" y="3009729"/>
                    </a:cubicBezTo>
                    <a:lnTo>
                      <a:pt x="39000" y="205871"/>
                    </a:lnTo>
                    <a:cubicBezTo>
                      <a:pt x="39000" y="125316"/>
                      <a:pt x="-27214" y="107618"/>
                      <a:pt x="12911" y="78631"/>
                    </a:cubicBezTo>
                    <a:cubicBezTo>
                      <a:pt x="14436" y="77563"/>
                      <a:pt x="150220" y="14858"/>
                      <a:pt x="151898" y="14095"/>
                    </a:cubicBezTo>
                    <a:cubicBezTo>
                      <a:pt x="195074" y="-2382"/>
                      <a:pt x="241302" y="-9857"/>
                      <a:pt x="297294" y="22639"/>
                    </a:cubicBezTo>
                    <a:lnTo>
                      <a:pt x="1350152" y="630462"/>
                    </a:lnTo>
                    <a:cubicBezTo>
                      <a:pt x="1468848" y="698964"/>
                      <a:pt x="1565117" y="882959"/>
                      <a:pt x="1565117" y="1041323"/>
                    </a:cubicBezTo>
                    <a:lnTo>
                      <a:pt x="1565117" y="3845181"/>
                    </a:lnTo>
                    <a:cubicBezTo>
                      <a:pt x="1565117" y="3929245"/>
                      <a:pt x="1537961" y="3989356"/>
                      <a:pt x="1494632" y="4016818"/>
                    </a:cubicBezTo>
                    <a:cubicBezTo>
                      <a:pt x="1492038" y="4018496"/>
                      <a:pt x="1337336" y="4092033"/>
                      <a:pt x="1334437" y="4093101"/>
                    </a:cubicBezTo>
                    <a:cubicBezTo>
                      <a:pt x="1296144" y="4105764"/>
                      <a:pt x="1358848" y="4058468"/>
                      <a:pt x="1306823" y="40284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BCC2EB"/>
                  </a:gs>
                  <a:gs pos="19190">
                    <a:srgbClr val="C6CCF0"/>
                  </a:gs>
                  <a:gs pos="27700">
                    <a:srgbClr val="D0D4F0"/>
                  </a:gs>
                  <a:gs pos="28280">
                    <a:srgbClr val="D1D5F0"/>
                  </a:gs>
                  <a:gs pos="36100">
                    <a:srgbClr val="BDC3EA"/>
                  </a:gs>
                  <a:gs pos="40910">
                    <a:srgbClr val="AFB6E5"/>
                  </a:gs>
                  <a:gs pos="90910">
                    <a:srgbClr val="AFB6E5"/>
                  </a:gs>
                  <a:gs pos="98810">
                    <a:srgbClr val="BAC0EA"/>
                  </a:gs>
                  <a:gs pos="100000">
                    <a:srgbClr val="BCC2EB"/>
                  </a:gs>
                </a:gsLst>
                <a:lin ang="432303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4" name="Forma Livre: Forma 1183">
                <a:extLst>
                  <a:ext uri="{FF2B5EF4-FFF2-40B4-BE49-F238E27FC236}">
                    <a16:creationId xmlns:a16="http://schemas.microsoft.com/office/drawing/2014/main" id="{A457EB7C-C698-E49C-2352-7DAE35BBE67C}"/>
                  </a:ext>
                </a:extLst>
              </p:cNvPr>
              <p:cNvSpPr/>
              <p:nvPr/>
            </p:nvSpPr>
            <p:spPr>
              <a:xfrm>
                <a:off x="8461898" y="1260746"/>
                <a:ext cx="1562523" cy="4094140"/>
              </a:xfrm>
              <a:custGeom>
                <a:avLst/>
                <a:gdLst>
                  <a:gd name="connsiteX0" fmla="*/ 1306823 w 1562523"/>
                  <a:gd name="connsiteY0" fmla="*/ 4027345 h 4094140"/>
                  <a:gd name="connsiteX1" fmla="*/ 253965 w 1562523"/>
                  <a:gd name="connsiteY1" fmla="*/ 3419522 h 4094140"/>
                  <a:gd name="connsiteX2" fmla="*/ 39000 w 1562523"/>
                  <a:gd name="connsiteY2" fmla="*/ 3008661 h 4094140"/>
                  <a:gd name="connsiteX3" fmla="*/ 39000 w 1562523"/>
                  <a:gd name="connsiteY3" fmla="*/ 204803 h 4094140"/>
                  <a:gd name="connsiteX4" fmla="*/ 12911 w 1562523"/>
                  <a:gd name="connsiteY4" fmla="*/ 77563 h 4094140"/>
                  <a:gd name="connsiteX5" fmla="*/ 149305 w 1562523"/>
                  <a:gd name="connsiteY5" fmla="*/ 14095 h 4094140"/>
                  <a:gd name="connsiteX6" fmla="*/ 294700 w 1562523"/>
                  <a:gd name="connsiteY6" fmla="*/ 22639 h 4094140"/>
                  <a:gd name="connsiteX7" fmla="*/ 1347559 w 1562523"/>
                  <a:gd name="connsiteY7" fmla="*/ 630462 h 4094140"/>
                  <a:gd name="connsiteX8" fmla="*/ 1562524 w 1562523"/>
                  <a:gd name="connsiteY8" fmla="*/ 1041323 h 4094140"/>
                  <a:gd name="connsiteX9" fmla="*/ 1562524 w 1562523"/>
                  <a:gd name="connsiteY9" fmla="*/ 3845181 h 4094140"/>
                  <a:gd name="connsiteX10" fmla="*/ 1492038 w 1562523"/>
                  <a:gd name="connsiteY10" fmla="*/ 4016818 h 4094140"/>
                  <a:gd name="connsiteX11" fmla="*/ 1334437 w 1562523"/>
                  <a:gd name="connsiteY11" fmla="*/ 4092033 h 4094140"/>
                  <a:gd name="connsiteX12" fmla="*/ 1306823 w 1562523"/>
                  <a:gd name="connsiteY12" fmla="*/ 4027345 h 409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2523" h="4094140">
                    <a:moveTo>
                      <a:pt x="1306823" y="4027345"/>
                    </a:moveTo>
                    <a:lnTo>
                      <a:pt x="253965" y="3419522"/>
                    </a:lnTo>
                    <a:cubicBezTo>
                      <a:pt x="135269" y="3351020"/>
                      <a:pt x="39000" y="3167025"/>
                      <a:pt x="39000" y="3008661"/>
                    </a:cubicBezTo>
                    <a:lnTo>
                      <a:pt x="39000" y="204803"/>
                    </a:lnTo>
                    <a:cubicBezTo>
                      <a:pt x="39000" y="124248"/>
                      <a:pt x="-27214" y="106551"/>
                      <a:pt x="12911" y="77563"/>
                    </a:cubicBezTo>
                    <a:cubicBezTo>
                      <a:pt x="14436" y="76495"/>
                      <a:pt x="147627" y="14706"/>
                      <a:pt x="149305" y="14095"/>
                    </a:cubicBezTo>
                    <a:cubicBezTo>
                      <a:pt x="192481" y="-2382"/>
                      <a:pt x="238709" y="-9857"/>
                      <a:pt x="294700" y="22639"/>
                    </a:cubicBezTo>
                    <a:lnTo>
                      <a:pt x="1347559" y="630462"/>
                    </a:lnTo>
                    <a:cubicBezTo>
                      <a:pt x="1466255" y="698964"/>
                      <a:pt x="1562524" y="882959"/>
                      <a:pt x="1562524" y="1041323"/>
                    </a:cubicBezTo>
                    <a:lnTo>
                      <a:pt x="1562524" y="3845181"/>
                    </a:lnTo>
                    <a:cubicBezTo>
                      <a:pt x="1562524" y="3929245"/>
                      <a:pt x="1535367" y="3989356"/>
                      <a:pt x="1492038" y="4016818"/>
                    </a:cubicBezTo>
                    <a:cubicBezTo>
                      <a:pt x="1489445" y="4018496"/>
                      <a:pt x="1337336" y="4091118"/>
                      <a:pt x="1334437" y="4092033"/>
                    </a:cubicBezTo>
                    <a:cubicBezTo>
                      <a:pt x="1296144" y="4104696"/>
                      <a:pt x="1358848" y="4057400"/>
                      <a:pt x="1306823" y="40273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DC3EC"/>
                  </a:gs>
                  <a:gs pos="19190">
                    <a:srgbClr val="C9CEF1"/>
                  </a:gs>
                  <a:gs pos="27160">
                    <a:srgbClr val="D3D7F1"/>
                  </a:gs>
                  <a:gs pos="28280">
                    <a:srgbClr val="D5D9F1"/>
                  </a:gs>
                  <a:gs pos="35380">
                    <a:srgbClr val="C1C7EB"/>
                  </a:gs>
                  <a:gs pos="40910">
                    <a:srgbClr val="AFB6E5"/>
                  </a:gs>
                  <a:gs pos="90910">
                    <a:srgbClr val="AFB6E5"/>
                  </a:gs>
                  <a:gs pos="98360">
                    <a:srgbClr val="BAC0EA"/>
                  </a:gs>
                  <a:gs pos="100000">
                    <a:srgbClr val="BDC3EC"/>
                  </a:gs>
                </a:gsLst>
                <a:lin ang="4323039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5" name="Forma Livre: Forma 1184">
                <a:extLst>
                  <a:ext uri="{FF2B5EF4-FFF2-40B4-BE49-F238E27FC236}">
                    <a16:creationId xmlns:a16="http://schemas.microsoft.com/office/drawing/2014/main" id="{89BFC370-8902-C250-3960-FF94C3A2CF2D}"/>
                  </a:ext>
                </a:extLst>
              </p:cNvPr>
              <p:cNvSpPr/>
              <p:nvPr/>
            </p:nvSpPr>
            <p:spPr>
              <a:xfrm>
                <a:off x="8461898" y="1261661"/>
                <a:ext cx="1559930" cy="4093224"/>
              </a:xfrm>
              <a:custGeom>
                <a:avLst/>
                <a:gdLst>
                  <a:gd name="connsiteX0" fmla="*/ 1306823 w 1559930"/>
                  <a:gd name="connsiteY0" fmla="*/ 4026429 h 4093224"/>
                  <a:gd name="connsiteX1" fmla="*/ 253965 w 1559930"/>
                  <a:gd name="connsiteY1" fmla="*/ 3418606 h 4093224"/>
                  <a:gd name="connsiteX2" fmla="*/ 39000 w 1559930"/>
                  <a:gd name="connsiteY2" fmla="*/ 3007746 h 4093224"/>
                  <a:gd name="connsiteX3" fmla="*/ 39000 w 1559930"/>
                  <a:gd name="connsiteY3" fmla="*/ 203888 h 4093224"/>
                  <a:gd name="connsiteX4" fmla="*/ 12911 w 1559930"/>
                  <a:gd name="connsiteY4" fmla="*/ 76648 h 4093224"/>
                  <a:gd name="connsiteX5" fmla="*/ 146711 w 1559930"/>
                  <a:gd name="connsiteY5" fmla="*/ 14095 h 4093224"/>
                  <a:gd name="connsiteX6" fmla="*/ 292106 w 1559930"/>
                  <a:gd name="connsiteY6" fmla="*/ 22639 h 4093224"/>
                  <a:gd name="connsiteX7" fmla="*/ 1344964 w 1559930"/>
                  <a:gd name="connsiteY7" fmla="*/ 630462 h 4093224"/>
                  <a:gd name="connsiteX8" fmla="*/ 1559930 w 1559930"/>
                  <a:gd name="connsiteY8" fmla="*/ 1041322 h 4093224"/>
                  <a:gd name="connsiteX9" fmla="*/ 1559930 w 1559930"/>
                  <a:gd name="connsiteY9" fmla="*/ 3845181 h 4093224"/>
                  <a:gd name="connsiteX10" fmla="*/ 1489445 w 1559930"/>
                  <a:gd name="connsiteY10" fmla="*/ 4016818 h 4093224"/>
                  <a:gd name="connsiteX11" fmla="*/ 1334437 w 1559930"/>
                  <a:gd name="connsiteY11" fmla="*/ 4091117 h 4093224"/>
                  <a:gd name="connsiteX12" fmla="*/ 1306823 w 1559930"/>
                  <a:gd name="connsiteY12" fmla="*/ 4026429 h 409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9930" h="4093224">
                    <a:moveTo>
                      <a:pt x="1306823" y="4026429"/>
                    </a:moveTo>
                    <a:lnTo>
                      <a:pt x="253965" y="3418606"/>
                    </a:lnTo>
                    <a:cubicBezTo>
                      <a:pt x="135269" y="3350104"/>
                      <a:pt x="39000" y="3166110"/>
                      <a:pt x="39000" y="3007746"/>
                    </a:cubicBezTo>
                    <a:lnTo>
                      <a:pt x="39000" y="203888"/>
                    </a:lnTo>
                    <a:cubicBezTo>
                      <a:pt x="39000" y="123333"/>
                      <a:pt x="-27214" y="105635"/>
                      <a:pt x="12911" y="76648"/>
                    </a:cubicBezTo>
                    <a:cubicBezTo>
                      <a:pt x="14436" y="75580"/>
                      <a:pt x="145033" y="14706"/>
                      <a:pt x="146711" y="14095"/>
                    </a:cubicBezTo>
                    <a:cubicBezTo>
                      <a:pt x="189887" y="-2382"/>
                      <a:pt x="236115" y="-9857"/>
                      <a:pt x="292106" y="22639"/>
                    </a:cubicBezTo>
                    <a:lnTo>
                      <a:pt x="1344964" y="630462"/>
                    </a:lnTo>
                    <a:cubicBezTo>
                      <a:pt x="1463661" y="698964"/>
                      <a:pt x="1559930" y="882959"/>
                      <a:pt x="1559930" y="1041322"/>
                    </a:cubicBezTo>
                    <a:lnTo>
                      <a:pt x="1559930" y="3845181"/>
                    </a:lnTo>
                    <a:cubicBezTo>
                      <a:pt x="1559930" y="3929245"/>
                      <a:pt x="1532773" y="3989356"/>
                      <a:pt x="1489445" y="4016818"/>
                    </a:cubicBezTo>
                    <a:cubicBezTo>
                      <a:pt x="1486852" y="4018496"/>
                      <a:pt x="1337336" y="4090202"/>
                      <a:pt x="1334437" y="4091117"/>
                    </a:cubicBezTo>
                    <a:cubicBezTo>
                      <a:pt x="1296144" y="4103780"/>
                      <a:pt x="1358848" y="4056485"/>
                      <a:pt x="1306823" y="40264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BFC5EC"/>
                  </a:gs>
                  <a:gs pos="19190">
                    <a:srgbClr val="CBD1F3"/>
                  </a:gs>
                  <a:gs pos="26270">
                    <a:srgbClr val="D5D9F3"/>
                  </a:gs>
                  <a:gs pos="28280">
                    <a:srgbClr val="D9DCF3"/>
                  </a:gs>
                  <a:gs pos="34780">
                    <a:srgbClr val="C5CAEC"/>
                  </a:gs>
                  <a:gs pos="40910">
                    <a:srgbClr val="AFB6E5"/>
                  </a:gs>
                  <a:gs pos="90910">
                    <a:srgbClr val="AFB6E5"/>
                  </a:gs>
                  <a:gs pos="97630">
                    <a:srgbClr val="BAC0EA"/>
                  </a:gs>
                  <a:gs pos="100000">
                    <a:srgbClr val="BFC5EC"/>
                  </a:gs>
                </a:gsLst>
                <a:lin ang="432303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6" name="Forma Livre: Forma 1185">
                <a:extLst>
                  <a:ext uri="{FF2B5EF4-FFF2-40B4-BE49-F238E27FC236}">
                    <a16:creationId xmlns:a16="http://schemas.microsoft.com/office/drawing/2014/main" id="{97C047A8-1F53-4C3F-F7EE-2D20EA7E9511}"/>
                  </a:ext>
                </a:extLst>
              </p:cNvPr>
              <p:cNvSpPr/>
              <p:nvPr/>
            </p:nvSpPr>
            <p:spPr>
              <a:xfrm>
                <a:off x="8461898" y="1262576"/>
                <a:ext cx="1557336" cy="4092309"/>
              </a:xfrm>
              <a:custGeom>
                <a:avLst/>
                <a:gdLst>
                  <a:gd name="connsiteX0" fmla="*/ 1306823 w 1557336"/>
                  <a:gd name="connsiteY0" fmla="*/ 4025514 h 4092309"/>
                  <a:gd name="connsiteX1" fmla="*/ 253965 w 1557336"/>
                  <a:gd name="connsiteY1" fmla="*/ 3417691 h 4092309"/>
                  <a:gd name="connsiteX2" fmla="*/ 39000 w 1557336"/>
                  <a:gd name="connsiteY2" fmla="*/ 3006831 h 4092309"/>
                  <a:gd name="connsiteX3" fmla="*/ 39000 w 1557336"/>
                  <a:gd name="connsiteY3" fmla="*/ 202972 h 4092309"/>
                  <a:gd name="connsiteX4" fmla="*/ 12911 w 1557336"/>
                  <a:gd name="connsiteY4" fmla="*/ 75732 h 4092309"/>
                  <a:gd name="connsiteX5" fmla="*/ 144117 w 1557336"/>
                  <a:gd name="connsiteY5" fmla="*/ 14095 h 4092309"/>
                  <a:gd name="connsiteX6" fmla="*/ 289513 w 1557336"/>
                  <a:gd name="connsiteY6" fmla="*/ 22639 h 4092309"/>
                  <a:gd name="connsiteX7" fmla="*/ 1342371 w 1557336"/>
                  <a:gd name="connsiteY7" fmla="*/ 630462 h 4092309"/>
                  <a:gd name="connsiteX8" fmla="*/ 1557337 w 1557336"/>
                  <a:gd name="connsiteY8" fmla="*/ 1041322 h 4092309"/>
                  <a:gd name="connsiteX9" fmla="*/ 1557337 w 1557336"/>
                  <a:gd name="connsiteY9" fmla="*/ 3845181 h 4092309"/>
                  <a:gd name="connsiteX10" fmla="*/ 1486852 w 1557336"/>
                  <a:gd name="connsiteY10" fmla="*/ 4016818 h 4092309"/>
                  <a:gd name="connsiteX11" fmla="*/ 1334437 w 1557336"/>
                  <a:gd name="connsiteY11" fmla="*/ 4090202 h 4092309"/>
                  <a:gd name="connsiteX12" fmla="*/ 1306823 w 1557336"/>
                  <a:gd name="connsiteY12" fmla="*/ 4025514 h 4092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7336" h="4092309">
                    <a:moveTo>
                      <a:pt x="1306823" y="4025514"/>
                    </a:moveTo>
                    <a:lnTo>
                      <a:pt x="253965" y="3417691"/>
                    </a:lnTo>
                    <a:cubicBezTo>
                      <a:pt x="135269" y="3349189"/>
                      <a:pt x="39000" y="3165194"/>
                      <a:pt x="39000" y="3006831"/>
                    </a:cubicBezTo>
                    <a:lnTo>
                      <a:pt x="39000" y="202972"/>
                    </a:lnTo>
                    <a:cubicBezTo>
                      <a:pt x="39000" y="122417"/>
                      <a:pt x="-27214" y="104720"/>
                      <a:pt x="12911" y="75732"/>
                    </a:cubicBezTo>
                    <a:cubicBezTo>
                      <a:pt x="14436" y="74664"/>
                      <a:pt x="142439" y="14858"/>
                      <a:pt x="144117" y="14095"/>
                    </a:cubicBezTo>
                    <a:cubicBezTo>
                      <a:pt x="187294" y="-2382"/>
                      <a:pt x="233521" y="-9857"/>
                      <a:pt x="289513" y="22639"/>
                    </a:cubicBezTo>
                    <a:lnTo>
                      <a:pt x="1342371" y="630462"/>
                    </a:lnTo>
                    <a:cubicBezTo>
                      <a:pt x="1461068" y="698965"/>
                      <a:pt x="1557337" y="882959"/>
                      <a:pt x="1557337" y="1041322"/>
                    </a:cubicBezTo>
                    <a:lnTo>
                      <a:pt x="1557337" y="3845181"/>
                    </a:lnTo>
                    <a:cubicBezTo>
                      <a:pt x="1557337" y="3929245"/>
                      <a:pt x="1530180" y="3989356"/>
                      <a:pt x="1486852" y="4016818"/>
                    </a:cubicBezTo>
                    <a:cubicBezTo>
                      <a:pt x="1484257" y="4018496"/>
                      <a:pt x="1337336" y="4089287"/>
                      <a:pt x="1334437" y="4090202"/>
                    </a:cubicBezTo>
                    <a:cubicBezTo>
                      <a:pt x="1296144" y="4102865"/>
                      <a:pt x="1358848" y="4055569"/>
                      <a:pt x="1306823" y="40255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C0C6ED"/>
                  </a:gs>
                  <a:gs pos="19190">
                    <a:srgbClr val="CED3F4"/>
                  </a:gs>
                  <a:gs pos="25910">
                    <a:srgbClr val="D8DCF4"/>
                  </a:gs>
                  <a:gs pos="28280">
                    <a:srgbClr val="DDE0F4"/>
                  </a:gs>
                  <a:gs pos="34310">
                    <a:srgbClr val="C9CEEE"/>
                  </a:gs>
                  <a:gs pos="40910">
                    <a:srgbClr val="AFB6E5"/>
                  </a:gs>
                  <a:gs pos="90910">
                    <a:srgbClr val="AFB6E5"/>
                  </a:gs>
                  <a:gs pos="97320">
                    <a:srgbClr val="BAC0EA"/>
                  </a:gs>
                  <a:gs pos="100000">
                    <a:srgbClr val="C0C6ED"/>
                  </a:gs>
                </a:gsLst>
                <a:lin ang="432304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7" name="Forma Livre: Forma 1186">
                <a:extLst>
                  <a:ext uri="{FF2B5EF4-FFF2-40B4-BE49-F238E27FC236}">
                    <a16:creationId xmlns:a16="http://schemas.microsoft.com/office/drawing/2014/main" id="{C00D910E-6DD7-6ED0-427E-D48672B436C2}"/>
                  </a:ext>
                </a:extLst>
              </p:cNvPr>
              <p:cNvSpPr/>
              <p:nvPr/>
            </p:nvSpPr>
            <p:spPr>
              <a:xfrm>
                <a:off x="8461898" y="1263644"/>
                <a:ext cx="1554742" cy="4091347"/>
              </a:xfrm>
              <a:custGeom>
                <a:avLst/>
                <a:gdLst>
                  <a:gd name="connsiteX0" fmla="*/ 1306823 w 1554742"/>
                  <a:gd name="connsiteY0" fmla="*/ 4024446 h 4091347"/>
                  <a:gd name="connsiteX1" fmla="*/ 253965 w 1554742"/>
                  <a:gd name="connsiteY1" fmla="*/ 3416623 h 4091347"/>
                  <a:gd name="connsiteX2" fmla="*/ 39000 w 1554742"/>
                  <a:gd name="connsiteY2" fmla="*/ 3005763 h 4091347"/>
                  <a:gd name="connsiteX3" fmla="*/ 39000 w 1554742"/>
                  <a:gd name="connsiteY3" fmla="*/ 201904 h 4091347"/>
                  <a:gd name="connsiteX4" fmla="*/ 12911 w 1554742"/>
                  <a:gd name="connsiteY4" fmla="*/ 74664 h 4091347"/>
                  <a:gd name="connsiteX5" fmla="*/ 141524 w 1554742"/>
                  <a:gd name="connsiteY5" fmla="*/ 14095 h 4091347"/>
                  <a:gd name="connsiteX6" fmla="*/ 286919 w 1554742"/>
                  <a:gd name="connsiteY6" fmla="*/ 22639 h 4091347"/>
                  <a:gd name="connsiteX7" fmla="*/ 1339778 w 1554742"/>
                  <a:gd name="connsiteY7" fmla="*/ 630462 h 4091347"/>
                  <a:gd name="connsiteX8" fmla="*/ 1554743 w 1554742"/>
                  <a:gd name="connsiteY8" fmla="*/ 1041323 h 4091347"/>
                  <a:gd name="connsiteX9" fmla="*/ 1554743 w 1554742"/>
                  <a:gd name="connsiteY9" fmla="*/ 3845181 h 4091347"/>
                  <a:gd name="connsiteX10" fmla="*/ 1484257 w 1554742"/>
                  <a:gd name="connsiteY10" fmla="*/ 4016818 h 4091347"/>
                  <a:gd name="connsiteX11" fmla="*/ 1334437 w 1554742"/>
                  <a:gd name="connsiteY11" fmla="*/ 4089286 h 4091347"/>
                  <a:gd name="connsiteX12" fmla="*/ 1306823 w 1554742"/>
                  <a:gd name="connsiteY12" fmla="*/ 4024446 h 409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4742" h="4091347">
                    <a:moveTo>
                      <a:pt x="1306823" y="4024446"/>
                    </a:moveTo>
                    <a:lnTo>
                      <a:pt x="253965" y="3416623"/>
                    </a:lnTo>
                    <a:cubicBezTo>
                      <a:pt x="135269" y="3348121"/>
                      <a:pt x="39000" y="3164126"/>
                      <a:pt x="39000" y="3005763"/>
                    </a:cubicBezTo>
                    <a:lnTo>
                      <a:pt x="39000" y="201904"/>
                    </a:lnTo>
                    <a:cubicBezTo>
                      <a:pt x="39000" y="121349"/>
                      <a:pt x="-27214" y="103652"/>
                      <a:pt x="12911" y="74664"/>
                    </a:cubicBezTo>
                    <a:cubicBezTo>
                      <a:pt x="14436" y="73596"/>
                      <a:pt x="139846" y="14706"/>
                      <a:pt x="141524" y="14095"/>
                    </a:cubicBezTo>
                    <a:cubicBezTo>
                      <a:pt x="184700" y="-2382"/>
                      <a:pt x="230928" y="-9857"/>
                      <a:pt x="286919" y="22639"/>
                    </a:cubicBezTo>
                    <a:lnTo>
                      <a:pt x="1339778" y="630462"/>
                    </a:lnTo>
                    <a:cubicBezTo>
                      <a:pt x="1458474" y="698964"/>
                      <a:pt x="1554743" y="882959"/>
                      <a:pt x="1554743" y="1041323"/>
                    </a:cubicBezTo>
                    <a:lnTo>
                      <a:pt x="1554743" y="3845181"/>
                    </a:lnTo>
                    <a:cubicBezTo>
                      <a:pt x="1554743" y="3929245"/>
                      <a:pt x="1527586" y="3989356"/>
                      <a:pt x="1484257" y="4016818"/>
                    </a:cubicBezTo>
                    <a:cubicBezTo>
                      <a:pt x="1481664" y="4018496"/>
                      <a:pt x="1337336" y="4088219"/>
                      <a:pt x="1334437" y="4089286"/>
                    </a:cubicBezTo>
                    <a:cubicBezTo>
                      <a:pt x="1296144" y="4101797"/>
                      <a:pt x="1358848" y="4054501"/>
                      <a:pt x="1306823" y="40244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2C7EE"/>
                  </a:gs>
                  <a:gs pos="19190">
                    <a:srgbClr val="D0D6F5"/>
                  </a:gs>
                  <a:gs pos="25300">
                    <a:srgbClr val="DADEF5"/>
                  </a:gs>
                  <a:gs pos="28280">
                    <a:srgbClr val="E1E3F5"/>
                  </a:gs>
                  <a:gs pos="33880">
                    <a:srgbClr val="CDD1EF"/>
                  </a:gs>
                  <a:gs pos="40910">
                    <a:srgbClr val="AFB6E5"/>
                  </a:gs>
                  <a:gs pos="90910">
                    <a:srgbClr val="AFB6E5"/>
                  </a:gs>
                  <a:gs pos="96790">
                    <a:srgbClr val="BAC0EA"/>
                  </a:gs>
                  <a:gs pos="100000">
                    <a:srgbClr val="C2C7EE"/>
                  </a:gs>
                </a:gsLst>
                <a:lin ang="432304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8" name="Forma Livre: Forma 1187">
                <a:extLst>
                  <a:ext uri="{FF2B5EF4-FFF2-40B4-BE49-F238E27FC236}">
                    <a16:creationId xmlns:a16="http://schemas.microsoft.com/office/drawing/2014/main" id="{8BBD0A1E-5723-1D00-6F2A-0275526E927E}"/>
                  </a:ext>
                </a:extLst>
              </p:cNvPr>
              <p:cNvSpPr/>
              <p:nvPr/>
            </p:nvSpPr>
            <p:spPr>
              <a:xfrm>
                <a:off x="8461898" y="1264560"/>
                <a:ext cx="1552149" cy="4090326"/>
              </a:xfrm>
              <a:custGeom>
                <a:avLst/>
                <a:gdLst>
                  <a:gd name="connsiteX0" fmla="*/ 1306823 w 1552149"/>
                  <a:gd name="connsiteY0" fmla="*/ 4023530 h 4090326"/>
                  <a:gd name="connsiteX1" fmla="*/ 253965 w 1552149"/>
                  <a:gd name="connsiteY1" fmla="*/ 3415707 h 4090326"/>
                  <a:gd name="connsiteX2" fmla="*/ 39000 w 1552149"/>
                  <a:gd name="connsiteY2" fmla="*/ 3004847 h 4090326"/>
                  <a:gd name="connsiteX3" fmla="*/ 39000 w 1552149"/>
                  <a:gd name="connsiteY3" fmla="*/ 200989 h 4090326"/>
                  <a:gd name="connsiteX4" fmla="*/ 12911 w 1552149"/>
                  <a:gd name="connsiteY4" fmla="*/ 73749 h 4090326"/>
                  <a:gd name="connsiteX5" fmla="*/ 138930 w 1552149"/>
                  <a:gd name="connsiteY5" fmla="*/ 14095 h 4090326"/>
                  <a:gd name="connsiteX6" fmla="*/ 284326 w 1552149"/>
                  <a:gd name="connsiteY6" fmla="*/ 22639 h 4090326"/>
                  <a:gd name="connsiteX7" fmla="*/ 1337183 w 1552149"/>
                  <a:gd name="connsiteY7" fmla="*/ 630462 h 4090326"/>
                  <a:gd name="connsiteX8" fmla="*/ 1552149 w 1552149"/>
                  <a:gd name="connsiteY8" fmla="*/ 1041323 h 4090326"/>
                  <a:gd name="connsiteX9" fmla="*/ 1552149 w 1552149"/>
                  <a:gd name="connsiteY9" fmla="*/ 3845181 h 4090326"/>
                  <a:gd name="connsiteX10" fmla="*/ 1481664 w 1552149"/>
                  <a:gd name="connsiteY10" fmla="*/ 4016818 h 4090326"/>
                  <a:gd name="connsiteX11" fmla="*/ 1334437 w 1552149"/>
                  <a:gd name="connsiteY11" fmla="*/ 4088219 h 4090326"/>
                  <a:gd name="connsiteX12" fmla="*/ 1306823 w 1552149"/>
                  <a:gd name="connsiteY12" fmla="*/ 4023530 h 40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2149" h="4090326">
                    <a:moveTo>
                      <a:pt x="1306823" y="4023530"/>
                    </a:moveTo>
                    <a:lnTo>
                      <a:pt x="253965" y="3415707"/>
                    </a:lnTo>
                    <a:cubicBezTo>
                      <a:pt x="135269" y="3347205"/>
                      <a:pt x="39000" y="3163211"/>
                      <a:pt x="39000" y="3004847"/>
                    </a:cubicBezTo>
                    <a:lnTo>
                      <a:pt x="39000" y="200989"/>
                    </a:lnTo>
                    <a:cubicBezTo>
                      <a:pt x="39000" y="120434"/>
                      <a:pt x="-27214" y="102736"/>
                      <a:pt x="12911" y="73749"/>
                    </a:cubicBezTo>
                    <a:cubicBezTo>
                      <a:pt x="14436" y="72681"/>
                      <a:pt x="137252" y="14706"/>
                      <a:pt x="138930" y="14095"/>
                    </a:cubicBezTo>
                    <a:cubicBezTo>
                      <a:pt x="182107" y="-2382"/>
                      <a:pt x="228334" y="-9857"/>
                      <a:pt x="284326" y="22639"/>
                    </a:cubicBezTo>
                    <a:lnTo>
                      <a:pt x="1337183" y="630462"/>
                    </a:lnTo>
                    <a:cubicBezTo>
                      <a:pt x="1455880" y="698964"/>
                      <a:pt x="1552149" y="882959"/>
                      <a:pt x="1552149" y="1041323"/>
                    </a:cubicBezTo>
                    <a:lnTo>
                      <a:pt x="1552149" y="3845181"/>
                    </a:lnTo>
                    <a:cubicBezTo>
                      <a:pt x="1552149" y="3929245"/>
                      <a:pt x="1524993" y="3989356"/>
                      <a:pt x="1481664" y="4016818"/>
                    </a:cubicBezTo>
                    <a:cubicBezTo>
                      <a:pt x="1479071" y="4018496"/>
                      <a:pt x="1337336" y="4087303"/>
                      <a:pt x="1334437" y="4088219"/>
                    </a:cubicBezTo>
                    <a:cubicBezTo>
                      <a:pt x="1296144" y="4100882"/>
                      <a:pt x="1358848" y="4053586"/>
                      <a:pt x="1306823" y="40235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3C9EE"/>
                  </a:gs>
                  <a:gs pos="19190">
                    <a:srgbClr val="D3D8F6"/>
                  </a:gs>
                  <a:gs pos="25300">
                    <a:srgbClr val="DDE1F6"/>
                  </a:gs>
                  <a:gs pos="28280">
                    <a:srgbClr val="E4E7F6"/>
                  </a:gs>
                  <a:gs pos="33610">
                    <a:srgbClr val="D0D5F0"/>
                  </a:gs>
                  <a:gs pos="40910">
                    <a:srgbClr val="AFB6E5"/>
                  </a:gs>
                  <a:gs pos="90910">
                    <a:srgbClr val="AFB6E5"/>
                  </a:gs>
                  <a:gs pos="96560">
                    <a:srgbClr val="BAC0EA"/>
                  </a:gs>
                  <a:gs pos="100000">
                    <a:srgbClr val="C3C9EE"/>
                  </a:gs>
                </a:gsLst>
                <a:lin ang="432303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9" name="Forma Livre: Forma 1188">
                <a:extLst>
                  <a:ext uri="{FF2B5EF4-FFF2-40B4-BE49-F238E27FC236}">
                    <a16:creationId xmlns:a16="http://schemas.microsoft.com/office/drawing/2014/main" id="{2B77DA5F-6DBA-3E73-CC46-600729ACA452}"/>
                  </a:ext>
                </a:extLst>
              </p:cNvPr>
              <p:cNvSpPr/>
              <p:nvPr/>
            </p:nvSpPr>
            <p:spPr>
              <a:xfrm>
                <a:off x="8461898" y="1265475"/>
                <a:ext cx="1549555" cy="4089410"/>
              </a:xfrm>
              <a:custGeom>
                <a:avLst/>
                <a:gdLst>
                  <a:gd name="connsiteX0" fmla="*/ 1306823 w 1549555"/>
                  <a:gd name="connsiteY0" fmla="*/ 4022615 h 4089410"/>
                  <a:gd name="connsiteX1" fmla="*/ 253965 w 1549555"/>
                  <a:gd name="connsiteY1" fmla="*/ 3414792 h 4089410"/>
                  <a:gd name="connsiteX2" fmla="*/ 39000 w 1549555"/>
                  <a:gd name="connsiteY2" fmla="*/ 3003932 h 4089410"/>
                  <a:gd name="connsiteX3" fmla="*/ 39000 w 1549555"/>
                  <a:gd name="connsiteY3" fmla="*/ 200073 h 4089410"/>
                  <a:gd name="connsiteX4" fmla="*/ 12911 w 1549555"/>
                  <a:gd name="connsiteY4" fmla="*/ 72833 h 4089410"/>
                  <a:gd name="connsiteX5" fmla="*/ 136337 w 1549555"/>
                  <a:gd name="connsiteY5" fmla="*/ 14095 h 4089410"/>
                  <a:gd name="connsiteX6" fmla="*/ 281732 w 1549555"/>
                  <a:gd name="connsiteY6" fmla="*/ 22639 h 4089410"/>
                  <a:gd name="connsiteX7" fmla="*/ 1334590 w 1549555"/>
                  <a:gd name="connsiteY7" fmla="*/ 630462 h 4089410"/>
                  <a:gd name="connsiteX8" fmla="*/ 1549556 w 1549555"/>
                  <a:gd name="connsiteY8" fmla="*/ 1041322 h 4089410"/>
                  <a:gd name="connsiteX9" fmla="*/ 1549556 w 1549555"/>
                  <a:gd name="connsiteY9" fmla="*/ 3845181 h 4089410"/>
                  <a:gd name="connsiteX10" fmla="*/ 1479071 w 1549555"/>
                  <a:gd name="connsiteY10" fmla="*/ 4016818 h 4089410"/>
                  <a:gd name="connsiteX11" fmla="*/ 1334437 w 1549555"/>
                  <a:gd name="connsiteY11" fmla="*/ 4087303 h 4089410"/>
                  <a:gd name="connsiteX12" fmla="*/ 1306823 w 1549555"/>
                  <a:gd name="connsiteY12" fmla="*/ 4022615 h 408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9555" h="4089410">
                    <a:moveTo>
                      <a:pt x="1306823" y="4022615"/>
                    </a:moveTo>
                    <a:lnTo>
                      <a:pt x="253965" y="3414792"/>
                    </a:lnTo>
                    <a:cubicBezTo>
                      <a:pt x="135269" y="3346290"/>
                      <a:pt x="39000" y="3162295"/>
                      <a:pt x="39000" y="3003932"/>
                    </a:cubicBezTo>
                    <a:lnTo>
                      <a:pt x="39000" y="200073"/>
                    </a:lnTo>
                    <a:cubicBezTo>
                      <a:pt x="39000" y="119519"/>
                      <a:pt x="-27214" y="101821"/>
                      <a:pt x="12911" y="72833"/>
                    </a:cubicBezTo>
                    <a:cubicBezTo>
                      <a:pt x="14436" y="71765"/>
                      <a:pt x="134658" y="14858"/>
                      <a:pt x="136337" y="14095"/>
                    </a:cubicBezTo>
                    <a:cubicBezTo>
                      <a:pt x="179513" y="-2382"/>
                      <a:pt x="225740" y="-9857"/>
                      <a:pt x="281732" y="22639"/>
                    </a:cubicBezTo>
                    <a:lnTo>
                      <a:pt x="1334590" y="630462"/>
                    </a:lnTo>
                    <a:cubicBezTo>
                      <a:pt x="1453287" y="698964"/>
                      <a:pt x="1549556" y="882959"/>
                      <a:pt x="1549556" y="1041322"/>
                    </a:cubicBezTo>
                    <a:lnTo>
                      <a:pt x="1549556" y="3845181"/>
                    </a:lnTo>
                    <a:cubicBezTo>
                      <a:pt x="1549556" y="3929245"/>
                      <a:pt x="1522399" y="3989356"/>
                      <a:pt x="1479071" y="4016818"/>
                    </a:cubicBezTo>
                    <a:cubicBezTo>
                      <a:pt x="1476476" y="4018496"/>
                      <a:pt x="1337336" y="4086388"/>
                      <a:pt x="1334437" y="4087303"/>
                    </a:cubicBezTo>
                    <a:cubicBezTo>
                      <a:pt x="1296144" y="4099966"/>
                      <a:pt x="1358848" y="4052671"/>
                      <a:pt x="1306823" y="40226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AEF"/>
                  </a:gs>
                  <a:gs pos="19190">
                    <a:srgbClr val="D6DAF8"/>
                  </a:gs>
                  <a:gs pos="25040">
                    <a:srgbClr val="E0E3F8"/>
                  </a:gs>
                  <a:gs pos="28280">
                    <a:srgbClr val="E8EAF8"/>
                  </a:gs>
                  <a:gs pos="33280">
                    <a:srgbClr val="D4D8F1"/>
                  </a:gs>
                  <a:gs pos="40910">
                    <a:srgbClr val="AFB6E5"/>
                  </a:gs>
                  <a:gs pos="90910">
                    <a:srgbClr val="AFB6E5"/>
                  </a:gs>
                  <a:gs pos="96350">
                    <a:srgbClr val="BAC0EA"/>
                  </a:gs>
                  <a:gs pos="100000">
                    <a:srgbClr val="C4CAEF"/>
                  </a:gs>
                </a:gsLst>
                <a:lin ang="432303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0" name="Forma Livre: Forma 1189">
                <a:extLst>
                  <a:ext uri="{FF2B5EF4-FFF2-40B4-BE49-F238E27FC236}">
                    <a16:creationId xmlns:a16="http://schemas.microsoft.com/office/drawing/2014/main" id="{26684CE1-7042-569D-17A8-22E01CB68ECA}"/>
                  </a:ext>
                </a:extLst>
              </p:cNvPr>
              <p:cNvSpPr/>
              <p:nvPr/>
            </p:nvSpPr>
            <p:spPr>
              <a:xfrm>
                <a:off x="8461898" y="1266543"/>
                <a:ext cx="1546961" cy="4088448"/>
              </a:xfrm>
              <a:custGeom>
                <a:avLst/>
                <a:gdLst>
                  <a:gd name="connsiteX0" fmla="*/ 1306823 w 1546961"/>
                  <a:gd name="connsiteY0" fmla="*/ 4021547 h 4088448"/>
                  <a:gd name="connsiteX1" fmla="*/ 253965 w 1546961"/>
                  <a:gd name="connsiteY1" fmla="*/ 3413724 h 4088448"/>
                  <a:gd name="connsiteX2" fmla="*/ 39000 w 1546961"/>
                  <a:gd name="connsiteY2" fmla="*/ 3002864 h 4088448"/>
                  <a:gd name="connsiteX3" fmla="*/ 39000 w 1546961"/>
                  <a:gd name="connsiteY3" fmla="*/ 199005 h 4088448"/>
                  <a:gd name="connsiteX4" fmla="*/ 12911 w 1546961"/>
                  <a:gd name="connsiteY4" fmla="*/ 71765 h 4088448"/>
                  <a:gd name="connsiteX5" fmla="*/ 133743 w 1546961"/>
                  <a:gd name="connsiteY5" fmla="*/ 14095 h 4088448"/>
                  <a:gd name="connsiteX6" fmla="*/ 279138 w 1546961"/>
                  <a:gd name="connsiteY6" fmla="*/ 22639 h 4088448"/>
                  <a:gd name="connsiteX7" fmla="*/ 1331997 w 1546961"/>
                  <a:gd name="connsiteY7" fmla="*/ 630462 h 4088448"/>
                  <a:gd name="connsiteX8" fmla="*/ 1546962 w 1546961"/>
                  <a:gd name="connsiteY8" fmla="*/ 1041323 h 4088448"/>
                  <a:gd name="connsiteX9" fmla="*/ 1546962 w 1546961"/>
                  <a:gd name="connsiteY9" fmla="*/ 3845181 h 4088448"/>
                  <a:gd name="connsiteX10" fmla="*/ 1476476 w 1546961"/>
                  <a:gd name="connsiteY10" fmla="*/ 4016818 h 4088448"/>
                  <a:gd name="connsiteX11" fmla="*/ 1334437 w 1546961"/>
                  <a:gd name="connsiteY11" fmla="*/ 4086388 h 4088448"/>
                  <a:gd name="connsiteX12" fmla="*/ 1306823 w 1546961"/>
                  <a:gd name="connsiteY12" fmla="*/ 4021547 h 408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6961" h="4088448">
                    <a:moveTo>
                      <a:pt x="1306823" y="4021547"/>
                    </a:moveTo>
                    <a:lnTo>
                      <a:pt x="253965" y="3413724"/>
                    </a:lnTo>
                    <a:cubicBezTo>
                      <a:pt x="135269" y="3345222"/>
                      <a:pt x="39000" y="3161228"/>
                      <a:pt x="39000" y="3002864"/>
                    </a:cubicBezTo>
                    <a:lnTo>
                      <a:pt x="39000" y="199005"/>
                    </a:lnTo>
                    <a:cubicBezTo>
                      <a:pt x="39000" y="118451"/>
                      <a:pt x="-27214" y="100753"/>
                      <a:pt x="12911" y="71765"/>
                    </a:cubicBezTo>
                    <a:cubicBezTo>
                      <a:pt x="14436" y="70697"/>
                      <a:pt x="132065" y="14706"/>
                      <a:pt x="133743" y="14095"/>
                    </a:cubicBezTo>
                    <a:cubicBezTo>
                      <a:pt x="176919" y="-2382"/>
                      <a:pt x="223147" y="-9857"/>
                      <a:pt x="279138" y="22639"/>
                    </a:cubicBezTo>
                    <a:lnTo>
                      <a:pt x="1331997" y="630462"/>
                    </a:lnTo>
                    <a:cubicBezTo>
                      <a:pt x="1450693" y="698964"/>
                      <a:pt x="1546962" y="882959"/>
                      <a:pt x="1546962" y="1041323"/>
                    </a:cubicBezTo>
                    <a:lnTo>
                      <a:pt x="1546962" y="3845181"/>
                    </a:lnTo>
                    <a:cubicBezTo>
                      <a:pt x="1546962" y="3929245"/>
                      <a:pt x="1519805" y="3989356"/>
                      <a:pt x="1476476" y="4016818"/>
                    </a:cubicBezTo>
                    <a:cubicBezTo>
                      <a:pt x="1473883" y="4018496"/>
                      <a:pt x="1337336" y="4085320"/>
                      <a:pt x="1334437" y="4086388"/>
                    </a:cubicBezTo>
                    <a:cubicBezTo>
                      <a:pt x="1296144" y="4098898"/>
                      <a:pt x="1358848" y="4051603"/>
                      <a:pt x="1306823" y="40215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CBF0"/>
                  </a:gs>
                  <a:gs pos="19190">
                    <a:srgbClr val="D8DDF9"/>
                  </a:gs>
                  <a:gs pos="24580">
                    <a:srgbClr val="E2E6F9"/>
                  </a:gs>
                  <a:gs pos="28280">
                    <a:srgbClr val="ECEEF9"/>
                  </a:gs>
                  <a:gs pos="32990">
                    <a:srgbClr val="D8DCF3"/>
                  </a:gs>
                  <a:gs pos="40910">
                    <a:srgbClr val="AFB6E5"/>
                  </a:gs>
                  <a:gs pos="90910">
                    <a:srgbClr val="AFB6E5"/>
                  </a:gs>
                  <a:gs pos="95970">
                    <a:srgbClr val="BAC0EA"/>
                  </a:gs>
                  <a:gs pos="100000">
                    <a:srgbClr val="C6CBF0"/>
                  </a:gs>
                </a:gsLst>
                <a:lin ang="4323029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1" name="Forma Livre: Forma 1190">
                <a:extLst>
                  <a:ext uri="{FF2B5EF4-FFF2-40B4-BE49-F238E27FC236}">
                    <a16:creationId xmlns:a16="http://schemas.microsoft.com/office/drawing/2014/main" id="{4C48D0F6-B82B-79AA-0A4F-D2FE8C362D8F}"/>
                  </a:ext>
                </a:extLst>
              </p:cNvPr>
              <p:cNvSpPr/>
              <p:nvPr/>
            </p:nvSpPr>
            <p:spPr>
              <a:xfrm>
                <a:off x="8461898" y="1267459"/>
                <a:ext cx="1544368" cy="4087321"/>
              </a:xfrm>
              <a:custGeom>
                <a:avLst/>
                <a:gdLst>
                  <a:gd name="connsiteX0" fmla="*/ 1306823 w 1544368"/>
                  <a:gd name="connsiteY0" fmla="*/ 4020632 h 4087321"/>
                  <a:gd name="connsiteX1" fmla="*/ 253965 w 1544368"/>
                  <a:gd name="connsiteY1" fmla="*/ 3412809 h 4087321"/>
                  <a:gd name="connsiteX2" fmla="*/ 39000 w 1544368"/>
                  <a:gd name="connsiteY2" fmla="*/ 3001949 h 4087321"/>
                  <a:gd name="connsiteX3" fmla="*/ 39000 w 1544368"/>
                  <a:gd name="connsiteY3" fmla="*/ 198090 h 4087321"/>
                  <a:gd name="connsiteX4" fmla="*/ 12911 w 1544368"/>
                  <a:gd name="connsiteY4" fmla="*/ 70850 h 4087321"/>
                  <a:gd name="connsiteX5" fmla="*/ 131150 w 1544368"/>
                  <a:gd name="connsiteY5" fmla="*/ 14095 h 4087321"/>
                  <a:gd name="connsiteX6" fmla="*/ 276545 w 1544368"/>
                  <a:gd name="connsiteY6" fmla="*/ 22639 h 4087321"/>
                  <a:gd name="connsiteX7" fmla="*/ 1329403 w 1544368"/>
                  <a:gd name="connsiteY7" fmla="*/ 630462 h 4087321"/>
                  <a:gd name="connsiteX8" fmla="*/ 1544368 w 1544368"/>
                  <a:gd name="connsiteY8" fmla="*/ 1041323 h 4087321"/>
                  <a:gd name="connsiteX9" fmla="*/ 1544368 w 1544368"/>
                  <a:gd name="connsiteY9" fmla="*/ 3845029 h 4087321"/>
                  <a:gd name="connsiteX10" fmla="*/ 1473883 w 1544368"/>
                  <a:gd name="connsiteY10" fmla="*/ 4016665 h 4087321"/>
                  <a:gd name="connsiteX11" fmla="*/ 1334437 w 1544368"/>
                  <a:gd name="connsiteY11" fmla="*/ 4085167 h 4087321"/>
                  <a:gd name="connsiteX12" fmla="*/ 1306823 w 1544368"/>
                  <a:gd name="connsiteY12" fmla="*/ 4020632 h 408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4368" h="4087321">
                    <a:moveTo>
                      <a:pt x="1306823" y="4020632"/>
                    </a:moveTo>
                    <a:lnTo>
                      <a:pt x="253965" y="3412809"/>
                    </a:lnTo>
                    <a:cubicBezTo>
                      <a:pt x="135269" y="3344307"/>
                      <a:pt x="39000" y="3160312"/>
                      <a:pt x="39000" y="3001949"/>
                    </a:cubicBezTo>
                    <a:lnTo>
                      <a:pt x="39000" y="198090"/>
                    </a:lnTo>
                    <a:cubicBezTo>
                      <a:pt x="39000" y="117535"/>
                      <a:pt x="-27214" y="99838"/>
                      <a:pt x="12911" y="70850"/>
                    </a:cubicBezTo>
                    <a:cubicBezTo>
                      <a:pt x="14436" y="69782"/>
                      <a:pt x="129471" y="14706"/>
                      <a:pt x="131150" y="14095"/>
                    </a:cubicBezTo>
                    <a:cubicBezTo>
                      <a:pt x="174326" y="-2382"/>
                      <a:pt x="220553" y="-9857"/>
                      <a:pt x="276545" y="22639"/>
                    </a:cubicBezTo>
                    <a:lnTo>
                      <a:pt x="1329403" y="630462"/>
                    </a:lnTo>
                    <a:cubicBezTo>
                      <a:pt x="1448099" y="698964"/>
                      <a:pt x="1544368" y="882959"/>
                      <a:pt x="1544368" y="1041323"/>
                    </a:cubicBezTo>
                    <a:lnTo>
                      <a:pt x="1544368" y="3845029"/>
                    </a:lnTo>
                    <a:cubicBezTo>
                      <a:pt x="1544368" y="3929092"/>
                      <a:pt x="1517212" y="3989203"/>
                      <a:pt x="1473883" y="4016665"/>
                    </a:cubicBezTo>
                    <a:cubicBezTo>
                      <a:pt x="1471290" y="4018343"/>
                      <a:pt x="1337336" y="4084252"/>
                      <a:pt x="1334437" y="4085167"/>
                    </a:cubicBezTo>
                    <a:cubicBezTo>
                      <a:pt x="1296144" y="4097983"/>
                      <a:pt x="1358848" y="4050687"/>
                      <a:pt x="1306823" y="40206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C7CDF0"/>
                  </a:gs>
                  <a:gs pos="19190">
                    <a:srgbClr val="DBDFFA"/>
                  </a:gs>
                  <a:gs pos="24390">
                    <a:srgbClr val="E5E8FA"/>
                  </a:gs>
                  <a:gs pos="28280">
                    <a:srgbClr val="F0F1FA"/>
                  </a:gs>
                  <a:gs pos="32740">
                    <a:srgbClr val="DCDFF4"/>
                  </a:gs>
                  <a:gs pos="40910">
                    <a:srgbClr val="AFB6E5"/>
                  </a:gs>
                  <a:gs pos="90910">
                    <a:srgbClr val="AFB6E5"/>
                  </a:gs>
                  <a:gs pos="95810">
                    <a:srgbClr val="BAC0EA"/>
                  </a:gs>
                  <a:gs pos="100000">
                    <a:srgbClr val="C7CDF0"/>
                  </a:gs>
                </a:gsLst>
                <a:lin ang="4323037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2" name="Forma Livre: Forma 1191">
                <a:extLst>
                  <a:ext uri="{FF2B5EF4-FFF2-40B4-BE49-F238E27FC236}">
                    <a16:creationId xmlns:a16="http://schemas.microsoft.com/office/drawing/2014/main" id="{9DE5C69C-75F3-7860-DE17-BF7E2CE6F88F}"/>
                  </a:ext>
                </a:extLst>
              </p:cNvPr>
              <p:cNvSpPr/>
              <p:nvPr/>
            </p:nvSpPr>
            <p:spPr>
              <a:xfrm>
                <a:off x="8461898" y="1268374"/>
                <a:ext cx="1541774" cy="4086511"/>
              </a:xfrm>
              <a:custGeom>
                <a:avLst/>
                <a:gdLst>
                  <a:gd name="connsiteX0" fmla="*/ 1306823 w 1541774"/>
                  <a:gd name="connsiteY0" fmla="*/ 4019716 h 4086511"/>
                  <a:gd name="connsiteX1" fmla="*/ 253965 w 1541774"/>
                  <a:gd name="connsiteY1" fmla="*/ 3411893 h 4086511"/>
                  <a:gd name="connsiteX2" fmla="*/ 39000 w 1541774"/>
                  <a:gd name="connsiteY2" fmla="*/ 3001033 h 4086511"/>
                  <a:gd name="connsiteX3" fmla="*/ 39000 w 1541774"/>
                  <a:gd name="connsiteY3" fmla="*/ 197175 h 4086511"/>
                  <a:gd name="connsiteX4" fmla="*/ 12911 w 1541774"/>
                  <a:gd name="connsiteY4" fmla="*/ 69935 h 4086511"/>
                  <a:gd name="connsiteX5" fmla="*/ 128556 w 1541774"/>
                  <a:gd name="connsiteY5" fmla="*/ 14095 h 4086511"/>
                  <a:gd name="connsiteX6" fmla="*/ 273952 w 1541774"/>
                  <a:gd name="connsiteY6" fmla="*/ 22639 h 4086511"/>
                  <a:gd name="connsiteX7" fmla="*/ 1326809 w 1541774"/>
                  <a:gd name="connsiteY7" fmla="*/ 630462 h 4086511"/>
                  <a:gd name="connsiteX8" fmla="*/ 1541775 w 1541774"/>
                  <a:gd name="connsiteY8" fmla="*/ 1041323 h 4086511"/>
                  <a:gd name="connsiteX9" fmla="*/ 1541775 w 1541774"/>
                  <a:gd name="connsiteY9" fmla="*/ 3845181 h 4086511"/>
                  <a:gd name="connsiteX10" fmla="*/ 1471290 w 1541774"/>
                  <a:gd name="connsiteY10" fmla="*/ 4016818 h 4086511"/>
                  <a:gd name="connsiteX11" fmla="*/ 1334437 w 1541774"/>
                  <a:gd name="connsiteY11" fmla="*/ 4084405 h 4086511"/>
                  <a:gd name="connsiteX12" fmla="*/ 1306823 w 1541774"/>
                  <a:gd name="connsiteY12" fmla="*/ 4019716 h 408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1774" h="4086511">
                    <a:moveTo>
                      <a:pt x="1306823" y="4019716"/>
                    </a:moveTo>
                    <a:lnTo>
                      <a:pt x="253965" y="3411893"/>
                    </a:lnTo>
                    <a:cubicBezTo>
                      <a:pt x="135269" y="3343391"/>
                      <a:pt x="39000" y="3159397"/>
                      <a:pt x="39000" y="3001033"/>
                    </a:cubicBezTo>
                    <a:lnTo>
                      <a:pt x="39000" y="197175"/>
                    </a:lnTo>
                    <a:cubicBezTo>
                      <a:pt x="39000" y="116620"/>
                      <a:pt x="-27214" y="98922"/>
                      <a:pt x="12911" y="69935"/>
                    </a:cubicBezTo>
                    <a:cubicBezTo>
                      <a:pt x="14436" y="68867"/>
                      <a:pt x="126878" y="14858"/>
                      <a:pt x="128556" y="14095"/>
                    </a:cubicBezTo>
                    <a:cubicBezTo>
                      <a:pt x="171732" y="-2382"/>
                      <a:pt x="217959" y="-9857"/>
                      <a:pt x="273952" y="22639"/>
                    </a:cubicBezTo>
                    <a:lnTo>
                      <a:pt x="1326809" y="630462"/>
                    </a:lnTo>
                    <a:cubicBezTo>
                      <a:pt x="1445506" y="698964"/>
                      <a:pt x="1541775" y="882959"/>
                      <a:pt x="1541775" y="1041323"/>
                    </a:cubicBezTo>
                    <a:lnTo>
                      <a:pt x="1541775" y="3845181"/>
                    </a:lnTo>
                    <a:cubicBezTo>
                      <a:pt x="1541775" y="3929245"/>
                      <a:pt x="1514618" y="3989356"/>
                      <a:pt x="1471290" y="4016818"/>
                    </a:cubicBezTo>
                    <a:cubicBezTo>
                      <a:pt x="1468696" y="4018496"/>
                      <a:pt x="1337336" y="4083489"/>
                      <a:pt x="1334437" y="4084405"/>
                    </a:cubicBezTo>
                    <a:cubicBezTo>
                      <a:pt x="1296144" y="4097067"/>
                      <a:pt x="1358848" y="4049772"/>
                      <a:pt x="1306823" y="4019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CEF1"/>
                  </a:gs>
                  <a:gs pos="19190">
                    <a:srgbClr val="DDE2FB"/>
                  </a:gs>
                  <a:gs pos="24040">
                    <a:srgbClr val="E7EAFB"/>
                  </a:gs>
                  <a:gs pos="28280">
                    <a:srgbClr val="F4F5FB"/>
                  </a:gs>
                  <a:gs pos="32520">
                    <a:srgbClr val="E0E3F5"/>
                  </a:gs>
                  <a:gs pos="40910">
                    <a:srgbClr val="AFB6E5"/>
                  </a:gs>
                  <a:gs pos="90910">
                    <a:srgbClr val="AFB6E5"/>
                  </a:gs>
                  <a:gs pos="95510">
                    <a:srgbClr val="BAC0EA"/>
                  </a:gs>
                  <a:gs pos="100000">
                    <a:srgbClr val="C9CEF1"/>
                  </a:gs>
                </a:gsLst>
                <a:lin ang="432303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3" name="Forma Livre: Forma 1192">
                <a:extLst>
                  <a:ext uri="{FF2B5EF4-FFF2-40B4-BE49-F238E27FC236}">
                    <a16:creationId xmlns:a16="http://schemas.microsoft.com/office/drawing/2014/main" id="{CF6F6CC3-80DA-BF9A-81BA-7BF65172F544}"/>
                  </a:ext>
                </a:extLst>
              </p:cNvPr>
              <p:cNvSpPr/>
              <p:nvPr/>
            </p:nvSpPr>
            <p:spPr>
              <a:xfrm>
                <a:off x="8461898" y="1269442"/>
                <a:ext cx="1539181" cy="4085550"/>
              </a:xfrm>
              <a:custGeom>
                <a:avLst/>
                <a:gdLst>
                  <a:gd name="connsiteX0" fmla="*/ 1306823 w 1539181"/>
                  <a:gd name="connsiteY0" fmla="*/ 4018648 h 4085550"/>
                  <a:gd name="connsiteX1" fmla="*/ 253965 w 1539181"/>
                  <a:gd name="connsiteY1" fmla="*/ 3410825 h 4085550"/>
                  <a:gd name="connsiteX2" fmla="*/ 39000 w 1539181"/>
                  <a:gd name="connsiteY2" fmla="*/ 2999965 h 4085550"/>
                  <a:gd name="connsiteX3" fmla="*/ 39000 w 1539181"/>
                  <a:gd name="connsiteY3" fmla="*/ 196107 h 4085550"/>
                  <a:gd name="connsiteX4" fmla="*/ 12911 w 1539181"/>
                  <a:gd name="connsiteY4" fmla="*/ 68867 h 4085550"/>
                  <a:gd name="connsiteX5" fmla="*/ 125962 w 1539181"/>
                  <a:gd name="connsiteY5" fmla="*/ 14095 h 4085550"/>
                  <a:gd name="connsiteX6" fmla="*/ 271357 w 1539181"/>
                  <a:gd name="connsiteY6" fmla="*/ 22639 h 4085550"/>
                  <a:gd name="connsiteX7" fmla="*/ 1324216 w 1539181"/>
                  <a:gd name="connsiteY7" fmla="*/ 630462 h 4085550"/>
                  <a:gd name="connsiteX8" fmla="*/ 1539182 w 1539181"/>
                  <a:gd name="connsiteY8" fmla="*/ 1041323 h 4085550"/>
                  <a:gd name="connsiteX9" fmla="*/ 1539182 w 1539181"/>
                  <a:gd name="connsiteY9" fmla="*/ 3845181 h 4085550"/>
                  <a:gd name="connsiteX10" fmla="*/ 1468696 w 1539181"/>
                  <a:gd name="connsiteY10" fmla="*/ 4016818 h 4085550"/>
                  <a:gd name="connsiteX11" fmla="*/ 1334437 w 1539181"/>
                  <a:gd name="connsiteY11" fmla="*/ 4083489 h 4085550"/>
                  <a:gd name="connsiteX12" fmla="*/ 1306823 w 1539181"/>
                  <a:gd name="connsiteY12" fmla="*/ 4018648 h 408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9181" h="4085550">
                    <a:moveTo>
                      <a:pt x="1306823" y="4018648"/>
                    </a:moveTo>
                    <a:lnTo>
                      <a:pt x="253965" y="3410825"/>
                    </a:lnTo>
                    <a:cubicBezTo>
                      <a:pt x="135269" y="3342323"/>
                      <a:pt x="39000" y="3158329"/>
                      <a:pt x="39000" y="2999965"/>
                    </a:cubicBezTo>
                    <a:lnTo>
                      <a:pt x="39000" y="196107"/>
                    </a:lnTo>
                    <a:cubicBezTo>
                      <a:pt x="39000" y="115552"/>
                      <a:pt x="-27214" y="97854"/>
                      <a:pt x="12911" y="68867"/>
                    </a:cubicBezTo>
                    <a:cubicBezTo>
                      <a:pt x="14436" y="67799"/>
                      <a:pt x="124284" y="14706"/>
                      <a:pt x="125962" y="14095"/>
                    </a:cubicBezTo>
                    <a:cubicBezTo>
                      <a:pt x="169138" y="-2382"/>
                      <a:pt x="215366" y="-9857"/>
                      <a:pt x="271357" y="22639"/>
                    </a:cubicBezTo>
                    <a:lnTo>
                      <a:pt x="1324216" y="630462"/>
                    </a:lnTo>
                    <a:cubicBezTo>
                      <a:pt x="1442912" y="698964"/>
                      <a:pt x="1539182" y="882959"/>
                      <a:pt x="1539182" y="1041323"/>
                    </a:cubicBezTo>
                    <a:lnTo>
                      <a:pt x="1539182" y="3845181"/>
                    </a:lnTo>
                    <a:cubicBezTo>
                      <a:pt x="1539182" y="3929245"/>
                      <a:pt x="1512024" y="3989356"/>
                      <a:pt x="1468696" y="4016818"/>
                    </a:cubicBezTo>
                    <a:cubicBezTo>
                      <a:pt x="1466102" y="4018496"/>
                      <a:pt x="1337336" y="4082421"/>
                      <a:pt x="1334437" y="4083489"/>
                    </a:cubicBezTo>
                    <a:cubicBezTo>
                      <a:pt x="1296144" y="4095999"/>
                      <a:pt x="1358848" y="4048704"/>
                      <a:pt x="1306823" y="40186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CFF2"/>
                  </a:gs>
                  <a:gs pos="19190">
                    <a:srgbClr val="E0E4FD"/>
                  </a:gs>
                  <a:gs pos="24040">
                    <a:srgbClr val="EAEDFD"/>
                  </a:gs>
                  <a:gs pos="28280">
                    <a:srgbClr val="F7F8FD"/>
                  </a:gs>
                  <a:gs pos="32360">
                    <a:srgbClr val="E3E6F6"/>
                  </a:gs>
                  <a:gs pos="40660">
                    <a:srgbClr val="B1B8E6"/>
                  </a:gs>
                  <a:gs pos="40910">
                    <a:srgbClr val="AFB6E5"/>
                  </a:gs>
                  <a:gs pos="90910">
                    <a:srgbClr val="AFB6E5"/>
                  </a:gs>
                  <a:gs pos="95390">
                    <a:srgbClr val="BAC0EA"/>
                  </a:gs>
                  <a:gs pos="100000">
                    <a:srgbClr val="CACFF2"/>
                  </a:gs>
                </a:gsLst>
                <a:lin ang="432304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4" name="Forma Livre: Forma 1193">
                <a:extLst>
                  <a:ext uri="{FF2B5EF4-FFF2-40B4-BE49-F238E27FC236}">
                    <a16:creationId xmlns:a16="http://schemas.microsoft.com/office/drawing/2014/main" id="{1051EF7C-755F-CA66-7783-8BF99E5B5140}"/>
                  </a:ext>
                </a:extLst>
              </p:cNvPr>
              <p:cNvSpPr/>
              <p:nvPr/>
            </p:nvSpPr>
            <p:spPr>
              <a:xfrm>
                <a:off x="8461898" y="1270357"/>
                <a:ext cx="1536587" cy="4084528"/>
              </a:xfrm>
              <a:custGeom>
                <a:avLst/>
                <a:gdLst>
                  <a:gd name="connsiteX0" fmla="*/ 1306823 w 1536587"/>
                  <a:gd name="connsiteY0" fmla="*/ 4017733 h 4084528"/>
                  <a:gd name="connsiteX1" fmla="*/ 253965 w 1536587"/>
                  <a:gd name="connsiteY1" fmla="*/ 3409910 h 4084528"/>
                  <a:gd name="connsiteX2" fmla="*/ 39000 w 1536587"/>
                  <a:gd name="connsiteY2" fmla="*/ 2999050 h 4084528"/>
                  <a:gd name="connsiteX3" fmla="*/ 39000 w 1536587"/>
                  <a:gd name="connsiteY3" fmla="*/ 195191 h 4084528"/>
                  <a:gd name="connsiteX4" fmla="*/ 12911 w 1536587"/>
                  <a:gd name="connsiteY4" fmla="*/ 67951 h 4084528"/>
                  <a:gd name="connsiteX5" fmla="*/ 123369 w 1536587"/>
                  <a:gd name="connsiteY5" fmla="*/ 14095 h 4084528"/>
                  <a:gd name="connsiteX6" fmla="*/ 268764 w 1536587"/>
                  <a:gd name="connsiteY6" fmla="*/ 22639 h 4084528"/>
                  <a:gd name="connsiteX7" fmla="*/ 1321622 w 1536587"/>
                  <a:gd name="connsiteY7" fmla="*/ 630462 h 4084528"/>
                  <a:gd name="connsiteX8" fmla="*/ 1536587 w 1536587"/>
                  <a:gd name="connsiteY8" fmla="*/ 1041323 h 4084528"/>
                  <a:gd name="connsiteX9" fmla="*/ 1536587 w 1536587"/>
                  <a:gd name="connsiteY9" fmla="*/ 3845181 h 4084528"/>
                  <a:gd name="connsiteX10" fmla="*/ 1466102 w 1536587"/>
                  <a:gd name="connsiteY10" fmla="*/ 4016818 h 4084528"/>
                  <a:gd name="connsiteX11" fmla="*/ 1334437 w 1536587"/>
                  <a:gd name="connsiteY11" fmla="*/ 4082421 h 4084528"/>
                  <a:gd name="connsiteX12" fmla="*/ 1306823 w 1536587"/>
                  <a:gd name="connsiteY12" fmla="*/ 4017733 h 408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587" h="4084528">
                    <a:moveTo>
                      <a:pt x="1306823" y="4017733"/>
                    </a:moveTo>
                    <a:lnTo>
                      <a:pt x="253965" y="3409910"/>
                    </a:lnTo>
                    <a:cubicBezTo>
                      <a:pt x="135269" y="3341408"/>
                      <a:pt x="39000" y="3157413"/>
                      <a:pt x="39000" y="2999050"/>
                    </a:cubicBezTo>
                    <a:lnTo>
                      <a:pt x="39000" y="195191"/>
                    </a:lnTo>
                    <a:cubicBezTo>
                      <a:pt x="39000" y="114636"/>
                      <a:pt x="-27214" y="96939"/>
                      <a:pt x="12911" y="67951"/>
                    </a:cubicBezTo>
                    <a:cubicBezTo>
                      <a:pt x="14436" y="66883"/>
                      <a:pt x="121690" y="14706"/>
                      <a:pt x="123369" y="14095"/>
                    </a:cubicBezTo>
                    <a:cubicBezTo>
                      <a:pt x="166545" y="-2382"/>
                      <a:pt x="212772" y="-9857"/>
                      <a:pt x="268764" y="22639"/>
                    </a:cubicBezTo>
                    <a:lnTo>
                      <a:pt x="1321622" y="630462"/>
                    </a:lnTo>
                    <a:cubicBezTo>
                      <a:pt x="1440318" y="698964"/>
                      <a:pt x="1536587" y="882959"/>
                      <a:pt x="1536587" y="1041323"/>
                    </a:cubicBezTo>
                    <a:lnTo>
                      <a:pt x="1536587" y="3845181"/>
                    </a:lnTo>
                    <a:cubicBezTo>
                      <a:pt x="1536587" y="3929245"/>
                      <a:pt x="1509431" y="3989356"/>
                      <a:pt x="1466102" y="4016818"/>
                    </a:cubicBezTo>
                    <a:cubicBezTo>
                      <a:pt x="1463509" y="4018496"/>
                      <a:pt x="1337336" y="4081506"/>
                      <a:pt x="1334437" y="4082421"/>
                    </a:cubicBezTo>
                    <a:cubicBezTo>
                      <a:pt x="1296144" y="4095084"/>
                      <a:pt x="1358848" y="4047788"/>
                      <a:pt x="1306823" y="40177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CD1F2"/>
                  </a:gs>
                  <a:gs pos="19190">
                    <a:srgbClr val="E2E7FE"/>
                  </a:gs>
                  <a:gs pos="23740">
                    <a:srgbClr val="ECEFFE"/>
                  </a:gs>
                  <a:gs pos="28280">
                    <a:srgbClr val="FBFCFE"/>
                  </a:gs>
                  <a:gs pos="32170">
                    <a:srgbClr val="E7EAF8"/>
                  </a:gs>
                  <a:gs pos="40090">
                    <a:srgbClr val="B5BBE7"/>
                  </a:gs>
                  <a:gs pos="40910">
                    <a:srgbClr val="AFB6E5"/>
                  </a:gs>
                  <a:gs pos="90910">
                    <a:srgbClr val="AFB6E5"/>
                  </a:gs>
                  <a:gs pos="95140">
                    <a:srgbClr val="BAC0EA"/>
                  </a:gs>
                  <a:gs pos="100000">
                    <a:srgbClr val="CCD1F2"/>
                  </a:gs>
                </a:gsLst>
                <a:lin ang="432303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5" name="Forma Livre: Forma 1194">
                <a:extLst>
                  <a:ext uri="{FF2B5EF4-FFF2-40B4-BE49-F238E27FC236}">
                    <a16:creationId xmlns:a16="http://schemas.microsoft.com/office/drawing/2014/main" id="{9EAECA5F-C102-2BA0-1048-67C694F542BE}"/>
                  </a:ext>
                </a:extLst>
              </p:cNvPr>
              <p:cNvSpPr/>
              <p:nvPr/>
            </p:nvSpPr>
            <p:spPr>
              <a:xfrm>
                <a:off x="8461898" y="1271273"/>
                <a:ext cx="1533993" cy="4083613"/>
              </a:xfrm>
              <a:custGeom>
                <a:avLst/>
                <a:gdLst>
                  <a:gd name="connsiteX0" fmla="*/ 1306823 w 1533993"/>
                  <a:gd name="connsiteY0" fmla="*/ 4016818 h 4083613"/>
                  <a:gd name="connsiteX1" fmla="*/ 253965 w 1533993"/>
                  <a:gd name="connsiteY1" fmla="*/ 3408995 h 4083613"/>
                  <a:gd name="connsiteX2" fmla="*/ 39000 w 1533993"/>
                  <a:gd name="connsiteY2" fmla="*/ 2998134 h 4083613"/>
                  <a:gd name="connsiteX3" fmla="*/ 39000 w 1533993"/>
                  <a:gd name="connsiteY3" fmla="*/ 194276 h 4083613"/>
                  <a:gd name="connsiteX4" fmla="*/ 12911 w 1533993"/>
                  <a:gd name="connsiteY4" fmla="*/ 67036 h 4083613"/>
                  <a:gd name="connsiteX5" fmla="*/ 120775 w 1533993"/>
                  <a:gd name="connsiteY5" fmla="*/ 14095 h 4083613"/>
                  <a:gd name="connsiteX6" fmla="*/ 266171 w 1533993"/>
                  <a:gd name="connsiteY6" fmla="*/ 22639 h 4083613"/>
                  <a:gd name="connsiteX7" fmla="*/ 1319029 w 1533993"/>
                  <a:gd name="connsiteY7" fmla="*/ 630462 h 4083613"/>
                  <a:gd name="connsiteX8" fmla="*/ 1533994 w 1533993"/>
                  <a:gd name="connsiteY8" fmla="*/ 1041323 h 4083613"/>
                  <a:gd name="connsiteX9" fmla="*/ 1533994 w 1533993"/>
                  <a:gd name="connsiteY9" fmla="*/ 3845181 h 4083613"/>
                  <a:gd name="connsiteX10" fmla="*/ 1463509 w 1533993"/>
                  <a:gd name="connsiteY10" fmla="*/ 4016818 h 4083613"/>
                  <a:gd name="connsiteX11" fmla="*/ 1334437 w 1533993"/>
                  <a:gd name="connsiteY11" fmla="*/ 4081506 h 4083613"/>
                  <a:gd name="connsiteX12" fmla="*/ 1306823 w 1533993"/>
                  <a:gd name="connsiteY12" fmla="*/ 4016818 h 408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3993" h="4083613">
                    <a:moveTo>
                      <a:pt x="1306823" y="4016818"/>
                    </a:moveTo>
                    <a:lnTo>
                      <a:pt x="253965" y="3408995"/>
                    </a:lnTo>
                    <a:cubicBezTo>
                      <a:pt x="135269" y="3340493"/>
                      <a:pt x="39000" y="3156498"/>
                      <a:pt x="39000" y="2998134"/>
                    </a:cubicBezTo>
                    <a:lnTo>
                      <a:pt x="39000" y="194276"/>
                    </a:lnTo>
                    <a:cubicBezTo>
                      <a:pt x="39000" y="113721"/>
                      <a:pt x="-27214" y="96023"/>
                      <a:pt x="12911" y="67036"/>
                    </a:cubicBezTo>
                    <a:cubicBezTo>
                      <a:pt x="14436" y="65968"/>
                      <a:pt x="119097" y="14858"/>
                      <a:pt x="120775" y="14095"/>
                    </a:cubicBezTo>
                    <a:cubicBezTo>
                      <a:pt x="163951" y="-2382"/>
                      <a:pt x="210179" y="-9857"/>
                      <a:pt x="266171" y="22639"/>
                    </a:cubicBezTo>
                    <a:lnTo>
                      <a:pt x="1319029" y="630462"/>
                    </a:lnTo>
                    <a:cubicBezTo>
                      <a:pt x="1437725" y="698964"/>
                      <a:pt x="1533994" y="882959"/>
                      <a:pt x="1533994" y="1041323"/>
                    </a:cubicBezTo>
                    <a:lnTo>
                      <a:pt x="1533994" y="3845181"/>
                    </a:lnTo>
                    <a:cubicBezTo>
                      <a:pt x="1533994" y="3929245"/>
                      <a:pt x="1506838" y="3989356"/>
                      <a:pt x="1463509" y="4016818"/>
                    </a:cubicBezTo>
                    <a:cubicBezTo>
                      <a:pt x="1460915" y="4018496"/>
                      <a:pt x="1337336" y="4080590"/>
                      <a:pt x="1334437" y="4081506"/>
                    </a:cubicBezTo>
                    <a:cubicBezTo>
                      <a:pt x="1296144" y="4094169"/>
                      <a:pt x="1358848" y="4046873"/>
                      <a:pt x="1306823" y="40168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D2F3"/>
                  </a:gs>
                  <a:gs pos="19190">
                    <a:srgbClr val="E5E9FF"/>
                  </a:gs>
                  <a:gs pos="23610">
                    <a:srgbClr val="EFF2FF"/>
                  </a:gs>
                  <a:gs pos="28280">
                    <a:srgbClr val="FFFFFF"/>
                  </a:gs>
                  <a:gs pos="32010">
                    <a:srgbClr val="EBEDF9"/>
                  </a:gs>
                  <a:gs pos="39570">
                    <a:srgbClr val="B9BFE8"/>
                  </a:gs>
                  <a:gs pos="40910">
                    <a:srgbClr val="AFB6E5"/>
                  </a:gs>
                  <a:gs pos="90910">
                    <a:srgbClr val="AFB6E5"/>
                  </a:gs>
                  <a:gs pos="95030">
                    <a:srgbClr val="BAC0EA"/>
                  </a:gs>
                  <a:gs pos="100000">
                    <a:srgbClr val="CDD2F3"/>
                  </a:gs>
                </a:gsLst>
                <a:lin ang="432303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96" name="Forma Livre: Forma 1195">
              <a:extLst>
                <a:ext uri="{FF2B5EF4-FFF2-40B4-BE49-F238E27FC236}">
                  <a16:creationId xmlns:a16="http://schemas.microsoft.com/office/drawing/2014/main" id="{A95D3CEE-5C2F-7894-CC42-7879717EAA95}"/>
                </a:ext>
              </a:extLst>
            </p:cNvPr>
            <p:cNvSpPr/>
            <p:nvPr/>
          </p:nvSpPr>
          <p:spPr>
            <a:xfrm>
              <a:off x="8400356" y="1324593"/>
              <a:ext cx="1482788" cy="4036800"/>
            </a:xfrm>
            <a:custGeom>
              <a:avLst/>
              <a:gdLst>
                <a:gd name="connsiteX0" fmla="*/ 1267824 w 1482788"/>
                <a:gd name="connsiteY0" fmla="*/ 4010945 h 4036800"/>
                <a:gd name="connsiteX1" fmla="*/ 214965 w 1482788"/>
                <a:gd name="connsiteY1" fmla="*/ 3403122 h 4036800"/>
                <a:gd name="connsiteX2" fmla="*/ 0 w 1482788"/>
                <a:gd name="connsiteY2" fmla="*/ 2992262 h 4036800"/>
                <a:gd name="connsiteX3" fmla="*/ 0 w 1482788"/>
                <a:gd name="connsiteY3" fmla="*/ 188403 h 4036800"/>
                <a:gd name="connsiteX4" fmla="*/ 214965 w 1482788"/>
                <a:gd name="connsiteY4" fmla="*/ 25768 h 4036800"/>
                <a:gd name="connsiteX5" fmla="*/ 1267824 w 1482788"/>
                <a:gd name="connsiteY5" fmla="*/ 633591 h 4036800"/>
                <a:gd name="connsiteX6" fmla="*/ 1482789 w 1482788"/>
                <a:gd name="connsiteY6" fmla="*/ 1044451 h 4036800"/>
                <a:gd name="connsiteX7" fmla="*/ 1482789 w 1482788"/>
                <a:gd name="connsiteY7" fmla="*/ 3848310 h 4036800"/>
                <a:gd name="connsiteX8" fmla="*/ 1267824 w 1482788"/>
                <a:gd name="connsiteY8" fmla="*/ 4010945 h 40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2788" h="4036800">
                  <a:moveTo>
                    <a:pt x="1267824" y="4010945"/>
                  </a:moveTo>
                  <a:lnTo>
                    <a:pt x="214965" y="3403122"/>
                  </a:lnTo>
                  <a:cubicBezTo>
                    <a:pt x="96269" y="3334620"/>
                    <a:pt x="0" y="3150625"/>
                    <a:pt x="0" y="2992262"/>
                  </a:cubicBezTo>
                  <a:lnTo>
                    <a:pt x="0" y="188403"/>
                  </a:lnTo>
                  <a:cubicBezTo>
                    <a:pt x="0" y="30040"/>
                    <a:pt x="96269" y="-42734"/>
                    <a:pt x="214965" y="25768"/>
                  </a:cubicBezTo>
                  <a:lnTo>
                    <a:pt x="1267824" y="633591"/>
                  </a:lnTo>
                  <a:cubicBezTo>
                    <a:pt x="1386520" y="702093"/>
                    <a:pt x="1482789" y="886088"/>
                    <a:pt x="1482789" y="1044451"/>
                  </a:cubicBezTo>
                  <a:lnTo>
                    <a:pt x="1482789" y="3848310"/>
                  </a:lnTo>
                  <a:cubicBezTo>
                    <a:pt x="1482941" y="4006826"/>
                    <a:pt x="1386672" y="4079600"/>
                    <a:pt x="1267824" y="4010945"/>
                  </a:cubicBezTo>
                  <a:close/>
                </a:path>
              </a:pathLst>
            </a:custGeom>
            <a:solidFill>
              <a:srgbClr val="FFFF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7" name="Forma Livre: Forma 1196">
              <a:extLst>
                <a:ext uri="{FF2B5EF4-FFF2-40B4-BE49-F238E27FC236}">
                  <a16:creationId xmlns:a16="http://schemas.microsoft.com/office/drawing/2014/main" id="{DB0A93A4-8157-753E-F4F0-405492532B48}"/>
                </a:ext>
              </a:extLst>
            </p:cNvPr>
            <p:cNvSpPr/>
            <p:nvPr/>
          </p:nvSpPr>
          <p:spPr>
            <a:xfrm>
              <a:off x="8421563" y="1345937"/>
              <a:ext cx="1440376" cy="3994178"/>
            </a:xfrm>
            <a:custGeom>
              <a:avLst/>
              <a:gdLst>
                <a:gd name="connsiteX0" fmla="*/ 1332054 w 1440376"/>
                <a:gd name="connsiteY0" fmla="*/ 3994178 h 3994178"/>
                <a:gd name="connsiteX1" fmla="*/ 1257297 w 1440376"/>
                <a:gd name="connsiteY1" fmla="*/ 3971141 h 3994178"/>
                <a:gd name="connsiteX2" fmla="*/ 204438 w 1440376"/>
                <a:gd name="connsiteY2" fmla="*/ 3363318 h 3994178"/>
                <a:gd name="connsiteX3" fmla="*/ 0 w 1440376"/>
                <a:gd name="connsiteY3" fmla="*/ 2970918 h 3994178"/>
                <a:gd name="connsiteX4" fmla="*/ 0 w 1440376"/>
                <a:gd name="connsiteY4" fmla="*/ 167060 h 3994178"/>
                <a:gd name="connsiteX5" fmla="*/ 108322 w 1440376"/>
                <a:gd name="connsiteY5" fmla="*/ 0 h 3994178"/>
                <a:gd name="connsiteX6" fmla="*/ 183079 w 1440376"/>
                <a:gd name="connsiteY6" fmla="*/ 22885 h 3994178"/>
                <a:gd name="connsiteX7" fmla="*/ 1235937 w 1440376"/>
                <a:gd name="connsiteY7" fmla="*/ 630708 h 3994178"/>
                <a:gd name="connsiteX8" fmla="*/ 1440376 w 1440376"/>
                <a:gd name="connsiteY8" fmla="*/ 1023108 h 3994178"/>
                <a:gd name="connsiteX9" fmla="*/ 1440376 w 1440376"/>
                <a:gd name="connsiteY9" fmla="*/ 3826966 h 3994178"/>
                <a:gd name="connsiteX10" fmla="*/ 1332054 w 1440376"/>
                <a:gd name="connsiteY10" fmla="*/ 3994178 h 399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376" h="3994178">
                  <a:moveTo>
                    <a:pt x="1332054" y="3994178"/>
                  </a:moveTo>
                  <a:cubicBezTo>
                    <a:pt x="1308864" y="3994178"/>
                    <a:pt x="1283691" y="3986398"/>
                    <a:pt x="1257297" y="3971141"/>
                  </a:cubicBezTo>
                  <a:lnTo>
                    <a:pt x="204438" y="3363318"/>
                  </a:lnTo>
                  <a:cubicBezTo>
                    <a:pt x="91692" y="3298325"/>
                    <a:pt x="0" y="3122264"/>
                    <a:pt x="0" y="2970918"/>
                  </a:cubicBezTo>
                  <a:lnTo>
                    <a:pt x="0" y="167060"/>
                  </a:lnTo>
                  <a:cubicBezTo>
                    <a:pt x="0" y="65603"/>
                    <a:pt x="42566" y="0"/>
                    <a:pt x="108322" y="0"/>
                  </a:cubicBezTo>
                  <a:cubicBezTo>
                    <a:pt x="131512" y="0"/>
                    <a:pt x="156686" y="7781"/>
                    <a:pt x="183079" y="22885"/>
                  </a:cubicBezTo>
                  <a:lnTo>
                    <a:pt x="1235937" y="630708"/>
                  </a:lnTo>
                  <a:cubicBezTo>
                    <a:pt x="1348684" y="695701"/>
                    <a:pt x="1440376" y="871762"/>
                    <a:pt x="1440376" y="1023108"/>
                  </a:cubicBezTo>
                  <a:lnTo>
                    <a:pt x="1440376" y="3826966"/>
                  </a:lnTo>
                  <a:cubicBezTo>
                    <a:pt x="1440376" y="3928575"/>
                    <a:pt x="1397810" y="3994178"/>
                    <a:pt x="1332054" y="3994178"/>
                  </a:cubicBezTo>
                  <a:close/>
                </a:path>
              </a:pathLst>
            </a:custGeom>
            <a:gradFill>
              <a:gsLst>
                <a:gs pos="0">
                  <a:srgbClr val="AFB6E5"/>
                </a:gs>
                <a:gs pos="14490">
                  <a:srgbClr val="B6BCE8"/>
                </a:gs>
                <a:gs pos="34850">
                  <a:srgbClr val="C8CDF1"/>
                </a:gs>
                <a:gs pos="58080">
                  <a:srgbClr val="E5E9FF"/>
                </a:gs>
                <a:gs pos="85510">
                  <a:srgbClr val="F5F6FF"/>
                </a:gs>
                <a:gs pos="100000">
                  <a:srgbClr val="FFFFFF"/>
                </a:gs>
              </a:gsLst>
              <a:lin ang="20264648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8" name="Forma Livre: Forma 1197">
              <a:extLst>
                <a:ext uri="{FF2B5EF4-FFF2-40B4-BE49-F238E27FC236}">
                  <a16:creationId xmlns:a16="http://schemas.microsoft.com/office/drawing/2014/main" id="{034E76C2-2B5F-CB92-D2A0-D06413B2A708}"/>
                </a:ext>
              </a:extLst>
            </p:cNvPr>
            <p:cNvSpPr/>
            <p:nvPr/>
          </p:nvSpPr>
          <p:spPr>
            <a:xfrm>
              <a:off x="8471604" y="1421267"/>
              <a:ext cx="1340445" cy="3843517"/>
            </a:xfrm>
            <a:custGeom>
              <a:avLst/>
              <a:gdLst>
                <a:gd name="connsiteX0" fmla="*/ 0 w 1340445"/>
                <a:gd name="connsiteY0" fmla="*/ 2931288 h 3843517"/>
                <a:gd name="connsiteX1" fmla="*/ 0 w 1340445"/>
                <a:gd name="connsiteY1" fmla="*/ 138262 h 3843517"/>
                <a:gd name="connsiteX2" fmla="*/ 157753 w 1340445"/>
                <a:gd name="connsiteY2" fmla="*/ 18955 h 3843517"/>
                <a:gd name="connsiteX3" fmla="*/ 1182692 w 1340445"/>
                <a:gd name="connsiteY3" fmla="*/ 610759 h 3843517"/>
                <a:gd name="connsiteX4" fmla="*/ 1340445 w 1340445"/>
                <a:gd name="connsiteY4" fmla="*/ 912229 h 3843517"/>
                <a:gd name="connsiteX5" fmla="*/ 1340445 w 1340445"/>
                <a:gd name="connsiteY5" fmla="*/ 3705255 h 3843517"/>
                <a:gd name="connsiteX6" fmla="*/ 1182692 w 1340445"/>
                <a:gd name="connsiteY6" fmla="*/ 3824562 h 3843517"/>
                <a:gd name="connsiteX7" fmla="*/ 157753 w 1340445"/>
                <a:gd name="connsiteY7" fmla="*/ 3232759 h 3843517"/>
                <a:gd name="connsiteX8" fmla="*/ 0 w 1340445"/>
                <a:gd name="connsiteY8" fmla="*/ 2931288 h 384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445" h="3843517">
                  <a:moveTo>
                    <a:pt x="0" y="2931288"/>
                  </a:moveTo>
                  <a:lnTo>
                    <a:pt x="0" y="138262"/>
                  </a:lnTo>
                  <a:cubicBezTo>
                    <a:pt x="0" y="22007"/>
                    <a:pt x="70638" y="-31392"/>
                    <a:pt x="157753" y="18955"/>
                  </a:cubicBezTo>
                  <a:lnTo>
                    <a:pt x="1182692" y="610759"/>
                  </a:lnTo>
                  <a:cubicBezTo>
                    <a:pt x="1269807" y="661106"/>
                    <a:pt x="1340445" y="795974"/>
                    <a:pt x="1340445" y="912229"/>
                  </a:cubicBezTo>
                  <a:lnTo>
                    <a:pt x="1340445" y="3705255"/>
                  </a:lnTo>
                  <a:cubicBezTo>
                    <a:pt x="1340445" y="3821511"/>
                    <a:pt x="1269807" y="3874909"/>
                    <a:pt x="1182692" y="3824562"/>
                  </a:cubicBezTo>
                  <a:lnTo>
                    <a:pt x="157753" y="3232759"/>
                  </a:lnTo>
                  <a:cubicBezTo>
                    <a:pt x="70638" y="3182565"/>
                    <a:pt x="0" y="3047544"/>
                    <a:pt x="0" y="2931288"/>
                  </a:cubicBezTo>
                  <a:close/>
                </a:path>
              </a:pathLst>
            </a:custGeom>
            <a:solidFill>
              <a:srgbClr val="AFB6E5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9" name="Forma Livre: Forma 1198">
              <a:extLst>
                <a:ext uri="{FF2B5EF4-FFF2-40B4-BE49-F238E27FC236}">
                  <a16:creationId xmlns:a16="http://schemas.microsoft.com/office/drawing/2014/main" id="{1CB0E79A-5A6C-F4B2-3C6A-F0B74352F152}"/>
                </a:ext>
              </a:extLst>
            </p:cNvPr>
            <p:cNvSpPr/>
            <p:nvPr/>
          </p:nvSpPr>
          <p:spPr>
            <a:xfrm>
              <a:off x="8492506" y="1450758"/>
              <a:ext cx="1298642" cy="3784689"/>
            </a:xfrm>
            <a:custGeom>
              <a:avLst/>
              <a:gdLst>
                <a:gd name="connsiteX0" fmla="*/ 148752 w 1298642"/>
                <a:gd name="connsiteY0" fmla="*/ 20436 h 3784689"/>
                <a:gd name="connsiteX1" fmla="*/ 0 w 1298642"/>
                <a:gd name="connsiteY1" fmla="*/ 105263 h 3784689"/>
                <a:gd name="connsiteX2" fmla="*/ 0 w 1298642"/>
                <a:gd name="connsiteY2" fmla="*/ 2929717 h 3784689"/>
                <a:gd name="connsiteX3" fmla="*/ 148752 w 1298642"/>
                <a:gd name="connsiteY3" fmla="*/ 3186181 h 3784689"/>
                <a:gd name="connsiteX4" fmla="*/ 1149891 w 1298642"/>
                <a:gd name="connsiteY4" fmla="*/ 3764254 h 3784689"/>
                <a:gd name="connsiteX5" fmla="*/ 1298642 w 1298642"/>
                <a:gd name="connsiteY5" fmla="*/ 3679427 h 3784689"/>
                <a:gd name="connsiteX6" fmla="*/ 1298642 w 1298642"/>
                <a:gd name="connsiteY6" fmla="*/ 854972 h 3784689"/>
                <a:gd name="connsiteX7" fmla="*/ 1149891 w 1298642"/>
                <a:gd name="connsiteY7" fmla="*/ 598509 h 3784689"/>
                <a:gd name="connsiteX8" fmla="*/ 148752 w 1298642"/>
                <a:gd name="connsiteY8" fmla="*/ 20436 h 378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642" h="3784689">
                  <a:moveTo>
                    <a:pt x="148752" y="20436"/>
                  </a:moveTo>
                  <a:cubicBezTo>
                    <a:pt x="66672" y="-27012"/>
                    <a:pt x="0" y="10977"/>
                    <a:pt x="0" y="105263"/>
                  </a:cubicBezTo>
                  <a:lnTo>
                    <a:pt x="0" y="2929717"/>
                  </a:lnTo>
                  <a:cubicBezTo>
                    <a:pt x="0" y="3024003"/>
                    <a:pt x="66519" y="3138733"/>
                    <a:pt x="148752" y="3186181"/>
                  </a:cubicBezTo>
                  <a:lnTo>
                    <a:pt x="1149891" y="3764254"/>
                  </a:lnTo>
                  <a:cubicBezTo>
                    <a:pt x="1231971" y="3811702"/>
                    <a:pt x="1298642" y="3773713"/>
                    <a:pt x="1298642" y="3679427"/>
                  </a:cubicBezTo>
                  <a:lnTo>
                    <a:pt x="1298642" y="854972"/>
                  </a:lnTo>
                  <a:cubicBezTo>
                    <a:pt x="1298642" y="760686"/>
                    <a:pt x="1232124" y="645957"/>
                    <a:pt x="1149891" y="598509"/>
                  </a:cubicBezTo>
                  <a:lnTo>
                    <a:pt x="148752" y="20436"/>
                  </a:lnTo>
                  <a:close/>
                </a:path>
              </a:pathLst>
            </a:custGeom>
            <a:gradFill>
              <a:gsLst>
                <a:gs pos="505">
                  <a:srgbClr val="002535"/>
                </a:gs>
                <a:gs pos="22740">
                  <a:srgbClr val="004260"/>
                </a:gs>
                <a:gs pos="39900">
                  <a:srgbClr val="00647C"/>
                </a:gs>
                <a:gs pos="76800">
                  <a:srgbClr val="002060"/>
                </a:gs>
                <a:gs pos="100000">
                  <a:schemeClr val="tx2">
                    <a:lumMod val="75000"/>
                  </a:schemeClr>
                </a:gs>
              </a:gsLst>
              <a:lin ang="3739561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0" name="Forma Livre: Forma 1199">
              <a:extLst>
                <a:ext uri="{FF2B5EF4-FFF2-40B4-BE49-F238E27FC236}">
                  <a16:creationId xmlns:a16="http://schemas.microsoft.com/office/drawing/2014/main" id="{A722A50A-6E3C-61D4-F0DD-4287387D198E}"/>
                </a:ext>
              </a:extLst>
            </p:cNvPr>
            <p:cNvSpPr/>
            <p:nvPr/>
          </p:nvSpPr>
          <p:spPr>
            <a:xfrm>
              <a:off x="9909234" y="2910060"/>
              <a:ext cx="109542" cy="387179"/>
            </a:xfrm>
            <a:custGeom>
              <a:avLst/>
              <a:gdLst>
                <a:gd name="connsiteX0" fmla="*/ 54772 w 109542"/>
                <a:gd name="connsiteY0" fmla="*/ 380636 h 387179"/>
                <a:gd name="connsiteX1" fmla="*/ 54772 w 109542"/>
                <a:gd name="connsiteY1" fmla="*/ 380636 h 387179"/>
                <a:gd name="connsiteX2" fmla="*/ 0 w 109542"/>
                <a:gd name="connsiteY2" fmla="*/ 339290 h 387179"/>
                <a:gd name="connsiteX3" fmla="*/ 0 w 109542"/>
                <a:gd name="connsiteY3" fmla="*/ 111052 h 387179"/>
                <a:gd name="connsiteX4" fmla="*/ 54772 w 109542"/>
                <a:gd name="connsiteY4" fmla="*/ 6544 h 387179"/>
                <a:gd name="connsiteX5" fmla="*/ 54772 w 109542"/>
                <a:gd name="connsiteY5" fmla="*/ 6544 h 387179"/>
                <a:gd name="connsiteX6" fmla="*/ 109542 w 109542"/>
                <a:gd name="connsiteY6" fmla="*/ 47889 h 387179"/>
                <a:gd name="connsiteX7" fmla="*/ 109542 w 109542"/>
                <a:gd name="connsiteY7" fmla="*/ 276128 h 387179"/>
                <a:gd name="connsiteX8" fmla="*/ 54772 w 109542"/>
                <a:gd name="connsiteY8" fmla="*/ 380636 h 38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2" h="387179">
                  <a:moveTo>
                    <a:pt x="54772" y="380636"/>
                  </a:moveTo>
                  <a:lnTo>
                    <a:pt x="54772" y="380636"/>
                  </a:lnTo>
                  <a:cubicBezTo>
                    <a:pt x="24563" y="398028"/>
                    <a:pt x="0" y="379568"/>
                    <a:pt x="0" y="339290"/>
                  </a:cubicBezTo>
                  <a:lnTo>
                    <a:pt x="0" y="111052"/>
                  </a:lnTo>
                  <a:cubicBezTo>
                    <a:pt x="0" y="70774"/>
                    <a:pt x="24563" y="23936"/>
                    <a:pt x="54772" y="6544"/>
                  </a:cubicBezTo>
                  <a:lnTo>
                    <a:pt x="54772" y="6544"/>
                  </a:lnTo>
                  <a:cubicBezTo>
                    <a:pt x="84979" y="-10849"/>
                    <a:pt x="109542" y="7612"/>
                    <a:pt x="109542" y="47889"/>
                  </a:cubicBezTo>
                  <a:lnTo>
                    <a:pt x="109542" y="276128"/>
                  </a:lnTo>
                  <a:cubicBezTo>
                    <a:pt x="109542" y="316406"/>
                    <a:pt x="84979" y="363243"/>
                    <a:pt x="54772" y="380636"/>
                  </a:cubicBezTo>
                  <a:close/>
                </a:path>
              </a:pathLst>
            </a:custGeom>
            <a:gradFill>
              <a:gsLst>
                <a:gs pos="0">
                  <a:srgbClr val="AFB6E5"/>
                </a:gs>
                <a:gs pos="14490">
                  <a:srgbClr val="B6BCE8"/>
                </a:gs>
                <a:gs pos="34850">
                  <a:srgbClr val="C8CDF1"/>
                </a:gs>
                <a:gs pos="58080">
                  <a:srgbClr val="E5E9FF"/>
                </a:gs>
                <a:gs pos="85510">
                  <a:srgbClr val="F5F6FF"/>
                </a:gs>
                <a:gs pos="100000">
                  <a:srgbClr val="FFFFFF"/>
                </a:gs>
              </a:gsLst>
              <a:lin ang="12490714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01" name="Gráfico 3">
            <a:extLst>
              <a:ext uri="{FF2B5EF4-FFF2-40B4-BE49-F238E27FC236}">
                <a16:creationId xmlns:a16="http://schemas.microsoft.com/office/drawing/2014/main" id="{C9E5D8BD-A0E6-96C8-AD03-24214AD7F021}"/>
              </a:ext>
            </a:extLst>
          </p:cNvPr>
          <p:cNvGrpSpPr/>
          <p:nvPr/>
        </p:nvGrpSpPr>
        <p:grpSpPr>
          <a:xfrm>
            <a:off x="8505932" y="1826825"/>
            <a:ext cx="1273468" cy="3326244"/>
            <a:chOff x="8505932" y="1826825"/>
            <a:chExt cx="1273468" cy="3326244"/>
          </a:xfrm>
        </p:grpSpPr>
        <p:sp>
          <p:nvSpPr>
            <p:cNvPr id="1202" name="Forma Livre: Forma 1201">
              <a:extLst>
                <a:ext uri="{FF2B5EF4-FFF2-40B4-BE49-F238E27FC236}">
                  <a16:creationId xmlns:a16="http://schemas.microsoft.com/office/drawing/2014/main" id="{BA77D8AE-017F-4BA6-4EEB-3A8A2D034D3F}"/>
                </a:ext>
              </a:extLst>
            </p:cNvPr>
            <p:cNvSpPr/>
            <p:nvPr/>
          </p:nvSpPr>
          <p:spPr>
            <a:xfrm>
              <a:off x="8513560" y="1826825"/>
              <a:ext cx="941484" cy="2043927"/>
            </a:xfrm>
            <a:custGeom>
              <a:avLst/>
              <a:gdLst>
                <a:gd name="connsiteX0" fmla="*/ 721943 w 941484"/>
                <a:gd name="connsiteY0" fmla="*/ 0 h 2043927"/>
                <a:gd name="connsiteX1" fmla="*/ 941485 w 941484"/>
                <a:gd name="connsiteY1" fmla="*/ 126477 h 2043927"/>
                <a:gd name="connsiteX2" fmla="*/ 518572 w 941484"/>
                <a:gd name="connsiteY2" fmla="*/ 606450 h 2043927"/>
                <a:gd name="connsiteX3" fmla="*/ 445798 w 941484"/>
                <a:gd name="connsiteY3" fmla="*/ 1212137 h 2043927"/>
                <a:gd name="connsiteX4" fmla="*/ 236325 w 941484"/>
                <a:gd name="connsiteY4" fmla="*/ 1484010 h 2043927"/>
                <a:gd name="connsiteX5" fmla="*/ 91387 w 941484"/>
                <a:gd name="connsiteY5" fmla="*/ 1822554 h 2043927"/>
                <a:gd name="connsiteX6" fmla="*/ 0 w 941484"/>
                <a:gd name="connsiteY6" fmla="*/ 2043927 h 2043927"/>
                <a:gd name="connsiteX7" fmla="*/ 0 w 941484"/>
                <a:gd name="connsiteY7" fmla="*/ 1635508 h 2043927"/>
                <a:gd name="connsiteX8" fmla="*/ 107102 w 941484"/>
                <a:gd name="connsiteY8" fmla="*/ 1359211 h 2043927"/>
                <a:gd name="connsiteX9" fmla="*/ 267448 w 941484"/>
                <a:gd name="connsiteY9" fmla="*/ 1163011 h 2043927"/>
                <a:gd name="connsiteX10" fmla="*/ 338849 w 941484"/>
                <a:gd name="connsiteY10" fmla="*/ 882137 h 2043927"/>
                <a:gd name="connsiteX11" fmla="*/ 457546 w 941484"/>
                <a:gd name="connsiteY11" fmla="*/ 512927 h 204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1484" h="2043927">
                  <a:moveTo>
                    <a:pt x="721943" y="0"/>
                  </a:moveTo>
                  <a:lnTo>
                    <a:pt x="941485" y="126477"/>
                  </a:lnTo>
                  <a:lnTo>
                    <a:pt x="518572" y="606450"/>
                  </a:lnTo>
                  <a:lnTo>
                    <a:pt x="445798" y="1212137"/>
                  </a:lnTo>
                  <a:lnTo>
                    <a:pt x="236325" y="1484010"/>
                  </a:lnTo>
                  <a:lnTo>
                    <a:pt x="91387" y="1822554"/>
                  </a:lnTo>
                  <a:lnTo>
                    <a:pt x="0" y="2043927"/>
                  </a:lnTo>
                  <a:lnTo>
                    <a:pt x="0" y="1635508"/>
                  </a:lnTo>
                  <a:lnTo>
                    <a:pt x="107102" y="1359211"/>
                  </a:lnTo>
                  <a:lnTo>
                    <a:pt x="267448" y="1163011"/>
                  </a:lnTo>
                  <a:lnTo>
                    <a:pt x="338849" y="882137"/>
                  </a:lnTo>
                  <a:lnTo>
                    <a:pt x="457546" y="512927"/>
                  </a:lnTo>
                  <a:close/>
                </a:path>
              </a:pathLst>
            </a:custGeom>
            <a:gradFill>
              <a:gsLst>
                <a:gs pos="0">
                  <a:srgbClr val="007996"/>
                </a:gs>
                <a:gs pos="14650">
                  <a:srgbClr val="002535"/>
                </a:gs>
                <a:gs pos="45960">
                  <a:srgbClr val="00CAD5"/>
                </a:gs>
                <a:gs pos="72220">
                  <a:srgbClr val="5277F7"/>
                </a:gs>
                <a:gs pos="100000">
                  <a:srgbClr val="004260"/>
                </a:gs>
              </a:gsLst>
              <a:lin ang="7060090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3" name="Forma Livre: Forma 1202">
              <a:extLst>
                <a:ext uri="{FF2B5EF4-FFF2-40B4-BE49-F238E27FC236}">
                  <a16:creationId xmlns:a16="http://schemas.microsoft.com/office/drawing/2014/main" id="{EAEA007D-6B43-19A6-4F10-20ED5CF6B04A}"/>
                </a:ext>
              </a:extLst>
            </p:cNvPr>
            <p:cNvSpPr/>
            <p:nvPr/>
          </p:nvSpPr>
          <p:spPr>
            <a:xfrm>
              <a:off x="8505932" y="1875951"/>
              <a:ext cx="1273468" cy="3277118"/>
            </a:xfrm>
            <a:custGeom>
              <a:avLst/>
              <a:gdLst>
                <a:gd name="connsiteX0" fmla="*/ 1273316 w 1273468"/>
                <a:gd name="connsiteY0" fmla="*/ 962234 h 3277118"/>
                <a:gd name="connsiteX1" fmla="*/ 1273316 w 1273468"/>
                <a:gd name="connsiteY1" fmla="*/ 926839 h 3277118"/>
                <a:gd name="connsiteX2" fmla="*/ 962386 w 1273468"/>
                <a:gd name="connsiteY2" fmla="*/ 743149 h 3277118"/>
                <a:gd name="connsiteX3" fmla="*/ 962386 w 1273468"/>
                <a:gd name="connsiteY3" fmla="*/ 82538 h 3277118"/>
                <a:gd name="connsiteX4" fmla="*/ 931721 w 1273468"/>
                <a:gd name="connsiteY4" fmla="*/ 64841 h 3277118"/>
                <a:gd name="connsiteX5" fmla="*/ 931721 w 1273468"/>
                <a:gd name="connsiteY5" fmla="*/ 725451 h 3277118"/>
                <a:gd name="connsiteX6" fmla="*/ 650999 w 1273468"/>
                <a:gd name="connsiteY6" fmla="*/ 562511 h 3277118"/>
                <a:gd name="connsiteX7" fmla="*/ 556103 w 1273468"/>
                <a:gd name="connsiteY7" fmla="*/ 315964 h 3277118"/>
                <a:gd name="connsiteX8" fmla="*/ 0 w 1273468"/>
                <a:gd name="connsiteY8" fmla="*/ 0 h 3277118"/>
                <a:gd name="connsiteX9" fmla="*/ 0 w 1273468"/>
                <a:gd name="connsiteY9" fmla="*/ 35395 h 3277118"/>
                <a:gd name="connsiteX10" fmla="*/ 144633 w 1273468"/>
                <a:gd name="connsiteY10" fmla="*/ 72774 h 3277118"/>
                <a:gd name="connsiteX11" fmla="*/ 144633 w 1273468"/>
                <a:gd name="connsiteY11" fmla="*/ 1033025 h 3277118"/>
                <a:gd name="connsiteX12" fmla="*/ 0 w 1273468"/>
                <a:gd name="connsiteY12" fmla="*/ 949571 h 3277118"/>
                <a:gd name="connsiteX13" fmla="*/ 0 w 1273468"/>
                <a:gd name="connsiteY13" fmla="*/ 984966 h 3277118"/>
                <a:gd name="connsiteX14" fmla="*/ 175299 w 1273468"/>
                <a:gd name="connsiteY14" fmla="*/ 1086270 h 3277118"/>
                <a:gd name="connsiteX15" fmla="*/ 175299 w 1273468"/>
                <a:gd name="connsiteY15" fmla="*/ 677546 h 3277118"/>
                <a:gd name="connsiteX16" fmla="*/ 931721 w 1273468"/>
                <a:gd name="connsiteY16" fmla="*/ 1110376 h 3277118"/>
                <a:gd name="connsiteX17" fmla="*/ 931721 w 1273468"/>
                <a:gd name="connsiteY17" fmla="*/ 1539696 h 3277118"/>
                <a:gd name="connsiteX18" fmla="*/ 656644 w 1273468"/>
                <a:gd name="connsiteY18" fmla="*/ 1380570 h 3277118"/>
                <a:gd name="connsiteX19" fmla="*/ 654966 w 1273468"/>
                <a:gd name="connsiteY19" fmla="*/ 1379807 h 3277118"/>
                <a:gd name="connsiteX20" fmla="*/ 370278 w 1273468"/>
                <a:gd name="connsiteY20" fmla="*/ 1687685 h 3277118"/>
                <a:gd name="connsiteX21" fmla="*/ 0 w 1273468"/>
                <a:gd name="connsiteY21" fmla="*/ 1478060 h 3277118"/>
                <a:gd name="connsiteX22" fmla="*/ 0 w 1273468"/>
                <a:gd name="connsiteY22" fmla="*/ 1513455 h 3277118"/>
                <a:gd name="connsiteX23" fmla="*/ 200930 w 1273468"/>
                <a:gd name="connsiteY23" fmla="*/ 1625286 h 3277118"/>
                <a:gd name="connsiteX24" fmla="*/ 200930 w 1273468"/>
                <a:gd name="connsiteY24" fmla="*/ 1993733 h 3277118"/>
                <a:gd name="connsiteX25" fmla="*/ 0 w 1273468"/>
                <a:gd name="connsiteY25" fmla="*/ 2238601 h 3277118"/>
                <a:gd name="connsiteX26" fmla="*/ 0 w 1273468"/>
                <a:gd name="connsiteY26" fmla="*/ 2272166 h 3277118"/>
                <a:gd name="connsiteX27" fmla="*/ 212830 w 1273468"/>
                <a:gd name="connsiteY27" fmla="*/ 2021958 h 3277118"/>
                <a:gd name="connsiteX28" fmla="*/ 532151 w 1273468"/>
                <a:gd name="connsiteY28" fmla="*/ 2567229 h 3277118"/>
                <a:gd name="connsiteX29" fmla="*/ 230527 w 1273468"/>
                <a:gd name="connsiteY29" fmla="*/ 2800807 h 3277118"/>
                <a:gd name="connsiteX30" fmla="*/ 259210 w 1273468"/>
                <a:gd name="connsiteY30" fmla="*/ 2817284 h 3277118"/>
                <a:gd name="connsiteX31" fmla="*/ 770153 w 1273468"/>
                <a:gd name="connsiteY31" fmla="*/ 2458754 h 3277118"/>
                <a:gd name="connsiteX32" fmla="*/ 931721 w 1273468"/>
                <a:gd name="connsiteY32" fmla="*/ 2551362 h 3277118"/>
                <a:gd name="connsiteX33" fmla="*/ 1079710 w 1273468"/>
                <a:gd name="connsiteY33" fmla="*/ 3277118 h 3277118"/>
                <a:gd name="connsiteX34" fmla="*/ 1110375 w 1273468"/>
                <a:gd name="connsiteY34" fmla="*/ 3277118 h 3277118"/>
                <a:gd name="connsiteX35" fmla="*/ 962539 w 1273468"/>
                <a:gd name="connsiteY35" fmla="*/ 2568907 h 3277118"/>
                <a:gd name="connsiteX36" fmla="*/ 1117241 w 1273468"/>
                <a:gd name="connsiteY36" fmla="*/ 2656937 h 3277118"/>
                <a:gd name="connsiteX37" fmla="*/ 1119682 w 1273468"/>
                <a:gd name="connsiteY37" fmla="*/ 2652513 h 3277118"/>
                <a:gd name="connsiteX38" fmla="*/ 1119682 w 1273468"/>
                <a:gd name="connsiteY38" fmla="*/ 2623068 h 3277118"/>
                <a:gd name="connsiteX39" fmla="*/ 962539 w 1273468"/>
                <a:gd name="connsiteY39" fmla="*/ 2533511 h 3277118"/>
                <a:gd name="connsiteX40" fmla="*/ 962539 w 1273468"/>
                <a:gd name="connsiteY40" fmla="*/ 2227617 h 3277118"/>
                <a:gd name="connsiteX41" fmla="*/ 1273469 w 1273468"/>
                <a:gd name="connsiteY41" fmla="*/ 2411306 h 3277118"/>
                <a:gd name="connsiteX42" fmla="*/ 1273469 w 1273468"/>
                <a:gd name="connsiteY42" fmla="*/ 2375911 h 3277118"/>
                <a:gd name="connsiteX43" fmla="*/ 962539 w 1273468"/>
                <a:gd name="connsiteY43" fmla="*/ 2192221 h 3277118"/>
                <a:gd name="connsiteX44" fmla="*/ 962539 w 1273468"/>
                <a:gd name="connsiteY44" fmla="*/ 1592484 h 3277118"/>
                <a:gd name="connsiteX45" fmla="*/ 1273469 w 1273468"/>
                <a:gd name="connsiteY45" fmla="*/ 1776174 h 3277118"/>
                <a:gd name="connsiteX46" fmla="*/ 1273469 w 1273468"/>
                <a:gd name="connsiteY46" fmla="*/ 1740778 h 3277118"/>
                <a:gd name="connsiteX47" fmla="*/ 962539 w 1273468"/>
                <a:gd name="connsiteY47" fmla="*/ 1557089 h 3277118"/>
                <a:gd name="connsiteX48" fmla="*/ 962539 w 1273468"/>
                <a:gd name="connsiteY48" fmla="*/ 1128073 h 3277118"/>
                <a:gd name="connsiteX49" fmla="*/ 1273469 w 1273468"/>
                <a:gd name="connsiteY49" fmla="*/ 1311763 h 3277118"/>
                <a:gd name="connsiteX50" fmla="*/ 1273469 w 1273468"/>
                <a:gd name="connsiteY50" fmla="*/ 1276367 h 3277118"/>
                <a:gd name="connsiteX51" fmla="*/ 962539 w 1273468"/>
                <a:gd name="connsiteY51" fmla="*/ 1092678 h 3277118"/>
                <a:gd name="connsiteX52" fmla="*/ 962539 w 1273468"/>
                <a:gd name="connsiteY52" fmla="*/ 778545 h 3277118"/>
                <a:gd name="connsiteX53" fmla="*/ 1273316 w 1273468"/>
                <a:gd name="connsiteY53" fmla="*/ 962234 h 3277118"/>
                <a:gd name="connsiteX54" fmla="*/ 231596 w 1273468"/>
                <a:gd name="connsiteY54" fmla="*/ 1642983 h 3277118"/>
                <a:gd name="connsiteX55" fmla="*/ 360819 w 1273468"/>
                <a:gd name="connsiteY55" fmla="*/ 1717588 h 3277118"/>
                <a:gd name="connsiteX56" fmla="*/ 366616 w 1273468"/>
                <a:gd name="connsiteY56" fmla="*/ 1720945 h 3277118"/>
                <a:gd name="connsiteX57" fmla="*/ 651305 w 1273468"/>
                <a:gd name="connsiteY57" fmla="*/ 1413067 h 3277118"/>
                <a:gd name="connsiteX58" fmla="*/ 656797 w 1273468"/>
                <a:gd name="connsiteY58" fmla="*/ 1415965 h 3277118"/>
                <a:gd name="connsiteX59" fmla="*/ 656797 w 1273468"/>
                <a:gd name="connsiteY59" fmla="*/ 2015702 h 3277118"/>
                <a:gd name="connsiteX60" fmla="*/ 652830 w 1273468"/>
                <a:gd name="connsiteY60" fmla="*/ 2013261 h 3277118"/>
                <a:gd name="connsiteX61" fmla="*/ 231748 w 1273468"/>
                <a:gd name="connsiteY61" fmla="*/ 1980154 h 3277118"/>
                <a:gd name="connsiteX62" fmla="*/ 231748 w 1273468"/>
                <a:gd name="connsiteY62" fmla="*/ 1642983 h 3277118"/>
                <a:gd name="connsiteX63" fmla="*/ 931721 w 1273468"/>
                <a:gd name="connsiteY63" fmla="*/ 2516119 h 3277118"/>
                <a:gd name="connsiteX64" fmla="*/ 767560 w 1273468"/>
                <a:gd name="connsiteY64" fmla="*/ 2422138 h 3277118"/>
                <a:gd name="connsiteX65" fmla="*/ 556561 w 1273468"/>
                <a:gd name="connsiteY65" fmla="*/ 2548310 h 3277118"/>
                <a:gd name="connsiteX66" fmla="*/ 241055 w 1273468"/>
                <a:gd name="connsiteY66" fmla="*/ 2009447 h 3277118"/>
                <a:gd name="connsiteX67" fmla="*/ 650999 w 1273468"/>
                <a:gd name="connsiteY67" fmla="*/ 2047589 h 3277118"/>
                <a:gd name="connsiteX68" fmla="*/ 737351 w 1273468"/>
                <a:gd name="connsiteY68" fmla="*/ 2097783 h 3277118"/>
                <a:gd name="connsiteX69" fmla="*/ 737351 w 1273468"/>
                <a:gd name="connsiteY69" fmla="*/ 2098698 h 3277118"/>
                <a:gd name="connsiteX70" fmla="*/ 739030 w 1273468"/>
                <a:gd name="connsiteY70" fmla="*/ 2098698 h 3277118"/>
                <a:gd name="connsiteX71" fmla="*/ 931873 w 1273468"/>
                <a:gd name="connsiteY71" fmla="*/ 2209919 h 3277118"/>
                <a:gd name="connsiteX72" fmla="*/ 931873 w 1273468"/>
                <a:gd name="connsiteY72" fmla="*/ 2516119 h 3277118"/>
                <a:gd name="connsiteX73" fmla="*/ 931721 w 1273468"/>
                <a:gd name="connsiteY73" fmla="*/ 2174676 h 3277118"/>
                <a:gd name="connsiteX74" fmla="*/ 687310 w 1273468"/>
                <a:gd name="connsiteY74" fmla="*/ 2033400 h 3277118"/>
                <a:gd name="connsiteX75" fmla="*/ 687310 w 1273468"/>
                <a:gd name="connsiteY75" fmla="*/ 1433663 h 3277118"/>
                <a:gd name="connsiteX76" fmla="*/ 931721 w 1273468"/>
                <a:gd name="connsiteY76" fmla="*/ 1575092 h 3277118"/>
                <a:gd name="connsiteX77" fmla="*/ 931721 w 1273468"/>
                <a:gd name="connsiteY77" fmla="*/ 2174676 h 3277118"/>
                <a:gd name="connsiteX78" fmla="*/ 931721 w 1273468"/>
                <a:gd name="connsiteY78" fmla="*/ 1074980 h 3277118"/>
                <a:gd name="connsiteX79" fmla="*/ 175299 w 1273468"/>
                <a:gd name="connsiteY79" fmla="*/ 642150 h 3277118"/>
                <a:gd name="connsiteX80" fmla="*/ 175299 w 1273468"/>
                <a:gd name="connsiteY80" fmla="*/ 136394 h 3277118"/>
                <a:gd name="connsiteX81" fmla="*/ 531387 w 1273468"/>
                <a:gd name="connsiteY81" fmla="*/ 337171 h 3277118"/>
                <a:gd name="connsiteX82" fmla="*/ 626284 w 1273468"/>
                <a:gd name="connsiteY82" fmla="*/ 583565 h 3277118"/>
                <a:gd name="connsiteX83" fmla="*/ 931721 w 1273468"/>
                <a:gd name="connsiteY83" fmla="*/ 760847 h 3277118"/>
                <a:gd name="connsiteX84" fmla="*/ 931721 w 1273468"/>
                <a:gd name="connsiteY84" fmla="*/ 1074980 h 327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73468" h="3277118">
                  <a:moveTo>
                    <a:pt x="1273316" y="962234"/>
                  </a:moveTo>
                  <a:lnTo>
                    <a:pt x="1273316" y="926839"/>
                  </a:lnTo>
                  <a:lnTo>
                    <a:pt x="962386" y="743149"/>
                  </a:lnTo>
                  <a:lnTo>
                    <a:pt x="962386" y="82538"/>
                  </a:lnTo>
                  <a:lnTo>
                    <a:pt x="931721" y="64841"/>
                  </a:lnTo>
                  <a:lnTo>
                    <a:pt x="931721" y="725451"/>
                  </a:lnTo>
                  <a:lnTo>
                    <a:pt x="650999" y="562511"/>
                  </a:lnTo>
                  <a:lnTo>
                    <a:pt x="556103" y="315964"/>
                  </a:lnTo>
                  <a:lnTo>
                    <a:pt x="0" y="0"/>
                  </a:lnTo>
                  <a:lnTo>
                    <a:pt x="0" y="35395"/>
                  </a:lnTo>
                  <a:lnTo>
                    <a:pt x="144633" y="72774"/>
                  </a:lnTo>
                  <a:lnTo>
                    <a:pt x="144633" y="1033025"/>
                  </a:lnTo>
                  <a:lnTo>
                    <a:pt x="0" y="949571"/>
                  </a:lnTo>
                  <a:lnTo>
                    <a:pt x="0" y="984966"/>
                  </a:lnTo>
                  <a:lnTo>
                    <a:pt x="175299" y="1086270"/>
                  </a:lnTo>
                  <a:lnTo>
                    <a:pt x="175299" y="677546"/>
                  </a:lnTo>
                  <a:lnTo>
                    <a:pt x="931721" y="1110376"/>
                  </a:lnTo>
                  <a:lnTo>
                    <a:pt x="931721" y="1539696"/>
                  </a:lnTo>
                  <a:lnTo>
                    <a:pt x="656644" y="1380570"/>
                  </a:lnTo>
                  <a:lnTo>
                    <a:pt x="654966" y="1379807"/>
                  </a:lnTo>
                  <a:lnTo>
                    <a:pt x="370278" y="1687685"/>
                  </a:lnTo>
                  <a:lnTo>
                    <a:pt x="0" y="1478060"/>
                  </a:lnTo>
                  <a:lnTo>
                    <a:pt x="0" y="1513455"/>
                  </a:lnTo>
                  <a:lnTo>
                    <a:pt x="200930" y="1625286"/>
                  </a:lnTo>
                  <a:lnTo>
                    <a:pt x="200930" y="1993733"/>
                  </a:lnTo>
                  <a:lnTo>
                    <a:pt x="0" y="2238601"/>
                  </a:lnTo>
                  <a:lnTo>
                    <a:pt x="0" y="2272166"/>
                  </a:lnTo>
                  <a:lnTo>
                    <a:pt x="212830" y="2021958"/>
                  </a:lnTo>
                  <a:lnTo>
                    <a:pt x="532151" y="2567229"/>
                  </a:lnTo>
                  <a:lnTo>
                    <a:pt x="230527" y="2800807"/>
                  </a:lnTo>
                  <a:lnTo>
                    <a:pt x="259210" y="2817284"/>
                  </a:lnTo>
                  <a:lnTo>
                    <a:pt x="770153" y="2458754"/>
                  </a:lnTo>
                  <a:lnTo>
                    <a:pt x="931721" y="2551362"/>
                  </a:lnTo>
                  <a:lnTo>
                    <a:pt x="1079710" y="3277118"/>
                  </a:lnTo>
                  <a:lnTo>
                    <a:pt x="1110375" y="3277118"/>
                  </a:lnTo>
                  <a:lnTo>
                    <a:pt x="962539" y="2568907"/>
                  </a:lnTo>
                  <a:lnTo>
                    <a:pt x="1117241" y="2656937"/>
                  </a:lnTo>
                  <a:lnTo>
                    <a:pt x="1119682" y="2652513"/>
                  </a:lnTo>
                  <a:lnTo>
                    <a:pt x="1119682" y="2623068"/>
                  </a:lnTo>
                  <a:lnTo>
                    <a:pt x="962539" y="2533511"/>
                  </a:lnTo>
                  <a:lnTo>
                    <a:pt x="962539" y="2227617"/>
                  </a:lnTo>
                  <a:lnTo>
                    <a:pt x="1273469" y="2411306"/>
                  </a:lnTo>
                  <a:lnTo>
                    <a:pt x="1273469" y="2375911"/>
                  </a:lnTo>
                  <a:lnTo>
                    <a:pt x="962539" y="2192221"/>
                  </a:lnTo>
                  <a:lnTo>
                    <a:pt x="962539" y="1592484"/>
                  </a:lnTo>
                  <a:lnTo>
                    <a:pt x="1273469" y="1776174"/>
                  </a:lnTo>
                  <a:lnTo>
                    <a:pt x="1273469" y="1740778"/>
                  </a:lnTo>
                  <a:lnTo>
                    <a:pt x="962539" y="1557089"/>
                  </a:lnTo>
                  <a:lnTo>
                    <a:pt x="962539" y="1128073"/>
                  </a:lnTo>
                  <a:lnTo>
                    <a:pt x="1273469" y="1311763"/>
                  </a:lnTo>
                  <a:lnTo>
                    <a:pt x="1273469" y="1276367"/>
                  </a:lnTo>
                  <a:lnTo>
                    <a:pt x="962539" y="1092678"/>
                  </a:lnTo>
                  <a:lnTo>
                    <a:pt x="962539" y="778545"/>
                  </a:lnTo>
                  <a:lnTo>
                    <a:pt x="1273316" y="962234"/>
                  </a:lnTo>
                  <a:close/>
                  <a:moveTo>
                    <a:pt x="231596" y="1642983"/>
                  </a:moveTo>
                  <a:lnTo>
                    <a:pt x="360819" y="1717588"/>
                  </a:lnTo>
                  <a:lnTo>
                    <a:pt x="366616" y="1720945"/>
                  </a:lnTo>
                  <a:lnTo>
                    <a:pt x="651305" y="1413067"/>
                  </a:lnTo>
                  <a:lnTo>
                    <a:pt x="656797" y="1415965"/>
                  </a:lnTo>
                  <a:lnTo>
                    <a:pt x="656797" y="2015702"/>
                  </a:lnTo>
                  <a:lnTo>
                    <a:pt x="652830" y="2013261"/>
                  </a:lnTo>
                  <a:lnTo>
                    <a:pt x="231748" y="1980154"/>
                  </a:lnTo>
                  <a:lnTo>
                    <a:pt x="231748" y="1642983"/>
                  </a:lnTo>
                  <a:close/>
                  <a:moveTo>
                    <a:pt x="931721" y="2516119"/>
                  </a:moveTo>
                  <a:lnTo>
                    <a:pt x="767560" y="2422138"/>
                  </a:lnTo>
                  <a:lnTo>
                    <a:pt x="556561" y="2548310"/>
                  </a:lnTo>
                  <a:lnTo>
                    <a:pt x="241055" y="2009447"/>
                  </a:lnTo>
                  <a:lnTo>
                    <a:pt x="650999" y="2047589"/>
                  </a:lnTo>
                  <a:lnTo>
                    <a:pt x="737351" y="2097783"/>
                  </a:lnTo>
                  <a:lnTo>
                    <a:pt x="737351" y="2098698"/>
                  </a:lnTo>
                  <a:lnTo>
                    <a:pt x="739030" y="2098698"/>
                  </a:lnTo>
                  <a:lnTo>
                    <a:pt x="931873" y="2209919"/>
                  </a:lnTo>
                  <a:lnTo>
                    <a:pt x="931873" y="2516119"/>
                  </a:lnTo>
                  <a:close/>
                  <a:moveTo>
                    <a:pt x="931721" y="2174676"/>
                  </a:moveTo>
                  <a:lnTo>
                    <a:pt x="687310" y="2033400"/>
                  </a:lnTo>
                  <a:lnTo>
                    <a:pt x="687310" y="1433663"/>
                  </a:lnTo>
                  <a:lnTo>
                    <a:pt x="931721" y="1575092"/>
                  </a:lnTo>
                  <a:lnTo>
                    <a:pt x="931721" y="2174676"/>
                  </a:lnTo>
                  <a:close/>
                  <a:moveTo>
                    <a:pt x="931721" y="1074980"/>
                  </a:moveTo>
                  <a:lnTo>
                    <a:pt x="175299" y="642150"/>
                  </a:lnTo>
                  <a:lnTo>
                    <a:pt x="175299" y="136394"/>
                  </a:lnTo>
                  <a:lnTo>
                    <a:pt x="531387" y="337171"/>
                  </a:lnTo>
                  <a:lnTo>
                    <a:pt x="626284" y="583565"/>
                  </a:lnTo>
                  <a:lnTo>
                    <a:pt x="931721" y="760847"/>
                  </a:lnTo>
                  <a:lnTo>
                    <a:pt x="931721" y="1074980"/>
                  </a:lnTo>
                  <a:close/>
                </a:path>
              </a:pathLst>
            </a:custGeom>
            <a:solidFill>
              <a:srgbClr val="AFB6E5">
                <a:alpha val="80000"/>
              </a:srgbClr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04" name="Forma Livre: Forma 1203">
            <a:extLst>
              <a:ext uri="{FF2B5EF4-FFF2-40B4-BE49-F238E27FC236}">
                <a16:creationId xmlns:a16="http://schemas.microsoft.com/office/drawing/2014/main" id="{0F659AC1-4840-2558-9F1F-464821ADB298}"/>
              </a:ext>
            </a:extLst>
          </p:cNvPr>
          <p:cNvSpPr/>
          <p:nvPr/>
        </p:nvSpPr>
        <p:spPr>
          <a:xfrm>
            <a:off x="8659718" y="2507117"/>
            <a:ext cx="829806" cy="2632069"/>
          </a:xfrm>
          <a:custGeom>
            <a:avLst/>
            <a:gdLst>
              <a:gd name="connsiteX0" fmla="*/ 545119 w 829806"/>
              <a:gd name="connsiteY0" fmla="*/ 2632069 h 2632069"/>
              <a:gd name="connsiteX1" fmla="*/ 471886 w 829806"/>
              <a:gd name="connsiteY1" fmla="*/ 2587367 h 2632069"/>
              <a:gd name="connsiteX2" fmla="*/ 471886 w 829806"/>
              <a:gd name="connsiteY2" fmla="*/ 707601 h 2632069"/>
              <a:gd name="connsiteX3" fmla="*/ 756728 w 829806"/>
              <a:gd name="connsiteY3" fmla="*/ 870389 h 2632069"/>
              <a:gd name="connsiteX4" fmla="*/ 756728 w 829806"/>
              <a:gd name="connsiteY4" fmla="*/ 495992 h 2632069"/>
              <a:gd name="connsiteX5" fmla="*/ 0 w 829806"/>
              <a:gd name="connsiteY5" fmla="*/ 50652 h 2632069"/>
              <a:gd name="connsiteX6" fmla="*/ 58128 w 829806"/>
              <a:gd name="connsiteY6" fmla="*/ 0 h 2632069"/>
              <a:gd name="connsiteX7" fmla="*/ 829806 w 829806"/>
              <a:gd name="connsiteY7" fmla="*/ 454342 h 2632069"/>
              <a:gd name="connsiteX8" fmla="*/ 829806 w 829806"/>
              <a:gd name="connsiteY8" fmla="*/ 996561 h 2632069"/>
              <a:gd name="connsiteX9" fmla="*/ 545119 w 829806"/>
              <a:gd name="connsiteY9" fmla="*/ 833773 h 26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9806" h="2632069">
                <a:moveTo>
                  <a:pt x="545119" y="2632069"/>
                </a:moveTo>
                <a:lnTo>
                  <a:pt x="471886" y="2587367"/>
                </a:lnTo>
                <a:lnTo>
                  <a:pt x="471886" y="707601"/>
                </a:lnTo>
                <a:lnTo>
                  <a:pt x="756728" y="870389"/>
                </a:lnTo>
                <a:lnTo>
                  <a:pt x="756728" y="495992"/>
                </a:lnTo>
                <a:lnTo>
                  <a:pt x="0" y="50652"/>
                </a:lnTo>
                <a:lnTo>
                  <a:pt x="58128" y="0"/>
                </a:lnTo>
                <a:lnTo>
                  <a:pt x="829806" y="454342"/>
                </a:lnTo>
                <a:lnTo>
                  <a:pt x="829806" y="996561"/>
                </a:lnTo>
                <a:lnTo>
                  <a:pt x="545119" y="833773"/>
                </a:lnTo>
                <a:close/>
              </a:path>
            </a:pathLst>
          </a:custGeom>
          <a:solidFill>
            <a:srgbClr val="FFE585"/>
          </a:solidFill>
          <a:ln w="1525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464" name="Gráfico 3">
            <a:extLst>
              <a:ext uri="{FF2B5EF4-FFF2-40B4-BE49-F238E27FC236}">
                <a16:creationId xmlns:a16="http://schemas.microsoft.com/office/drawing/2014/main" id="{7D027FBB-9E99-A4CA-8EEC-F5EF8B21A037}"/>
              </a:ext>
            </a:extLst>
          </p:cNvPr>
          <p:cNvGrpSpPr/>
          <p:nvPr/>
        </p:nvGrpSpPr>
        <p:grpSpPr>
          <a:xfrm>
            <a:off x="8419579" y="3696128"/>
            <a:ext cx="1476991" cy="2490728"/>
            <a:chOff x="8419579" y="3696128"/>
            <a:chExt cx="1476991" cy="2490728"/>
          </a:xfrm>
        </p:grpSpPr>
        <p:grpSp>
          <p:nvGrpSpPr>
            <p:cNvPr id="1465" name="Gráfico 3">
              <a:extLst>
                <a:ext uri="{FF2B5EF4-FFF2-40B4-BE49-F238E27FC236}">
                  <a16:creationId xmlns:a16="http://schemas.microsoft.com/office/drawing/2014/main" id="{4FEE8450-190E-6C41-A71A-B815990E6173}"/>
                </a:ext>
              </a:extLst>
            </p:cNvPr>
            <p:cNvGrpSpPr/>
            <p:nvPr/>
          </p:nvGrpSpPr>
          <p:grpSpPr>
            <a:xfrm>
              <a:off x="9069453" y="4192056"/>
              <a:ext cx="398865" cy="306283"/>
              <a:chOff x="9069453" y="4192056"/>
              <a:chExt cx="398865" cy="306283"/>
            </a:xfrm>
          </p:grpSpPr>
          <p:sp>
            <p:nvSpPr>
              <p:cNvPr id="1466" name="Forma Livre: Forma 1465">
                <a:extLst>
                  <a:ext uri="{FF2B5EF4-FFF2-40B4-BE49-F238E27FC236}">
                    <a16:creationId xmlns:a16="http://schemas.microsoft.com/office/drawing/2014/main" id="{19E90559-7380-8635-E451-219FA71910A6}"/>
                  </a:ext>
                </a:extLst>
              </p:cNvPr>
              <p:cNvSpPr/>
              <p:nvPr/>
            </p:nvSpPr>
            <p:spPr>
              <a:xfrm>
                <a:off x="9069453" y="4194650"/>
                <a:ext cx="398865" cy="303689"/>
              </a:xfrm>
              <a:custGeom>
                <a:avLst/>
                <a:gdLst>
                  <a:gd name="connsiteX0" fmla="*/ 350349 w 398865"/>
                  <a:gd name="connsiteY0" fmla="*/ 0 h 303689"/>
                  <a:gd name="connsiteX1" fmla="*/ 172152 w 398865"/>
                  <a:gd name="connsiteY1" fmla="*/ 104813 h 303689"/>
                  <a:gd name="connsiteX2" fmla="*/ 79240 w 398865"/>
                  <a:gd name="connsiteY2" fmla="*/ 156838 h 303689"/>
                  <a:gd name="connsiteX3" fmla="*/ 34233 w 398865"/>
                  <a:gd name="connsiteY3" fmla="*/ 149667 h 303689"/>
                  <a:gd name="connsiteX4" fmla="*/ 14857 w 398865"/>
                  <a:gd name="connsiteY4" fmla="*/ 162788 h 303689"/>
                  <a:gd name="connsiteX5" fmla="*/ 15467 w 398865"/>
                  <a:gd name="connsiteY5" fmla="*/ 186436 h 303689"/>
                  <a:gd name="connsiteX6" fmla="*/ 27367 w 398865"/>
                  <a:gd name="connsiteY6" fmla="*/ 187046 h 303689"/>
                  <a:gd name="connsiteX7" fmla="*/ 2652 w 398865"/>
                  <a:gd name="connsiteY7" fmla="*/ 219390 h 303689"/>
                  <a:gd name="connsiteX8" fmla="*/ 1125 w 398865"/>
                  <a:gd name="connsiteY8" fmla="*/ 253870 h 303689"/>
                  <a:gd name="connsiteX9" fmla="*/ 9212 w 398865"/>
                  <a:gd name="connsiteY9" fmla="*/ 271720 h 303689"/>
                  <a:gd name="connsiteX10" fmla="*/ 15772 w 398865"/>
                  <a:gd name="connsiteY10" fmla="*/ 271262 h 303689"/>
                  <a:gd name="connsiteX11" fmla="*/ 24927 w 398865"/>
                  <a:gd name="connsiteY11" fmla="*/ 290638 h 303689"/>
                  <a:gd name="connsiteX12" fmla="*/ 32859 w 398865"/>
                  <a:gd name="connsiteY12" fmla="*/ 293995 h 303689"/>
                  <a:gd name="connsiteX13" fmla="*/ 43387 w 398865"/>
                  <a:gd name="connsiteY13" fmla="*/ 303606 h 303689"/>
                  <a:gd name="connsiteX14" fmla="*/ 52998 w 398865"/>
                  <a:gd name="connsiteY14" fmla="*/ 299639 h 303689"/>
                  <a:gd name="connsiteX15" fmla="*/ 60474 w 398865"/>
                  <a:gd name="connsiteY15" fmla="*/ 299487 h 303689"/>
                  <a:gd name="connsiteX16" fmla="*/ 78935 w 398865"/>
                  <a:gd name="connsiteY16" fmla="*/ 273246 h 303689"/>
                  <a:gd name="connsiteX17" fmla="*/ 106549 w 398865"/>
                  <a:gd name="connsiteY17" fmla="*/ 239987 h 303689"/>
                  <a:gd name="connsiteX18" fmla="*/ 131112 w 398865"/>
                  <a:gd name="connsiteY18" fmla="*/ 203218 h 303689"/>
                  <a:gd name="connsiteX19" fmla="*/ 268421 w 398865"/>
                  <a:gd name="connsiteY19" fmla="*/ 145853 h 303689"/>
                  <a:gd name="connsiteX20" fmla="*/ 398865 w 398865"/>
                  <a:gd name="connsiteY20" fmla="*/ 74910 h 303689"/>
                  <a:gd name="connsiteX21" fmla="*/ 350349 w 398865"/>
                  <a:gd name="connsiteY21" fmla="*/ 0 h 30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98865" h="303689">
                    <a:moveTo>
                      <a:pt x="350349" y="0"/>
                    </a:moveTo>
                    <a:cubicBezTo>
                      <a:pt x="287645" y="17698"/>
                      <a:pt x="214566" y="81928"/>
                      <a:pt x="172152" y="104813"/>
                    </a:cubicBezTo>
                    <a:cubicBezTo>
                      <a:pt x="129739" y="127698"/>
                      <a:pt x="85037" y="157296"/>
                      <a:pt x="79240" y="156838"/>
                    </a:cubicBezTo>
                    <a:cubicBezTo>
                      <a:pt x="73442" y="156227"/>
                      <a:pt x="43845" y="145700"/>
                      <a:pt x="34233" y="149667"/>
                    </a:cubicBezTo>
                    <a:cubicBezTo>
                      <a:pt x="24621" y="153634"/>
                      <a:pt x="16535" y="160194"/>
                      <a:pt x="14857" y="162788"/>
                    </a:cubicBezTo>
                    <a:cubicBezTo>
                      <a:pt x="12873" y="166144"/>
                      <a:pt x="11653" y="179265"/>
                      <a:pt x="15467" y="186436"/>
                    </a:cubicBezTo>
                    <a:cubicBezTo>
                      <a:pt x="16078" y="187656"/>
                      <a:pt x="27367" y="187046"/>
                      <a:pt x="27367" y="187046"/>
                    </a:cubicBezTo>
                    <a:cubicBezTo>
                      <a:pt x="27367" y="187046"/>
                      <a:pt x="6771" y="203981"/>
                      <a:pt x="2652" y="219390"/>
                    </a:cubicBezTo>
                    <a:cubicBezTo>
                      <a:pt x="-1468" y="234952"/>
                      <a:pt x="210" y="241969"/>
                      <a:pt x="1125" y="253870"/>
                    </a:cubicBezTo>
                    <a:cubicBezTo>
                      <a:pt x="1889" y="263481"/>
                      <a:pt x="5245" y="271415"/>
                      <a:pt x="9212" y="271720"/>
                    </a:cubicBezTo>
                    <a:cubicBezTo>
                      <a:pt x="13179" y="272025"/>
                      <a:pt x="15772" y="271262"/>
                      <a:pt x="15772" y="271262"/>
                    </a:cubicBezTo>
                    <a:cubicBezTo>
                      <a:pt x="15772" y="271262"/>
                      <a:pt x="16993" y="287434"/>
                      <a:pt x="24927" y="290638"/>
                    </a:cubicBezTo>
                    <a:cubicBezTo>
                      <a:pt x="32859" y="293995"/>
                      <a:pt x="32859" y="293995"/>
                      <a:pt x="32859" y="293995"/>
                    </a:cubicBezTo>
                    <a:cubicBezTo>
                      <a:pt x="32859" y="293995"/>
                      <a:pt x="38962" y="302844"/>
                      <a:pt x="43387" y="303606"/>
                    </a:cubicBezTo>
                    <a:cubicBezTo>
                      <a:pt x="47812" y="304369"/>
                      <a:pt x="52998" y="299639"/>
                      <a:pt x="52998" y="299639"/>
                    </a:cubicBezTo>
                    <a:cubicBezTo>
                      <a:pt x="52998" y="299639"/>
                      <a:pt x="52388" y="301928"/>
                      <a:pt x="60474" y="299487"/>
                    </a:cubicBezTo>
                    <a:cubicBezTo>
                      <a:pt x="68560" y="297046"/>
                      <a:pt x="72374" y="279806"/>
                      <a:pt x="78935" y="273246"/>
                    </a:cubicBezTo>
                    <a:cubicBezTo>
                      <a:pt x="85495" y="266686"/>
                      <a:pt x="100751" y="252192"/>
                      <a:pt x="106549" y="239987"/>
                    </a:cubicBezTo>
                    <a:cubicBezTo>
                      <a:pt x="112347" y="227781"/>
                      <a:pt x="116771" y="210846"/>
                      <a:pt x="131112" y="203218"/>
                    </a:cubicBezTo>
                    <a:cubicBezTo>
                      <a:pt x="145453" y="195590"/>
                      <a:pt x="244316" y="153939"/>
                      <a:pt x="268421" y="145853"/>
                    </a:cubicBezTo>
                    <a:cubicBezTo>
                      <a:pt x="316633" y="129528"/>
                      <a:pt x="398865" y="74910"/>
                      <a:pt x="398865" y="74910"/>
                    </a:cubicBezTo>
                    <a:lnTo>
                      <a:pt x="350349" y="0"/>
                    </a:lnTo>
                    <a:close/>
                  </a:path>
                </a:pathLst>
              </a:custGeom>
              <a:solidFill>
                <a:srgbClr val="FFD4C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67" name="Forma Livre: Forma 1466">
                <a:extLst>
                  <a:ext uri="{FF2B5EF4-FFF2-40B4-BE49-F238E27FC236}">
                    <a16:creationId xmlns:a16="http://schemas.microsoft.com/office/drawing/2014/main" id="{EFB6F525-A200-ADBA-C08D-F8C87F9F4DB0}"/>
                  </a:ext>
                </a:extLst>
              </p:cNvPr>
              <p:cNvSpPr/>
              <p:nvPr/>
            </p:nvSpPr>
            <p:spPr>
              <a:xfrm>
                <a:off x="9084309" y="4358517"/>
                <a:ext cx="77349" cy="65212"/>
              </a:xfrm>
              <a:custGeom>
                <a:avLst/>
                <a:gdLst>
                  <a:gd name="connsiteX0" fmla="*/ 38447 w 77349"/>
                  <a:gd name="connsiteY0" fmla="*/ 1514 h 65212"/>
                  <a:gd name="connsiteX1" fmla="*/ 20749 w 77349"/>
                  <a:gd name="connsiteY1" fmla="*/ 446 h 65212"/>
                  <a:gd name="connsiteX2" fmla="*/ 14647 w 77349"/>
                  <a:gd name="connsiteY2" fmla="*/ 11888 h 65212"/>
                  <a:gd name="connsiteX3" fmla="*/ 0 w 77349"/>
                  <a:gd name="connsiteY3" fmla="*/ 20585 h 65212"/>
                  <a:gd name="connsiteX4" fmla="*/ 915 w 77349"/>
                  <a:gd name="connsiteY4" fmla="*/ 22721 h 65212"/>
                  <a:gd name="connsiteX5" fmla="*/ 12511 w 77349"/>
                  <a:gd name="connsiteY5" fmla="*/ 23331 h 65212"/>
                  <a:gd name="connsiteX6" fmla="*/ 15257 w 77349"/>
                  <a:gd name="connsiteY6" fmla="*/ 21195 h 65212"/>
                  <a:gd name="connsiteX7" fmla="*/ 18003 w 77349"/>
                  <a:gd name="connsiteY7" fmla="*/ 32332 h 65212"/>
                  <a:gd name="connsiteX8" fmla="*/ 59043 w 77349"/>
                  <a:gd name="connsiteY8" fmla="*/ 65134 h 65212"/>
                  <a:gd name="connsiteX9" fmla="*/ 77198 w 77349"/>
                  <a:gd name="connsiteY9" fmla="*/ 35079 h 65212"/>
                  <a:gd name="connsiteX10" fmla="*/ 38447 w 77349"/>
                  <a:gd name="connsiteY10" fmla="*/ 1514 h 6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349" h="65212">
                    <a:moveTo>
                      <a:pt x="38447" y="1514"/>
                    </a:moveTo>
                    <a:cubicBezTo>
                      <a:pt x="33412" y="-1080"/>
                      <a:pt x="20749" y="446"/>
                      <a:pt x="20749" y="446"/>
                    </a:cubicBezTo>
                    <a:cubicBezTo>
                      <a:pt x="20749" y="446"/>
                      <a:pt x="17698" y="5481"/>
                      <a:pt x="14647" y="11888"/>
                    </a:cubicBezTo>
                    <a:cubicBezTo>
                      <a:pt x="11137" y="19364"/>
                      <a:pt x="5492" y="20890"/>
                      <a:pt x="0" y="20585"/>
                    </a:cubicBezTo>
                    <a:cubicBezTo>
                      <a:pt x="305" y="21347"/>
                      <a:pt x="458" y="22110"/>
                      <a:pt x="915" y="22721"/>
                    </a:cubicBezTo>
                    <a:cubicBezTo>
                      <a:pt x="2442" y="25314"/>
                      <a:pt x="8696" y="25009"/>
                      <a:pt x="12511" y="23331"/>
                    </a:cubicBezTo>
                    <a:lnTo>
                      <a:pt x="15257" y="21195"/>
                    </a:lnTo>
                    <a:cubicBezTo>
                      <a:pt x="15257" y="21195"/>
                      <a:pt x="17393" y="23483"/>
                      <a:pt x="18003" y="32332"/>
                    </a:cubicBezTo>
                    <a:cubicBezTo>
                      <a:pt x="18765" y="41028"/>
                      <a:pt x="46838" y="66812"/>
                      <a:pt x="59043" y="65134"/>
                    </a:cubicBezTo>
                    <a:cubicBezTo>
                      <a:pt x="71096" y="63456"/>
                      <a:pt x="74452" y="57963"/>
                      <a:pt x="77198" y="35079"/>
                    </a:cubicBezTo>
                    <a:cubicBezTo>
                      <a:pt x="79640" y="12194"/>
                      <a:pt x="51873" y="8532"/>
                      <a:pt x="38447" y="1514"/>
                    </a:cubicBez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68" name="Forma Livre: Forma 1467">
                <a:extLst>
                  <a:ext uri="{FF2B5EF4-FFF2-40B4-BE49-F238E27FC236}">
                    <a16:creationId xmlns:a16="http://schemas.microsoft.com/office/drawing/2014/main" id="{488077F3-FDD0-C987-B62B-E6F6DA26DDC1}"/>
                  </a:ext>
                </a:extLst>
              </p:cNvPr>
              <p:cNvSpPr/>
              <p:nvPr/>
            </p:nvSpPr>
            <p:spPr>
              <a:xfrm>
                <a:off x="9097125" y="4425634"/>
                <a:ext cx="25630" cy="68960"/>
              </a:xfrm>
              <a:custGeom>
                <a:avLst/>
                <a:gdLst>
                  <a:gd name="connsiteX0" fmla="*/ 4424 w 25630"/>
                  <a:gd name="connsiteY0" fmla="*/ 62094 h 68960"/>
                  <a:gd name="connsiteX1" fmla="*/ 3203 w 25630"/>
                  <a:gd name="connsiteY1" fmla="*/ 43329 h 68960"/>
                  <a:gd name="connsiteX2" fmla="*/ 0 w 25630"/>
                  <a:gd name="connsiteY2" fmla="*/ 34175 h 68960"/>
                  <a:gd name="connsiteX3" fmla="*/ 12358 w 25630"/>
                  <a:gd name="connsiteY3" fmla="*/ 13731 h 68960"/>
                  <a:gd name="connsiteX4" fmla="*/ 17850 w 25630"/>
                  <a:gd name="connsiteY4" fmla="*/ 0 h 68960"/>
                  <a:gd name="connsiteX5" fmla="*/ 25631 w 25630"/>
                  <a:gd name="connsiteY5" fmla="*/ 11442 h 68960"/>
                  <a:gd name="connsiteX6" fmla="*/ 9764 w 25630"/>
                  <a:gd name="connsiteY6" fmla="*/ 34175 h 68960"/>
                  <a:gd name="connsiteX7" fmla="*/ 10069 w 25630"/>
                  <a:gd name="connsiteY7" fmla="*/ 68960 h 68960"/>
                  <a:gd name="connsiteX8" fmla="*/ 4424 w 25630"/>
                  <a:gd name="connsiteY8" fmla="*/ 62094 h 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30" h="68960">
                    <a:moveTo>
                      <a:pt x="4424" y="62094"/>
                    </a:moveTo>
                    <a:cubicBezTo>
                      <a:pt x="4424" y="62094"/>
                      <a:pt x="4730" y="47753"/>
                      <a:pt x="3203" y="43329"/>
                    </a:cubicBezTo>
                    <a:cubicBezTo>
                      <a:pt x="1678" y="38905"/>
                      <a:pt x="0" y="34175"/>
                      <a:pt x="0" y="34175"/>
                    </a:cubicBezTo>
                    <a:cubicBezTo>
                      <a:pt x="0" y="34175"/>
                      <a:pt x="8238" y="20749"/>
                      <a:pt x="12358" y="13731"/>
                    </a:cubicBezTo>
                    <a:cubicBezTo>
                      <a:pt x="17087" y="5798"/>
                      <a:pt x="17850" y="0"/>
                      <a:pt x="17850" y="0"/>
                    </a:cubicBezTo>
                    <a:lnTo>
                      <a:pt x="25631" y="11442"/>
                    </a:lnTo>
                    <a:lnTo>
                      <a:pt x="9764" y="34175"/>
                    </a:lnTo>
                    <a:lnTo>
                      <a:pt x="10069" y="68960"/>
                    </a:lnTo>
                    <a:lnTo>
                      <a:pt x="4424" y="62094"/>
                    </a:ln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69" name="Forma Livre: Forma 1468">
                <a:extLst>
                  <a:ext uri="{FF2B5EF4-FFF2-40B4-BE49-F238E27FC236}">
                    <a16:creationId xmlns:a16="http://schemas.microsoft.com/office/drawing/2014/main" id="{A7E9E30A-2918-F9DA-9EC5-D8EAD8B2B600}"/>
                  </a:ext>
                </a:extLst>
              </p:cNvPr>
              <p:cNvSpPr/>
              <p:nvPr/>
            </p:nvSpPr>
            <p:spPr>
              <a:xfrm>
                <a:off x="9117109" y="4449130"/>
                <a:ext cx="23040" cy="46990"/>
              </a:xfrm>
              <a:custGeom>
                <a:avLst/>
                <a:gdLst>
                  <a:gd name="connsiteX0" fmla="*/ 2443 w 23040"/>
                  <a:gd name="connsiteY0" fmla="*/ 46685 h 46990"/>
                  <a:gd name="connsiteX1" fmla="*/ 1986 w 23040"/>
                  <a:gd name="connsiteY1" fmla="*/ 33870 h 46990"/>
                  <a:gd name="connsiteX2" fmla="*/ 2 w 23040"/>
                  <a:gd name="connsiteY2" fmla="*/ 26546 h 46990"/>
                  <a:gd name="connsiteX3" fmla="*/ 13580 w 23040"/>
                  <a:gd name="connsiteY3" fmla="*/ 0 h 46990"/>
                  <a:gd name="connsiteX4" fmla="*/ 23040 w 23040"/>
                  <a:gd name="connsiteY4" fmla="*/ 9307 h 46990"/>
                  <a:gd name="connsiteX5" fmla="*/ 9461 w 23040"/>
                  <a:gd name="connsiteY5" fmla="*/ 23953 h 46990"/>
                  <a:gd name="connsiteX6" fmla="*/ 7631 w 23040"/>
                  <a:gd name="connsiteY6" fmla="*/ 46991 h 46990"/>
                  <a:gd name="connsiteX7" fmla="*/ 2443 w 23040"/>
                  <a:gd name="connsiteY7" fmla="*/ 46685 h 4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0" h="46990">
                    <a:moveTo>
                      <a:pt x="2443" y="46685"/>
                    </a:moveTo>
                    <a:cubicBezTo>
                      <a:pt x="2443" y="46685"/>
                      <a:pt x="4121" y="39515"/>
                      <a:pt x="1986" y="33870"/>
                    </a:cubicBezTo>
                    <a:cubicBezTo>
                      <a:pt x="-150" y="28225"/>
                      <a:pt x="2" y="26546"/>
                      <a:pt x="2" y="26546"/>
                    </a:cubicBezTo>
                    <a:lnTo>
                      <a:pt x="13580" y="0"/>
                    </a:lnTo>
                    <a:lnTo>
                      <a:pt x="23040" y="9307"/>
                    </a:lnTo>
                    <a:cubicBezTo>
                      <a:pt x="23040" y="9307"/>
                      <a:pt x="11598" y="17850"/>
                      <a:pt x="9461" y="23953"/>
                    </a:cubicBezTo>
                    <a:cubicBezTo>
                      <a:pt x="7325" y="30208"/>
                      <a:pt x="7631" y="46991"/>
                      <a:pt x="7631" y="46991"/>
                    </a:cubicBezTo>
                    <a:lnTo>
                      <a:pt x="2443" y="46685"/>
                    </a:ln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0" name="Forma Livre: Forma 1469">
                <a:extLst>
                  <a:ext uri="{FF2B5EF4-FFF2-40B4-BE49-F238E27FC236}">
                    <a16:creationId xmlns:a16="http://schemas.microsoft.com/office/drawing/2014/main" id="{B3B577BB-B938-0508-422F-8F545F0BFD04}"/>
                  </a:ext>
                </a:extLst>
              </p:cNvPr>
              <p:cNvSpPr/>
              <p:nvPr/>
            </p:nvSpPr>
            <p:spPr>
              <a:xfrm>
                <a:off x="9077672" y="4410073"/>
                <a:ext cx="25402" cy="63009"/>
              </a:xfrm>
              <a:custGeom>
                <a:avLst/>
                <a:gdLst>
                  <a:gd name="connsiteX0" fmla="*/ 4654 w 25402"/>
                  <a:gd name="connsiteY0" fmla="*/ 63010 h 63009"/>
                  <a:gd name="connsiteX1" fmla="*/ 9079 w 25402"/>
                  <a:gd name="connsiteY1" fmla="*/ 42261 h 63009"/>
                  <a:gd name="connsiteX2" fmla="*/ 15487 w 25402"/>
                  <a:gd name="connsiteY2" fmla="*/ 21207 h 63009"/>
                  <a:gd name="connsiteX3" fmla="*/ 25403 w 25402"/>
                  <a:gd name="connsiteY3" fmla="*/ 8696 h 63009"/>
                  <a:gd name="connsiteX4" fmla="*/ 14266 w 25402"/>
                  <a:gd name="connsiteY4" fmla="*/ 0 h 63009"/>
                  <a:gd name="connsiteX5" fmla="*/ 10299 w 25402"/>
                  <a:gd name="connsiteY5" fmla="*/ 11747 h 63009"/>
                  <a:gd name="connsiteX6" fmla="*/ 2671 w 25402"/>
                  <a:gd name="connsiteY6" fmla="*/ 28987 h 63009"/>
                  <a:gd name="connsiteX7" fmla="*/ 77 w 25402"/>
                  <a:gd name="connsiteY7" fmla="*/ 51110 h 63009"/>
                  <a:gd name="connsiteX8" fmla="*/ 4654 w 25402"/>
                  <a:gd name="connsiteY8" fmla="*/ 63010 h 63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02" h="63009">
                    <a:moveTo>
                      <a:pt x="4654" y="63010"/>
                    </a:moveTo>
                    <a:cubicBezTo>
                      <a:pt x="4654" y="63010"/>
                      <a:pt x="7096" y="49431"/>
                      <a:pt x="9079" y="42261"/>
                    </a:cubicBezTo>
                    <a:cubicBezTo>
                      <a:pt x="11062" y="35090"/>
                      <a:pt x="15639" y="22275"/>
                      <a:pt x="15487" y="21207"/>
                    </a:cubicBezTo>
                    <a:cubicBezTo>
                      <a:pt x="15334" y="20292"/>
                      <a:pt x="25403" y="8696"/>
                      <a:pt x="25403" y="8696"/>
                    </a:cubicBezTo>
                    <a:lnTo>
                      <a:pt x="14266" y="0"/>
                    </a:lnTo>
                    <a:cubicBezTo>
                      <a:pt x="14266" y="0"/>
                      <a:pt x="13045" y="5950"/>
                      <a:pt x="10299" y="11747"/>
                    </a:cubicBezTo>
                    <a:cubicBezTo>
                      <a:pt x="7247" y="18308"/>
                      <a:pt x="2518" y="24868"/>
                      <a:pt x="2671" y="28987"/>
                    </a:cubicBezTo>
                    <a:cubicBezTo>
                      <a:pt x="2671" y="36616"/>
                      <a:pt x="-533" y="46991"/>
                      <a:pt x="77" y="51110"/>
                    </a:cubicBezTo>
                    <a:cubicBezTo>
                      <a:pt x="687" y="55229"/>
                      <a:pt x="4654" y="63010"/>
                      <a:pt x="4654" y="63010"/>
                    </a:cubicBez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1" name="Forma Livre: Forma 1470">
                <a:extLst>
                  <a:ext uri="{FF2B5EF4-FFF2-40B4-BE49-F238E27FC236}">
                    <a16:creationId xmlns:a16="http://schemas.microsoft.com/office/drawing/2014/main" id="{55AB74E6-86FF-DA48-E1B2-581248039255}"/>
                  </a:ext>
                </a:extLst>
              </p:cNvPr>
              <p:cNvSpPr/>
              <p:nvPr/>
            </p:nvSpPr>
            <p:spPr>
              <a:xfrm>
                <a:off x="9163186" y="4192056"/>
                <a:ext cx="292774" cy="213592"/>
              </a:xfrm>
              <a:custGeom>
                <a:avLst/>
                <a:gdLst>
                  <a:gd name="connsiteX0" fmla="*/ 0 w 292774"/>
                  <a:gd name="connsiteY0" fmla="*/ 146921 h 213592"/>
                  <a:gd name="connsiteX1" fmla="*/ 37226 w 292774"/>
                  <a:gd name="connsiteY1" fmla="*/ 213592 h 213592"/>
                  <a:gd name="connsiteX2" fmla="*/ 292774 w 292774"/>
                  <a:gd name="connsiteY2" fmla="*/ 104050 h 213592"/>
                  <a:gd name="connsiteX3" fmla="*/ 221984 w 292774"/>
                  <a:gd name="connsiteY3" fmla="*/ 0 h 21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774" h="213592">
                    <a:moveTo>
                      <a:pt x="0" y="146921"/>
                    </a:moveTo>
                    <a:lnTo>
                      <a:pt x="37226" y="213592"/>
                    </a:lnTo>
                    <a:lnTo>
                      <a:pt x="292774" y="104050"/>
                    </a:lnTo>
                    <a:lnTo>
                      <a:pt x="22198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C7C5"/>
                  </a:gs>
                  <a:gs pos="31320">
                    <a:srgbClr val="09CEBE"/>
                  </a:gs>
                  <a:gs pos="82030">
                    <a:srgbClr val="21E1AB"/>
                  </a:gs>
                  <a:gs pos="100000">
                    <a:srgbClr val="2BE9A3"/>
                  </a:gs>
                </a:gsLst>
                <a:lin ang="1573898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72" name="Gráfico 3">
              <a:extLst>
                <a:ext uri="{FF2B5EF4-FFF2-40B4-BE49-F238E27FC236}">
                  <a16:creationId xmlns:a16="http://schemas.microsoft.com/office/drawing/2014/main" id="{EB4671B7-410D-5333-E4C0-27E5E90F2BBF}"/>
                </a:ext>
              </a:extLst>
            </p:cNvPr>
            <p:cNvGrpSpPr/>
            <p:nvPr/>
          </p:nvGrpSpPr>
          <p:grpSpPr>
            <a:xfrm>
              <a:off x="9304462" y="5365289"/>
              <a:ext cx="592108" cy="333356"/>
              <a:chOff x="9304462" y="5365289"/>
              <a:chExt cx="592108" cy="333356"/>
            </a:xfrm>
          </p:grpSpPr>
          <p:sp>
            <p:nvSpPr>
              <p:cNvPr id="1473" name="Forma Livre: Forma 1472">
                <a:extLst>
                  <a:ext uri="{FF2B5EF4-FFF2-40B4-BE49-F238E27FC236}">
                    <a16:creationId xmlns:a16="http://schemas.microsoft.com/office/drawing/2014/main" id="{27DBD9A7-0231-189D-F112-13C164E9F681}"/>
                  </a:ext>
                </a:extLst>
              </p:cNvPr>
              <p:cNvSpPr/>
              <p:nvPr/>
            </p:nvSpPr>
            <p:spPr>
              <a:xfrm>
                <a:off x="9304462" y="5365289"/>
                <a:ext cx="592108" cy="333356"/>
              </a:xfrm>
              <a:custGeom>
                <a:avLst/>
                <a:gdLst>
                  <a:gd name="connsiteX0" fmla="*/ 144022 w 592108"/>
                  <a:gd name="connsiteY0" fmla="*/ 0 h 333356"/>
                  <a:gd name="connsiteX1" fmla="*/ 69113 w 592108"/>
                  <a:gd name="connsiteY1" fmla="*/ 18003 h 333356"/>
                  <a:gd name="connsiteX2" fmla="*/ 43024 w 592108"/>
                  <a:gd name="connsiteY2" fmla="*/ 42261 h 333356"/>
                  <a:gd name="connsiteX3" fmla="*/ 0 w 592108"/>
                  <a:gd name="connsiteY3" fmla="*/ 110763 h 333356"/>
                  <a:gd name="connsiteX4" fmla="*/ 51720 w 592108"/>
                  <a:gd name="connsiteY4" fmla="*/ 188571 h 333356"/>
                  <a:gd name="connsiteX5" fmla="*/ 277670 w 592108"/>
                  <a:gd name="connsiteY5" fmla="*/ 310167 h 333356"/>
                  <a:gd name="connsiteX6" fmla="*/ 368600 w 592108"/>
                  <a:gd name="connsiteY6" fmla="*/ 333356 h 333356"/>
                  <a:gd name="connsiteX7" fmla="*/ 443510 w 592108"/>
                  <a:gd name="connsiteY7" fmla="*/ 315354 h 333356"/>
                  <a:gd name="connsiteX8" fmla="*/ 549085 w 592108"/>
                  <a:gd name="connsiteY8" fmla="*/ 268364 h 333356"/>
                  <a:gd name="connsiteX9" fmla="*/ 592109 w 592108"/>
                  <a:gd name="connsiteY9" fmla="*/ 199861 h 333356"/>
                  <a:gd name="connsiteX10" fmla="*/ 540389 w 592108"/>
                  <a:gd name="connsiteY10" fmla="*/ 122053 h 333356"/>
                  <a:gd name="connsiteX11" fmla="*/ 235105 w 592108"/>
                  <a:gd name="connsiteY11" fmla="*/ 23190 h 333356"/>
                  <a:gd name="connsiteX12" fmla="*/ 144022 w 592108"/>
                  <a:gd name="connsiteY12" fmla="*/ 0 h 3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2108" h="333356">
                    <a:moveTo>
                      <a:pt x="144022" y="0"/>
                    </a:moveTo>
                    <a:cubicBezTo>
                      <a:pt x="115493" y="0"/>
                      <a:pt x="89556" y="6255"/>
                      <a:pt x="69113" y="18003"/>
                    </a:cubicBezTo>
                    <a:lnTo>
                      <a:pt x="43024" y="42261"/>
                    </a:lnTo>
                    <a:cubicBezTo>
                      <a:pt x="15715" y="57975"/>
                      <a:pt x="0" y="82995"/>
                      <a:pt x="0" y="110763"/>
                    </a:cubicBezTo>
                    <a:cubicBezTo>
                      <a:pt x="0" y="141124"/>
                      <a:pt x="18918" y="169501"/>
                      <a:pt x="51720" y="188571"/>
                    </a:cubicBezTo>
                    <a:lnTo>
                      <a:pt x="277670" y="310167"/>
                    </a:lnTo>
                    <a:cubicBezTo>
                      <a:pt x="303454" y="325118"/>
                      <a:pt x="335798" y="333356"/>
                      <a:pt x="368600" y="333356"/>
                    </a:cubicBezTo>
                    <a:cubicBezTo>
                      <a:pt x="397130" y="333356"/>
                      <a:pt x="423066" y="327101"/>
                      <a:pt x="443510" y="315354"/>
                    </a:cubicBezTo>
                    <a:lnTo>
                      <a:pt x="549085" y="268364"/>
                    </a:lnTo>
                    <a:cubicBezTo>
                      <a:pt x="576395" y="252649"/>
                      <a:pt x="592109" y="227628"/>
                      <a:pt x="592109" y="199861"/>
                    </a:cubicBezTo>
                    <a:cubicBezTo>
                      <a:pt x="592109" y="169501"/>
                      <a:pt x="573191" y="141124"/>
                      <a:pt x="540389" y="122053"/>
                    </a:cubicBezTo>
                    <a:lnTo>
                      <a:pt x="235105" y="23190"/>
                    </a:lnTo>
                    <a:cubicBezTo>
                      <a:pt x="209168" y="8238"/>
                      <a:pt x="176824" y="0"/>
                      <a:pt x="144022" y="0"/>
                    </a:cubicBezTo>
                    <a:close/>
                  </a:path>
                </a:pathLst>
              </a:custGeom>
              <a:solidFill>
                <a:srgbClr val="AFB6E5">
                  <a:alpha val="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4" name="Forma Livre: Forma 1473">
                <a:extLst>
                  <a:ext uri="{FF2B5EF4-FFF2-40B4-BE49-F238E27FC236}">
                    <a16:creationId xmlns:a16="http://schemas.microsoft.com/office/drawing/2014/main" id="{F2041DFB-3B59-B6FC-9AE0-3B906D4384D3}"/>
                  </a:ext>
                </a:extLst>
              </p:cNvPr>
              <p:cNvSpPr/>
              <p:nvPr/>
            </p:nvSpPr>
            <p:spPr>
              <a:xfrm>
                <a:off x="9308122" y="5367730"/>
                <a:ext cx="575338" cy="323745"/>
              </a:xfrm>
              <a:custGeom>
                <a:avLst/>
                <a:gdLst>
                  <a:gd name="connsiteX0" fmla="*/ 41347 w 575338"/>
                  <a:gd name="connsiteY0" fmla="*/ 41193 h 323745"/>
                  <a:gd name="connsiteX1" fmla="*/ 1 w 575338"/>
                  <a:gd name="connsiteY1" fmla="*/ 107102 h 323745"/>
                  <a:gd name="connsiteX2" fmla="*/ 50043 w 575338"/>
                  <a:gd name="connsiteY2" fmla="*/ 182012 h 323745"/>
                  <a:gd name="connsiteX3" fmla="*/ 272027 w 575338"/>
                  <a:gd name="connsiteY3" fmla="*/ 301318 h 323745"/>
                  <a:gd name="connsiteX4" fmla="*/ 360058 w 575338"/>
                  <a:gd name="connsiteY4" fmla="*/ 323745 h 323745"/>
                  <a:gd name="connsiteX5" fmla="*/ 432526 w 575338"/>
                  <a:gd name="connsiteY5" fmla="*/ 306353 h 323745"/>
                  <a:gd name="connsiteX6" fmla="*/ 454649 w 575338"/>
                  <a:gd name="connsiteY6" fmla="*/ 296588 h 323745"/>
                  <a:gd name="connsiteX7" fmla="*/ 534593 w 575338"/>
                  <a:gd name="connsiteY7" fmla="*/ 260888 h 323745"/>
                  <a:gd name="connsiteX8" fmla="*/ 575328 w 575338"/>
                  <a:gd name="connsiteY8" fmla="*/ 194064 h 323745"/>
                  <a:gd name="connsiteX9" fmla="*/ 524523 w 575338"/>
                  <a:gd name="connsiteY9" fmla="*/ 119154 h 323745"/>
                  <a:gd name="connsiteX10" fmla="*/ 228546 w 575338"/>
                  <a:gd name="connsiteY10" fmla="*/ 22427 h 323745"/>
                  <a:gd name="connsiteX11" fmla="*/ 140057 w 575338"/>
                  <a:gd name="connsiteY11" fmla="*/ 0 h 323745"/>
                  <a:gd name="connsiteX12" fmla="*/ 92762 w 575338"/>
                  <a:gd name="connsiteY12" fmla="*/ 6713 h 323745"/>
                  <a:gd name="connsiteX13" fmla="*/ 67283 w 575338"/>
                  <a:gd name="connsiteY13" fmla="*/ 17698 h 323745"/>
                  <a:gd name="connsiteX14" fmla="*/ 41347 w 575338"/>
                  <a:gd name="connsiteY14" fmla="*/ 41193 h 323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5338" h="323745">
                    <a:moveTo>
                      <a:pt x="41347" y="41193"/>
                    </a:moveTo>
                    <a:cubicBezTo>
                      <a:pt x="14953" y="56450"/>
                      <a:pt x="-151" y="80403"/>
                      <a:pt x="1" y="107102"/>
                    </a:cubicBezTo>
                    <a:cubicBezTo>
                      <a:pt x="1" y="136394"/>
                      <a:pt x="18157" y="163704"/>
                      <a:pt x="50043" y="182012"/>
                    </a:cubicBezTo>
                    <a:lnTo>
                      <a:pt x="272027" y="301318"/>
                    </a:lnTo>
                    <a:cubicBezTo>
                      <a:pt x="297048" y="315812"/>
                      <a:pt x="328324" y="323745"/>
                      <a:pt x="360058" y="323745"/>
                    </a:cubicBezTo>
                    <a:cubicBezTo>
                      <a:pt x="387672" y="323745"/>
                      <a:pt x="412693" y="317795"/>
                      <a:pt x="432526" y="306353"/>
                    </a:cubicBezTo>
                    <a:cubicBezTo>
                      <a:pt x="432679" y="306353"/>
                      <a:pt x="454496" y="296588"/>
                      <a:pt x="454649" y="296588"/>
                    </a:cubicBezTo>
                    <a:lnTo>
                      <a:pt x="534593" y="260888"/>
                    </a:lnTo>
                    <a:cubicBezTo>
                      <a:pt x="561292" y="245479"/>
                      <a:pt x="575786" y="220916"/>
                      <a:pt x="575328" y="194064"/>
                    </a:cubicBezTo>
                    <a:cubicBezTo>
                      <a:pt x="574870" y="165077"/>
                      <a:pt x="555799" y="137309"/>
                      <a:pt x="524523" y="119154"/>
                    </a:cubicBezTo>
                    <a:lnTo>
                      <a:pt x="228546" y="22427"/>
                    </a:lnTo>
                    <a:cubicBezTo>
                      <a:pt x="203372" y="7934"/>
                      <a:pt x="171943" y="0"/>
                      <a:pt x="140057" y="0"/>
                    </a:cubicBezTo>
                    <a:cubicBezTo>
                      <a:pt x="123122" y="0"/>
                      <a:pt x="107103" y="2289"/>
                      <a:pt x="92762" y="6713"/>
                    </a:cubicBezTo>
                    <a:cubicBezTo>
                      <a:pt x="83761" y="9459"/>
                      <a:pt x="74912" y="13274"/>
                      <a:pt x="67283" y="17698"/>
                    </a:cubicBezTo>
                    <a:lnTo>
                      <a:pt x="41347" y="41193"/>
                    </a:lnTo>
                    <a:close/>
                  </a:path>
                </a:pathLst>
              </a:custGeom>
              <a:solidFill>
                <a:srgbClr val="ABB2E2">
                  <a:alpha val="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5" name="Forma Livre: Forma 1474">
                <a:extLst>
                  <a:ext uri="{FF2B5EF4-FFF2-40B4-BE49-F238E27FC236}">
                    <a16:creationId xmlns:a16="http://schemas.microsoft.com/office/drawing/2014/main" id="{0028C820-9F9D-6400-3591-C2BB2E2B10C5}"/>
                  </a:ext>
                </a:extLst>
              </p:cNvPr>
              <p:cNvSpPr/>
              <p:nvPr/>
            </p:nvSpPr>
            <p:spPr>
              <a:xfrm>
                <a:off x="9311785" y="5370016"/>
                <a:ext cx="558284" cy="314287"/>
              </a:xfrm>
              <a:custGeom>
                <a:avLst/>
                <a:gdLst>
                  <a:gd name="connsiteX0" fmla="*/ 39821 w 558284"/>
                  <a:gd name="connsiteY0" fmla="*/ 40127 h 314287"/>
                  <a:gd name="connsiteX1" fmla="*/ 1 w 558284"/>
                  <a:gd name="connsiteY1" fmla="*/ 103594 h 314287"/>
                  <a:gd name="connsiteX2" fmla="*/ 48212 w 558284"/>
                  <a:gd name="connsiteY2" fmla="*/ 175605 h 314287"/>
                  <a:gd name="connsiteX3" fmla="*/ 266228 w 558284"/>
                  <a:gd name="connsiteY3" fmla="*/ 292624 h 314287"/>
                  <a:gd name="connsiteX4" fmla="*/ 351208 w 558284"/>
                  <a:gd name="connsiteY4" fmla="*/ 314288 h 314287"/>
                  <a:gd name="connsiteX5" fmla="*/ 421388 w 558284"/>
                  <a:gd name="connsiteY5" fmla="*/ 297658 h 314287"/>
                  <a:gd name="connsiteX6" fmla="*/ 442747 w 558284"/>
                  <a:gd name="connsiteY6" fmla="*/ 288199 h 314287"/>
                  <a:gd name="connsiteX7" fmla="*/ 519793 w 558284"/>
                  <a:gd name="connsiteY7" fmla="*/ 253567 h 314287"/>
                  <a:gd name="connsiteX8" fmla="*/ 558240 w 558284"/>
                  <a:gd name="connsiteY8" fmla="*/ 188421 h 314287"/>
                  <a:gd name="connsiteX9" fmla="*/ 508199 w 558284"/>
                  <a:gd name="connsiteY9" fmla="*/ 116410 h 314287"/>
                  <a:gd name="connsiteX10" fmla="*/ 221526 w 558284"/>
                  <a:gd name="connsiteY10" fmla="*/ 21666 h 314287"/>
                  <a:gd name="connsiteX11" fmla="*/ 135479 w 558284"/>
                  <a:gd name="connsiteY11" fmla="*/ 2 h 314287"/>
                  <a:gd name="connsiteX12" fmla="*/ 89557 w 558284"/>
                  <a:gd name="connsiteY12" fmla="*/ 6715 h 314287"/>
                  <a:gd name="connsiteX13" fmla="*/ 64842 w 558284"/>
                  <a:gd name="connsiteY13" fmla="*/ 17394 h 314287"/>
                  <a:gd name="connsiteX14" fmla="*/ 39821 w 558284"/>
                  <a:gd name="connsiteY14" fmla="*/ 40127 h 3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8284" h="314287">
                    <a:moveTo>
                      <a:pt x="39821" y="40127"/>
                    </a:moveTo>
                    <a:cubicBezTo>
                      <a:pt x="14342" y="54773"/>
                      <a:pt x="-152" y="77963"/>
                      <a:pt x="1" y="103594"/>
                    </a:cubicBezTo>
                    <a:cubicBezTo>
                      <a:pt x="1" y="131666"/>
                      <a:pt x="17546" y="157908"/>
                      <a:pt x="48212" y="175605"/>
                    </a:cubicBezTo>
                    <a:lnTo>
                      <a:pt x="266228" y="292624"/>
                    </a:lnTo>
                    <a:cubicBezTo>
                      <a:pt x="290334" y="306507"/>
                      <a:pt x="320542" y="314288"/>
                      <a:pt x="351208" y="314288"/>
                    </a:cubicBezTo>
                    <a:cubicBezTo>
                      <a:pt x="377907" y="314288"/>
                      <a:pt x="402165" y="308643"/>
                      <a:pt x="421388" y="297658"/>
                    </a:cubicBezTo>
                    <a:cubicBezTo>
                      <a:pt x="421693" y="297506"/>
                      <a:pt x="442443" y="288352"/>
                      <a:pt x="442747" y="288199"/>
                    </a:cubicBezTo>
                    <a:lnTo>
                      <a:pt x="519793" y="253567"/>
                    </a:lnTo>
                    <a:cubicBezTo>
                      <a:pt x="545882" y="238463"/>
                      <a:pt x="559155" y="214510"/>
                      <a:pt x="558240" y="188421"/>
                    </a:cubicBezTo>
                    <a:cubicBezTo>
                      <a:pt x="557324" y="160959"/>
                      <a:pt x="537948" y="133650"/>
                      <a:pt x="508199" y="116410"/>
                    </a:cubicBezTo>
                    <a:lnTo>
                      <a:pt x="221526" y="21666"/>
                    </a:lnTo>
                    <a:cubicBezTo>
                      <a:pt x="197116" y="7631"/>
                      <a:pt x="166450" y="-151"/>
                      <a:pt x="135479" y="2"/>
                    </a:cubicBezTo>
                    <a:cubicBezTo>
                      <a:pt x="119003" y="2"/>
                      <a:pt x="103440" y="2443"/>
                      <a:pt x="89557" y="6715"/>
                    </a:cubicBezTo>
                    <a:cubicBezTo>
                      <a:pt x="81014" y="9309"/>
                      <a:pt x="72012" y="13275"/>
                      <a:pt x="64842" y="17394"/>
                    </a:cubicBezTo>
                    <a:lnTo>
                      <a:pt x="39821" y="40127"/>
                    </a:lnTo>
                    <a:close/>
                  </a:path>
                </a:pathLst>
              </a:custGeom>
              <a:solidFill>
                <a:srgbClr val="A7ADDF">
                  <a:alpha val="1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6" name="Forma Livre: Forma 1475">
                <a:extLst>
                  <a:ext uri="{FF2B5EF4-FFF2-40B4-BE49-F238E27FC236}">
                    <a16:creationId xmlns:a16="http://schemas.microsoft.com/office/drawing/2014/main" id="{F00F8521-C7B8-F3B2-8FA5-F3B8F6474558}"/>
                  </a:ext>
                </a:extLst>
              </p:cNvPr>
              <p:cNvSpPr/>
              <p:nvPr/>
            </p:nvSpPr>
            <p:spPr>
              <a:xfrm>
                <a:off x="9315446" y="5372305"/>
                <a:ext cx="541390" cy="305137"/>
              </a:xfrm>
              <a:custGeom>
                <a:avLst/>
                <a:gdLst>
                  <a:gd name="connsiteX0" fmla="*/ 38295 w 541390"/>
                  <a:gd name="connsiteY0" fmla="*/ 39212 h 305137"/>
                  <a:gd name="connsiteX1" fmla="*/ 1 w 541390"/>
                  <a:gd name="connsiteY1" fmla="*/ 100238 h 305137"/>
                  <a:gd name="connsiteX2" fmla="*/ 46381 w 541390"/>
                  <a:gd name="connsiteY2" fmla="*/ 169351 h 305137"/>
                  <a:gd name="connsiteX3" fmla="*/ 260432 w 541390"/>
                  <a:gd name="connsiteY3" fmla="*/ 284080 h 305137"/>
                  <a:gd name="connsiteX4" fmla="*/ 342359 w 541390"/>
                  <a:gd name="connsiteY4" fmla="*/ 305134 h 305137"/>
                  <a:gd name="connsiteX5" fmla="*/ 410099 w 541390"/>
                  <a:gd name="connsiteY5" fmla="*/ 289267 h 305137"/>
                  <a:gd name="connsiteX6" fmla="*/ 430695 w 541390"/>
                  <a:gd name="connsiteY6" fmla="*/ 280113 h 305137"/>
                  <a:gd name="connsiteX7" fmla="*/ 504994 w 541390"/>
                  <a:gd name="connsiteY7" fmla="*/ 246549 h 305137"/>
                  <a:gd name="connsiteX8" fmla="*/ 541305 w 541390"/>
                  <a:gd name="connsiteY8" fmla="*/ 182929 h 305137"/>
                  <a:gd name="connsiteX9" fmla="*/ 492179 w 541390"/>
                  <a:gd name="connsiteY9" fmla="*/ 113816 h 305137"/>
                  <a:gd name="connsiteX10" fmla="*/ 214814 w 541390"/>
                  <a:gd name="connsiteY10" fmla="*/ 21056 h 305137"/>
                  <a:gd name="connsiteX11" fmla="*/ 131208 w 541390"/>
                  <a:gd name="connsiteY11" fmla="*/ 2 h 305137"/>
                  <a:gd name="connsiteX12" fmla="*/ 86659 w 541390"/>
                  <a:gd name="connsiteY12" fmla="*/ 6715 h 305137"/>
                  <a:gd name="connsiteX13" fmla="*/ 62706 w 541390"/>
                  <a:gd name="connsiteY13" fmla="*/ 17090 h 305137"/>
                  <a:gd name="connsiteX14" fmla="*/ 38295 w 541390"/>
                  <a:gd name="connsiteY14" fmla="*/ 39212 h 30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41390" h="305137">
                    <a:moveTo>
                      <a:pt x="38295" y="39212"/>
                    </a:moveTo>
                    <a:cubicBezTo>
                      <a:pt x="13884" y="53400"/>
                      <a:pt x="-151" y="75522"/>
                      <a:pt x="1" y="100238"/>
                    </a:cubicBezTo>
                    <a:cubicBezTo>
                      <a:pt x="154" y="127242"/>
                      <a:pt x="16936" y="152416"/>
                      <a:pt x="46381" y="169351"/>
                    </a:cubicBezTo>
                    <a:lnTo>
                      <a:pt x="260432" y="284080"/>
                    </a:lnTo>
                    <a:cubicBezTo>
                      <a:pt x="283774" y="297506"/>
                      <a:pt x="312762" y="304982"/>
                      <a:pt x="342359" y="305134"/>
                    </a:cubicBezTo>
                    <a:cubicBezTo>
                      <a:pt x="367990" y="305287"/>
                      <a:pt x="391485" y="299794"/>
                      <a:pt x="410099" y="289267"/>
                    </a:cubicBezTo>
                    <a:cubicBezTo>
                      <a:pt x="410403" y="289115"/>
                      <a:pt x="430389" y="280266"/>
                      <a:pt x="430695" y="280113"/>
                    </a:cubicBezTo>
                    <a:lnTo>
                      <a:pt x="504994" y="246549"/>
                    </a:lnTo>
                    <a:cubicBezTo>
                      <a:pt x="530625" y="231750"/>
                      <a:pt x="542526" y="208255"/>
                      <a:pt x="541305" y="182929"/>
                    </a:cubicBezTo>
                    <a:cubicBezTo>
                      <a:pt x="540084" y="156840"/>
                      <a:pt x="520404" y="130141"/>
                      <a:pt x="492179" y="113816"/>
                    </a:cubicBezTo>
                    <a:lnTo>
                      <a:pt x="214814" y="21056"/>
                    </a:lnTo>
                    <a:cubicBezTo>
                      <a:pt x="191013" y="7325"/>
                      <a:pt x="161264" y="-150"/>
                      <a:pt x="131208" y="2"/>
                    </a:cubicBezTo>
                    <a:cubicBezTo>
                      <a:pt x="115188" y="155"/>
                      <a:pt x="100237" y="2443"/>
                      <a:pt x="86659" y="6715"/>
                    </a:cubicBezTo>
                    <a:cubicBezTo>
                      <a:pt x="78572" y="9309"/>
                      <a:pt x="69571" y="13123"/>
                      <a:pt x="62706" y="17090"/>
                    </a:cubicBezTo>
                    <a:lnTo>
                      <a:pt x="38295" y="39212"/>
                    </a:lnTo>
                    <a:close/>
                  </a:path>
                </a:pathLst>
              </a:custGeom>
              <a:solidFill>
                <a:srgbClr val="A3A9DC">
                  <a:alpha val="14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7" name="Forma Livre: Forma 1476">
                <a:extLst>
                  <a:ext uri="{FF2B5EF4-FFF2-40B4-BE49-F238E27FC236}">
                    <a16:creationId xmlns:a16="http://schemas.microsoft.com/office/drawing/2014/main" id="{51B7541D-DF4E-2108-B4E0-2E3A6BE0A7F9}"/>
                  </a:ext>
                </a:extLst>
              </p:cNvPr>
              <p:cNvSpPr/>
              <p:nvPr/>
            </p:nvSpPr>
            <p:spPr>
              <a:xfrm>
                <a:off x="9318956" y="5374746"/>
                <a:ext cx="524539" cy="295525"/>
              </a:xfrm>
              <a:custGeom>
                <a:avLst/>
                <a:gdLst>
                  <a:gd name="connsiteX0" fmla="*/ 36768 w 524539"/>
                  <a:gd name="connsiteY0" fmla="*/ 37991 h 295525"/>
                  <a:gd name="connsiteX1" fmla="*/ 0 w 524539"/>
                  <a:gd name="connsiteY1" fmla="*/ 96424 h 295525"/>
                  <a:gd name="connsiteX2" fmla="*/ 44702 w 524539"/>
                  <a:gd name="connsiteY2" fmla="*/ 162790 h 295525"/>
                  <a:gd name="connsiteX3" fmla="*/ 254785 w 524539"/>
                  <a:gd name="connsiteY3" fmla="*/ 275231 h 295525"/>
                  <a:gd name="connsiteX4" fmla="*/ 333662 w 524539"/>
                  <a:gd name="connsiteY4" fmla="*/ 295523 h 295525"/>
                  <a:gd name="connsiteX5" fmla="*/ 398961 w 524539"/>
                  <a:gd name="connsiteY5" fmla="*/ 280419 h 295525"/>
                  <a:gd name="connsiteX6" fmla="*/ 418794 w 524539"/>
                  <a:gd name="connsiteY6" fmla="*/ 271570 h 295525"/>
                  <a:gd name="connsiteX7" fmla="*/ 490347 w 524539"/>
                  <a:gd name="connsiteY7" fmla="*/ 239226 h 295525"/>
                  <a:gd name="connsiteX8" fmla="*/ 524369 w 524539"/>
                  <a:gd name="connsiteY8" fmla="*/ 177284 h 295525"/>
                  <a:gd name="connsiteX9" fmla="*/ 476159 w 524539"/>
                  <a:gd name="connsiteY9" fmla="*/ 111070 h 295525"/>
                  <a:gd name="connsiteX10" fmla="*/ 208253 w 524539"/>
                  <a:gd name="connsiteY10" fmla="*/ 20293 h 295525"/>
                  <a:gd name="connsiteX11" fmla="*/ 127240 w 524539"/>
                  <a:gd name="connsiteY11" fmla="*/ 2 h 295525"/>
                  <a:gd name="connsiteX12" fmla="*/ 84064 w 524539"/>
                  <a:gd name="connsiteY12" fmla="*/ 6563 h 295525"/>
                  <a:gd name="connsiteX13" fmla="*/ 60874 w 524539"/>
                  <a:gd name="connsiteY13" fmla="*/ 16785 h 295525"/>
                  <a:gd name="connsiteX14" fmla="*/ 36768 w 524539"/>
                  <a:gd name="connsiteY14" fmla="*/ 37991 h 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4539" h="295525">
                    <a:moveTo>
                      <a:pt x="36768" y="37991"/>
                    </a:moveTo>
                    <a:cubicBezTo>
                      <a:pt x="13273" y="51570"/>
                      <a:pt x="0" y="72929"/>
                      <a:pt x="0" y="96424"/>
                    </a:cubicBezTo>
                    <a:cubicBezTo>
                      <a:pt x="153" y="122207"/>
                      <a:pt x="16325" y="146466"/>
                      <a:pt x="44702" y="162790"/>
                    </a:cubicBezTo>
                    <a:lnTo>
                      <a:pt x="254785" y="275231"/>
                    </a:lnTo>
                    <a:cubicBezTo>
                      <a:pt x="277212" y="288199"/>
                      <a:pt x="305285" y="295370"/>
                      <a:pt x="333662" y="295523"/>
                    </a:cubicBezTo>
                    <a:cubicBezTo>
                      <a:pt x="358377" y="295675"/>
                      <a:pt x="380957" y="290488"/>
                      <a:pt x="398961" y="280419"/>
                    </a:cubicBezTo>
                    <a:cubicBezTo>
                      <a:pt x="399418" y="280266"/>
                      <a:pt x="418336" y="271875"/>
                      <a:pt x="418794" y="271570"/>
                    </a:cubicBezTo>
                    <a:lnTo>
                      <a:pt x="490347" y="239226"/>
                    </a:lnTo>
                    <a:cubicBezTo>
                      <a:pt x="515368" y="224732"/>
                      <a:pt x="526047" y="201847"/>
                      <a:pt x="524369" y="177284"/>
                    </a:cubicBezTo>
                    <a:cubicBezTo>
                      <a:pt x="522691" y="152721"/>
                      <a:pt x="502705" y="126479"/>
                      <a:pt x="476159" y="111070"/>
                    </a:cubicBezTo>
                    <a:lnTo>
                      <a:pt x="208253" y="20293"/>
                    </a:lnTo>
                    <a:cubicBezTo>
                      <a:pt x="185215" y="7020"/>
                      <a:pt x="156227" y="-150"/>
                      <a:pt x="127240" y="2"/>
                    </a:cubicBezTo>
                    <a:cubicBezTo>
                      <a:pt x="111678" y="155"/>
                      <a:pt x="97184" y="2444"/>
                      <a:pt x="84064" y="6563"/>
                    </a:cubicBezTo>
                    <a:cubicBezTo>
                      <a:pt x="76436" y="9004"/>
                      <a:pt x="67281" y="12971"/>
                      <a:pt x="60874" y="16785"/>
                    </a:cubicBezTo>
                    <a:lnTo>
                      <a:pt x="36768" y="37991"/>
                    </a:lnTo>
                    <a:close/>
                  </a:path>
                </a:pathLst>
              </a:custGeom>
              <a:solidFill>
                <a:srgbClr val="9FA4D8">
                  <a:alpha val="19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8" name="Forma Livre: Forma 1477">
                <a:extLst>
                  <a:ext uri="{FF2B5EF4-FFF2-40B4-BE49-F238E27FC236}">
                    <a16:creationId xmlns:a16="http://schemas.microsoft.com/office/drawing/2014/main" id="{CBD2F8CF-EB10-BA7D-17BD-8BE39095733B}"/>
                  </a:ext>
                </a:extLst>
              </p:cNvPr>
              <p:cNvSpPr/>
              <p:nvPr/>
            </p:nvSpPr>
            <p:spPr>
              <a:xfrm>
                <a:off x="9322769" y="5377332"/>
                <a:ext cx="507575" cy="285922"/>
              </a:xfrm>
              <a:custGeom>
                <a:avLst/>
                <a:gdLst>
                  <a:gd name="connsiteX0" fmla="*/ 35091 w 507575"/>
                  <a:gd name="connsiteY0" fmla="*/ 36778 h 285922"/>
                  <a:gd name="connsiteX1" fmla="*/ 1 w 507575"/>
                  <a:gd name="connsiteY1" fmla="*/ 92770 h 285922"/>
                  <a:gd name="connsiteX2" fmla="*/ 42872 w 507575"/>
                  <a:gd name="connsiteY2" fmla="*/ 156237 h 285922"/>
                  <a:gd name="connsiteX3" fmla="*/ 248989 w 507575"/>
                  <a:gd name="connsiteY3" fmla="*/ 266390 h 285922"/>
                  <a:gd name="connsiteX4" fmla="*/ 324967 w 507575"/>
                  <a:gd name="connsiteY4" fmla="*/ 285919 h 285922"/>
                  <a:gd name="connsiteX5" fmla="*/ 387824 w 507575"/>
                  <a:gd name="connsiteY5" fmla="*/ 271577 h 285922"/>
                  <a:gd name="connsiteX6" fmla="*/ 406895 w 507575"/>
                  <a:gd name="connsiteY6" fmla="*/ 263034 h 285922"/>
                  <a:gd name="connsiteX7" fmla="*/ 475549 w 507575"/>
                  <a:gd name="connsiteY7" fmla="*/ 231757 h 285922"/>
                  <a:gd name="connsiteX8" fmla="*/ 507283 w 507575"/>
                  <a:gd name="connsiteY8" fmla="*/ 171494 h 285922"/>
                  <a:gd name="connsiteX9" fmla="*/ 459988 w 507575"/>
                  <a:gd name="connsiteY9" fmla="*/ 108179 h 285922"/>
                  <a:gd name="connsiteX10" fmla="*/ 201389 w 507575"/>
                  <a:gd name="connsiteY10" fmla="*/ 19538 h 285922"/>
                  <a:gd name="connsiteX11" fmla="*/ 122817 w 507575"/>
                  <a:gd name="connsiteY11" fmla="*/ 10 h 285922"/>
                  <a:gd name="connsiteX12" fmla="*/ 81014 w 507575"/>
                  <a:gd name="connsiteY12" fmla="*/ 6570 h 285922"/>
                  <a:gd name="connsiteX13" fmla="*/ 58587 w 507575"/>
                  <a:gd name="connsiteY13" fmla="*/ 16487 h 285922"/>
                  <a:gd name="connsiteX14" fmla="*/ 35091 w 507575"/>
                  <a:gd name="connsiteY14" fmla="*/ 36778 h 28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7575" h="285922">
                    <a:moveTo>
                      <a:pt x="35091" y="36778"/>
                    </a:moveTo>
                    <a:cubicBezTo>
                      <a:pt x="12512" y="49746"/>
                      <a:pt x="-151" y="70190"/>
                      <a:pt x="1" y="92770"/>
                    </a:cubicBezTo>
                    <a:cubicBezTo>
                      <a:pt x="154" y="117486"/>
                      <a:pt x="15716" y="140523"/>
                      <a:pt x="42872" y="156237"/>
                    </a:cubicBezTo>
                    <a:lnTo>
                      <a:pt x="248989" y="266390"/>
                    </a:lnTo>
                    <a:cubicBezTo>
                      <a:pt x="270653" y="278900"/>
                      <a:pt x="297505" y="285766"/>
                      <a:pt x="324967" y="285919"/>
                    </a:cubicBezTo>
                    <a:cubicBezTo>
                      <a:pt x="348767" y="286071"/>
                      <a:pt x="370584" y="281189"/>
                      <a:pt x="387824" y="271577"/>
                    </a:cubicBezTo>
                    <a:cubicBezTo>
                      <a:pt x="388435" y="271425"/>
                      <a:pt x="406285" y="263339"/>
                      <a:pt x="406895" y="263034"/>
                    </a:cubicBezTo>
                    <a:lnTo>
                      <a:pt x="475549" y="231757"/>
                    </a:lnTo>
                    <a:cubicBezTo>
                      <a:pt x="499961" y="217722"/>
                      <a:pt x="509420" y="195294"/>
                      <a:pt x="507283" y="171494"/>
                    </a:cubicBezTo>
                    <a:cubicBezTo>
                      <a:pt x="505300" y="148456"/>
                      <a:pt x="485008" y="122673"/>
                      <a:pt x="459988" y="108179"/>
                    </a:cubicBezTo>
                    <a:lnTo>
                      <a:pt x="201389" y="19538"/>
                    </a:lnTo>
                    <a:cubicBezTo>
                      <a:pt x="179114" y="6722"/>
                      <a:pt x="150889" y="-295"/>
                      <a:pt x="122817" y="10"/>
                    </a:cubicBezTo>
                    <a:cubicBezTo>
                      <a:pt x="107713" y="162"/>
                      <a:pt x="93677" y="2603"/>
                      <a:pt x="81014" y="6570"/>
                    </a:cubicBezTo>
                    <a:cubicBezTo>
                      <a:pt x="73844" y="8859"/>
                      <a:pt x="64689" y="12978"/>
                      <a:pt x="58587" y="16487"/>
                    </a:cubicBezTo>
                    <a:lnTo>
                      <a:pt x="35091" y="36778"/>
                    </a:lnTo>
                    <a:close/>
                  </a:path>
                </a:pathLst>
              </a:custGeom>
              <a:solidFill>
                <a:srgbClr val="9BA0D5">
                  <a:alpha val="24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9" name="Forma Livre: Forma 1478">
                <a:extLst>
                  <a:ext uri="{FF2B5EF4-FFF2-40B4-BE49-F238E27FC236}">
                    <a16:creationId xmlns:a16="http://schemas.microsoft.com/office/drawing/2014/main" id="{C2D8AD94-F80D-564D-7B97-089F6E4E985B}"/>
                  </a:ext>
                </a:extLst>
              </p:cNvPr>
              <p:cNvSpPr/>
              <p:nvPr/>
            </p:nvSpPr>
            <p:spPr>
              <a:xfrm>
                <a:off x="9326430" y="5379925"/>
                <a:ext cx="490653" cy="276158"/>
              </a:xfrm>
              <a:custGeom>
                <a:avLst/>
                <a:gdLst>
                  <a:gd name="connsiteX0" fmla="*/ 33566 w 490653"/>
                  <a:gd name="connsiteY0" fmla="*/ 35406 h 276158"/>
                  <a:gd name="connsiteX1" fmla="*/ 1 w 490653"/>
                  <a:gd name="connsiteY1" fmla="*/ 88956 h 276158"/>
                  <a:gd name="connsiteX2" fmla="*/ 41042 w 490653"/>
                  <a:gd name="connsiteY2" fmla="*/ 149525 h 276158"/>
                  <a:gd name="connsiteX3" fmla="*/ 243192 w 490653"/>
                  <a:gd name="connsiteY3" fmla="*/ 257389 h 276158"/>
                  <a:gd name="connsiteX4" fmla="*/ 316119 w 490653"/>
                  <a:gd name="connsiteY4" fmla="*/ 276155 h 276158"/>
                  <a:gd name="connsiteX5" fmla="*/ 376534 w 490653"/>
                  <a:gd name="connsiteY5" fmla="*/ 262576 h 276158"/>
                  <a:gd name="connsiteX6" fmla="*/ 394842 w 490653"/>
                  <a:gd name="connsiteY6" fmla="*/ 254490 h 276158"/>
                  <a:gd name="connsiteX7" fmla="*/ 460751 w 490653"/>
                  <a:gd name="connsiteY7" fmla="*/ 224435 h 276158"/>
                  <a:gd name="connsiteX8" fmla="*/ 490196 w 490653"/>
                  <a:gd name="connsiteY8" fmla="*/ 165849 h 276158"/>
                  <a:gd name="connsiteX9" fmla="*/ 443664 w 490653"/>
                  <a:gd name="connsiteY9" fmla="*/ 105433 h 276158"/>
                  <a:gd name="connsiteX10" fmla="*/ 194370 w 490653"/>
                  <a:gd name="connsiteY10" fmla="*/ 18776 h 276158"/>
                  <a:gd name="connsiteX11" fmla="*/ 118240 w 490653"/>
                  <a:gd name="connsiteY11" fmla="*/ 10 h 276158"/>
                  <a:gd name="connsiteX12" fmla="*/ 77811 w 490653"/>
                  <a:gd name="connsiteY12" fmla="*/ 6570 h 276158"/>
                  <a:gd name="connsiteX13" fmla="*/ 56146 w 490653"/>
                  <a:gd name="connsiteY13" fmla="*/ 16182 h 276158"/>
                  <a:gd name="connsiteX14" fmla="*/ 33566 w 490653"/>
                  <a:gd name="connsiteY14" fmla="*/ 35406 h 27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0653" h="276158">
                    <a:moveTo>
                      <a:pt x="33566" y="35406"/>
                    </a:moveTo>
                    <a:cubicBezTo>
                      <a:pt x="11902" y="47916"/>
                      <a:pt x="-151" y="67444"/>
                      <a:pt x="1" y="88956"/>
                    </a:cubicBezTo>
                    <a:cubicBezTo>
                      <a:pt x="154" y="112451"/>
                      <a:pt x="15105" y="134574"/>
                      <a:pt x="41042" y="149525"/>
                    </a:cubicBezTo>
                    <a:lnTo>
                      <a:pt x="243192" y="257389"/>
                    </a:lnTo>
                    <a:cubicBezTo>
                      <a:pt x="263940" y="269289"/>
                      <a:pt x="289877" y="276002"/>
                      <a:pt x="316119" y="276155"/>
                    </a:cubicBezTo>
                    <a:cubicBezTo>
                      <a:pt x="339004" y="276307"/>
                      <a:pt x="359905" y="271578"/>
                      <a:pt x="376534" y="262576"/>
                    </a:cubicBezTo>
                    <a:cubicBezTo>
                      <a:pt x="377297" y="262271"/>
                      <a:pt x="394232" y="254795"/>
                      <a:pt x="394842" y="254490"/>
                    </a:cubicBezTo>
                    <a:lnTo>
                      <a:pt x="460751" y="224435"/>
                    </a:lnTo>
                    <a:cubicBezTo>
                      <a:pt x="484551" y="210704"/>
                      <a:pt x="492789" y="188887"/>
                      <a:pt x="490196" y="165849"/>
                    </a:cubicBezTo>
                    <a:cubicBezTo>
                      <a:pt x="487907" y="144185"/>
                      <a:pt x="467159" y="119012"/>
                      <a:pt x="443664" y="105433"/>
                    </a:cubicBezTo>
                    <a:lnTo>
                      <a:pt x="194370" y="18776"/>
                    </a:lnTo>
                    <a:cubicBezTo>
                      <a:pt x="172706" y="6265"/>
                      <a:pt x="145397" y="-295"/>
                      <a:pt x="118240" y="10"/>
                    </a:cubicBezTo>
                    <a:cubicBezTo>
                      <a:pt x="103594" y="163"/>
                      <a:pt x="90016" y="2604"/>
                      <a:pt x="77811" y="6570"/>
                    </a:cubicBezTo>
                    <a:cubicBezTo>
                      <a:pt x="71098" y="8707"/>
                      <a:pt x="61943" y="12826"/>
                      <a:pt x="56146" y="16182"/>
                    </a:cubicBezTo>
                    <a:lnTo>
                      <a:pt x="33566" y="35406"/>
                    </a:lnTo>
                    <a:close/>
                  </a:path>
                </a:pathLst>
              </a:custGeom>
              <a:solidFill>
                <a:srgbClr val="979BD2">
                  <a:alpha val="29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0" name="Forma Livre: Forma 1479">
                <a:extLst>
                  <a:ext uri="{FF2B5EF4-FFF2-40B4-BE49-F238E27FC236}">
                    <a16:creationId xmlns:a16="http://schemas.microsoft.com/office/drawing/2014/main" id="{4628147B-84CE-54B0-1243-6F8F0FA2E62C}"/>
                  </a:ext>
                </a:extLst>
              </p:cNvPr>
              <p:cNvSpPr/>
              <p:nvPr/>
            </p:nvSpPr>
            <p:spPr>
              <a:xfrm>
                <a:off x="9329939" y="5382213"/>
                <a:ext cx="474184" cy="267004"/>
              </a:xfrm>
              <a:custGeom>
                <a:avLst/>
                <a:gdLst>
                  <a:gd name="connsiteX0" fmla="*/ 32041 w 474184"/>
                  <a:gd name="connsiteY0" fmla="*/ 34490 h 267004"/>
                  <a:gd name="connsiteX1" fmla="*/ 1 w 474184"/>
                  <a:gd name="connsiteY1" fmla="*/ 85447 h 267004"/>
                  <a:gd name="connsiteX2" fmla="*/ 39364 w 474184"/>
                  <a:gd name="connsiteY2" fmla="*/ 143270 h 267004"/>
                  <a:gd name="connsiteX3" fmla="*/ 237547 w 474184"/>
                  <a:gd name="connsiteY3" fmla="*/ 248846 h 267004"/>
                  <a:gd name="connsiteX4" fmla="*/ 307422 w 474184"/>
                  <a:gd name="connsiteY4" fmla="*/ 267001 h 267004"/>
                  <a:gd name="connsiteX5" fmla="*/ 365550 w 474184"/>
                  <a:gd name="connsiteY5" fmla="*/ 254033 h 267004"/>
                  <a:gd name="connsiteX6" fmla="*/ 383095 w 474184"/>
                  <a:gd name="connsiteY6" fmla="*/ 246252 h 267004"/>
                  <a:gd name="connsiteX7" fmla="*/ 446257 w 474184"/>
                  <a:gd name="connsiteY7" fmla="*/ 217264 h 267004"/>
                  <a:gd name="connsiteX8" fmla="*/ 473567 w 474184"/>
                  <a:gd name="connsiteY8" fmla="*/ 160357 h 267004"/>
                  <a:gd name="connsiteX9" fmla="*/ 427950 w 474184"/>
                  <a:gd name="connsiteY9" fmla="*/ 102840 h 267004"/>
                  <a:gd name="connsiteX10" fmla="*/ 187963 w 474184"/>
                  <a:gd name="connsiteY10" fmla="*/ 18166 h 267004"/>
                  <a:gd name="connsiteX11" fmla="*/ 114274 w 474184"/>
                  <a:gd name="connsiteY11" fmla="*/ 10 h 267004"/>
                  <a:gd name="connsiteX12" fmla="*/ 75217 w 474184"/>
                  <a:gd name="connsiteY12" fmla="*/ 6418 h 267004"/>
                  <a:gd name="connsiteX13" fmla="*/ 54316 w 474184"/>
                  <a:gd name="connsiteY13" fmla="*/ 15725 h 267004"/>
                  <a:gd name="connsiteX14" fmla="*/ 32041 w 474184"/>
                  <a:gd name="connsiteY14" fmla="*/ 34490 h 26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4184" h="267004">
                    <a:moveTo>
                      <a:pt x="32041" y="34490"/>
                    </a:moveTo>
                    <a:cubicBezTo>
                      <a:pt x="11292" y="46391"/>
                      <a:pt x="-150" y="65004"/>
                      <a:pt x="1" y="85447"/>
                    </a:cubicBezTo>
                    <a:cubicBezTo>
                      <a:pt x="154" y="107875"/>
                      <a:pt x="14343" y="128929"/>
                      <a:pt x="39364" y="143270"/>
                    </a:cubicBezTo>
                    <a:lnTo>
                      <a:pt x="237547" y="248846"/>
                    </a:lnTo>
                    <a:cubicBezTo>
                      <a:pt x="257381" y="260288"/>
                      <a:pt x="282249" y="266696"/>
                      <a:pt x="307422" y="267001"/>
                    </a:cubicBezTo>
                    <a:cubicBezTo>
                      <a:pt x="329392" y="267154"/>
                      <a:pt x="349378" y="262729"/>
                      <a:pt x="365550" y="254033"/>
                    </a:cubicBezTo>
                    <a:cubicBezTo>
                      <a:pt x="366313" y="253728"/>
                      <a:pt x="382333" y="246710"/>
                      <a:pt x="383095" y="246252"/>
                    </a:cubicBezTo>
                    <a:lnTo>
                      <a:pt x="446257" y="217264"/>
                    </a:lnTo>
                    <a:cubicBezTo>
                      <a:pt x="469447" y="203839"/>
                      <a:pt x="476466" y="182632"/>
                      <a:pt x="473567" y="160357"/>
                    </a:cubicBezTo>
                    <a:cubicBezTo>
                      <a:pt x="470974" y="140219"/>
                      <a:pt x="449919" y="115503"/>
                      <a:pt x="427950" y="102840"/>
                    </a:cubicBezTo>
                    <a:lnTo>
                      <a:pt x="187963" y="18166"/>
                    </a:lnTo>
                    <a:cubicBezTo>
                      <a:pt x="167061" y="6113"/>
                      <a:pt x="140668" y="-295"/>
                      <a:pt x="114274" y="10"/>
                    </a:cubicBezTo>
                    <a:cubicBezTo>
                      <a:pt x="100237" y="163"/>
                      <a:pt x="86964" y="2604"/>
                      <a:pt x="75217" y="6418"/>
                    </a:cubicBezTo>
                    <a:cubicBezTo>
                      <a:pt x="68962" y="8401"/>
                      <a:pt x="59655" y="12673"/>
                      <a:pt x="54316" y="15725"/>
                    </a:cubicBezTo>
                    <a:lnTo>
                      <a:pt x="32041" y="34490"/>
                    </a:lnTo>
                    <a:close/>
                  </a:path>
                </a:pathLst>
              </a:custGeom>
              <a:solidFill>
                <a:srgbClr val="9397CF">
                  <a:alpha val="33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1" name="Forma Livre: Forma 1480">
                <a:extLst>
                  <a:ext uri="{FF2B5EF4-FFF2-40B4-BE49-F238E27FC236}">
                    <a16:creationId xmlns:a16="http://schemas.microsoft.com/office/drawing/2014/main" id="{FA6F4114-65DA-D34E-5A27-5172E29D436F}"/>
                  </a:ext>
                </a:extLst>
              </p:cNvPr>
              <p:cNvSpPr/>
              <p:nvPr/>
            </p:nvSpPr>
            <p:spPr>
              <a:xfrm>
                <a:off x="9333601" y="5384488"/>
                <a:ext cx="457218" cy="257570"/>
              </a:xfrm>
              <a:custGeom>
                <a:avLst/>
                <a:gdLst>
                  <a:gd name="connsiteX0" fmla="*/ 30515 w 457218"/>
                  <a:gd name="connsiteY0" fmla="*/ 33436 h 257570"/>
                  <a:gd name="connsiteX1" fmla="*/ 2 w 457218"/>
                  <a:gd name="connsiteY1" fmla="*/ 81952 h 257570"/>
                  <a:gd name="connsiteX2" fmla="*/ 37532 w 457218"/>
                  <a:gd name="connsiteY2" fmla="*/ 136876 h 257570"/>
                  <a:gd name="connsiteX3" fmla="*/ 231749 w 457218"/>
                  <a:gd name="connsiteY3" fmla="*/ 240163 h 257570"/>
                  <a:gd name="connsiteX4" fmla="*/ 298573 w 457218"/>
                  <a:gd name="connsiteY4" fmla="*/ 257556 h 257570"/>
                  <a:gd name="connsiteX5" fmla="*/ 354259 w 457218"/>
                  <a:gd name="connsiteY5" fmla="*/ 245350 h 257570"/>
                  <a:gd name="connsiteX6" fmla="*/ 371042 w 457218"/>
                  <a:gd name="connsiteY6" fmla="*/ 237874 h 257570"/>
                  <a:gd name="connsiteX7" fmla="*/ 431305 w 457218"/>
                  <a:gd name="connsiteY7" fmla="*/ 209955 h 257570"/>
                  <a:gd name="connsiteX8" fmla="*/ 456326 w 457218"/>
                  <a:gd name="connsiteY8" fmla="*/ 154573 h 257570"/>
                  <a:gd name="connsiteX9" fmla="*/ 411624 w 457218"/>
                  <a:gd name="connsiteY9" fmla="*/ 99955 h 257570"/>
                  <a:gd name="connsiteX10" fmla="*/ 180945 w 457218"/>
                  <a:gd name="connsiteY10" fmla="*/ 17417 h 257570"/>
                  <a:gd name="connsiteX11" fmla="*/ 109848 w 457218"/>
                  <a:gd name="connsiteY11" fmla="*/ 24 h 257570"/>
                  <a:gd name="connsiteX12" fmla="*/ 72165 w 457218"/>
                  <a:gd name="connsiteY12" fmla="*/ 6432 h 257570"/>
                  <a:gd name="connsiteX13" fmla="*/ 52026 w 457218"/>
                  <a:gd name="connsiteY13" fmla="*/ 15433 h 257570"/>
                  <a:gd name="connsiteX14" fmla="*/ 30515 w 457218"/>
                  <a:gd name="connsiteY14" fmla="*/ 33436 h 25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7218" h="257570">
                    <a:moveTo>
                      <a:pt x="30515" y="33436"/>
                    </a:moveTo>
                    <a:cubicBezTo>
                      <a:pt x="10833" y="44878"/>
                      <a:pt x="-151" y="62423"/>
                      <a:pt x="2" y="81952"/>
                    </a:cubicBezTo>
                    <a:cubicBezTo>
                      <a:pt x="306" y="103159"/>
                      <a:pt x="13732" y="123145"/>
                      <a:pt x="37532" y="136876"/>
                    </a:cubicBezTo>
                    <a:lnTo>
                      <a:pt x="231749" y="240163"/>
                    </a:lnTo>
                    <a:cubicBezTo>
                      <a:pt x="250820" y="251148"/>
                      <a:pt x="274620" y="257251"/>
                      <a:pt x="298573" y="257556"/>
                    </a:cubicBezTo>
                    <a:cubicBezTo>
                      <a:pt x="319475" y="257860"/>
                      <a:pt x="338850" y="253589"/>
                      <a:pt x="354259" y="245350"/>
                    </a:cubicBezTo>
                    <a:cubicBezTo>
                      <a:pt x="355175" y="245045"/>
                      <a:pt x="370126" y="238332"/>
                      <a:pt x="371042" y="237874"/>
                    </a:cubicBezTo>
                    <a:lnTo>
                      <a:pt x="431305" y="209955"/>
                    </a:lnTo>
                    <a:cubicBezTo>
                      <a:pt x="454037" y="196834"/>
                      <a:pt x="459683" y="176390"/>
                      <a:pt x="456326" y="154573"/>
                    </a:cubicBezTo>
                    <a:cubicBezTo>
                      <a:pt x="453427" y="135960"/>
                      <a:pt x="431916" y="111702"/>
                      <a:pt x="411624" y="99955"/>
                    </a:cubicBezTo>
                    <a:lnTo>
                      <a:pt x="180945" y="17417"/>
                    </a:lnTo>
                    <a:cubicBezTo>
                      <a:pt x="160653" y="5669"/>
                      <a:pt x="135175" y="-434"/>
                      <a:pt x="109848" y="24"/>
                    </a:cubicBezTo>
                    <a:cubicBezTo>
                      <a:pt x="96271" y="329"/>
                      <a:pt x="83455" y="2618"/>
                      <a:pt x="72165" y="6432"/>
                    </a:cubicBezTo>
                    <a:cubicBezTo>
                      <a:pt x="66367" y="8415"/>
                      <a:pt x="57061" y="12687"/>
                      <a:pt x="52026" y="15433"/>
                    </a:cubicBezTo>
                    <a:lnTo>
                      <a:pt x="30515" y="33436"/>
                    </a:lnTo>
                    <a:close/>
                  </a:path>
                </a:pathLst>
              </a:custGeom>
              <a:solidFill>
                <a:srgbClr val="8F92CC">
                  <a:alpha val="38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2" name="Forma Livre: Forma 1481">
                <a:extLst>
                  <a:ext uri="{FF2B5EF4-FFF2-40B4-BE49-F238E27FC236}">
                    <a16:creationId xmlns:a16="http://schemas.microsoft.com/office/drawing/2014/main" id="{14D2A599-25DD-3DB5-6AD8-6B71ED6F88EA}"/>
                  </a:ext>
                </a:extLst>
              </p:cNvPr>
              <p:cNvSpPr/>
              <p:nvPr/>
            </p:nvSpPr>
            <p:spPr>
              <a:xfrm>
                <a:off x="9337410" y="5386928"/>
                <a:ext cx="442111" cy="247961"/>
              </a:xfrm>
              <a:custGeom>
                <a:avLst/>
                <a:gdLst>
                  <a:gd name="connsiteX0" fmla="*/ 28841 w 442111"/>
                  <a:gd name="connsiteY0" fmla="*/ 32217 h 247961"/>
                  <a:gd name="connsiteX1" fmla="*/ 7 w 442111"/>
                  <a:gd name="connsiteY1" fmla="*/ 78292 h 247961"/>
                  <a:gd name="connsiteX2" fmla="*/ 35706 w 442111"/>
                  <a:gd name="connsiteY2" fmla="*/ 130317 h 247961"/>
                  <a:gd name="connsiteX3" fmla="*/ 225957 w 442111"/>
                  <a:gd name="connsiteY3" fmla="*/ 231315 h 247961"/>
                  <a:gd name="connsiteX4" fmla="*/ 289882 w 442111"/>
                  <a:gd name="connsiteY4" fmla="*/ 247945 h 247961"/>
                  <a:gd name="connsiteX5" fmla="*/ 343127 w 442111"/>
                  <a:gd name="connsiteY5" fmla="*/ 236502 h 247961"/>
                  <a:gd name="connsiteX6" fmla="*/ 359147 w 442111"/>
                  <a:gd name="connsiteY6" fmla="*/ 229332 h 247961"/>
                  <a:gd name="connsiteX7" fmla="*/ 416664 w 442111"/>
                  <a:gd name="connsiteY7" fmla="*/ 202633 h 247961"/>
                  <a:gd name="connsiteX8" fmla="*/ 439397 w 442111"/>
                  <a:gd name="connsiteY8" fmla="*/ 148930 h 247961"/>
                  <a:gd name="connsiteX9" fmla="*/ 395610 w 442111"/>
                  <a:gd name="connsiteY9" fmla="*/ 97210 h 247961"/>
                  <a:gd name="connsiteX10" fmla="*/ 174237 w 442111"/>
                  <a:gd name="connsiteY10" fmla="*/ 16655 h 247961"/>
                  <a:gd name="connsiteX11" fmla="*/ 105582 w 442111"/>
                  <a:gd name="connsiteY11" fmla="*/ 25 h 247961"/>
                  <a:gd name="connsiteX12" fmla="*/ 69271 w 442111"/>
                  <a:gd name="connsiteY12" fmla="*/ 6280 h 247961"/>
                  <a:gd name="connsiteX13" fmla="*/ 50048 w 442111"/>
                  <a:gd name="connsiteY13" fmla="*/ 15129 h 247961"/>
                  <a:gd name="connsiteX14" fmla="*/ 28841 w 442111"/>
                  <a:gd name="connsiteY14" fmla="*/ 32217 h 24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2111" h="247961">
                    <a:moveTo>
                      <a:pt x="28841" y="32217"/>
                    </a:moveTo>
                    <a:cubicBezTo>
                      <a:pt x="10076" y="43049"/>
                      <a:pt x="-299" y="59831"/>
                      <a:pt x="7" y="78292"/>
                    </a:cubicBezTo>
                    <a:cubicBezTo>
                      <a:pt x="311" y="98430"/>
                      <a:pt x="13127" y="117348"/>
                      <a:pt x="35706" y="130317"/>
                    </a:cubicBezTo>
                    <a:lnTo>
                      <a:pt x="225957" y="231315"/>
                    </a:lnTo>
                    <a:cubicBezTo>
                      <a:pt x="244112" y="241842"/>
                      <a:pt x="266844" y="247640"/>
                      <a:pt x="289882" y="247945"/>
                    </a:cubicBezTo>
                    <a:cubicBezTo>
                      <a:pt x="309868" y="248250"/>
                      <a:pt x="328328" y="244284"/>
                      <a:pt x="343127" y="236502"/>
                    </a:cubicBezTo>
                    <a:cubicBezTo>
                      <a:pt x="344195" y="236198"/>
                      <a:pt x="358231" y="229942"/>
                      <a:pt x="359147" y="229332"/>
                    </a:cubicBezTo>
                    <a:lnTo>
                      <a:pt x="416664" y="202633"/>
                    </a:lnTo>
                    <a:cubicBezTo>
                      <a:pt x="438786" y="189817"/>
                      <a:pt x="446872" y="169069"/>
                      <a:pt x="439397" y="148930"/>
                    </a:cubicBezTo>
                    <a:cubicBezTo>
                      <a:pt x="439397" y="131537"/>
                      <a:pt x="414375" y="108042"/>
                      <a:pt x="395610" y="97210"/>
                    </a:cubicBezTo>
                    <a:lnTo>
                      <a:pt x="174237" y="16655"/>
                    </a:lnTo>
                    <a:cubicBezTo>
                      <a:pt x="154708" y="5365"/>
                      <a:pt x="129992" y="-433"/>
                      <a:pt x="105582" y="25"/>
                    </a:cubicBezTo>
                    <a:cubicBezTo>
                      <a:pt x="92462" y="330"/>
                      <a:pt x="80104" y="2771"/>
                      <a:pt x="69271" y="6280"/>
                    </a:cubicBezTo>
                    <a:cubicBezTo>
                      <a:pt x="63932" y="8111"/>
                      <a:pt x="54473" y="12383"/>
                      <a:pt x="50048" y="15129"/>
                    </a:cubicBezTo>
                    <a:lnTo>
                      <a:pt x="28841" y="32217"/>
                    </a:lnTo>
                    <a:close/>
                  </a:path>
                </a:pathLst>
              </a:custGeom>
              <a:solidFill>
                <a:srgbClr val="8B8EC9">
                  <a:alpha val="43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3" name="Forma Livre: Forma 1482">
                <a:extLst>
                  <a:ext uri="{FF2B5EF4-FFF2-40B4-BE49-F238E27FC236}">
                    <a16:creationId xmlns:a16="http://schemas.microsoft.com/office/drawing/2014/main" id="{FC640D29-3280-6203-E790-2C424C172582}"/>
                  </a:ext>
                </a:extLst>
              </p:cNvPr>
              <p:cNvSpPr/>
              <p:nvPr/>
            </p:nvSpPr>
            <p:spPr>
              <a:xfrm>
                <a:off x="9341071" y="5389521"/>
                <a:ext cx="425852" cy="238504"/>
              </a:xfrm>
              <a:custGeom>
                <a:avLst/>
                <a:gdLst>
                  <a:gd name="connsiteX0" fmla="*/ 27316 w 425852"/>
                  <a:gd name="connsiteY0" fmla="*/ 30997 h 238504"/>
                  <a:gd name="connsiteX1" fmla="*/ 7 w 425852"/>
                  <a:gd name="connsiteY1" fmla="*/ 74478 h 238504"/>
                  <a:gd name="connsiteX2" fmla="*/ 34029 w 425852"/>
                  <a:gd name="connsiteY2" fmla="*/ 123757 h 238504"/>
                  <a:gd name="connsiteX3" fmla="*/ 220312 w 425852"/>
                  <a:gd name="connsiteY3" fmla="*/ 222467 h 238504"/>
                  <a:gd name="connsiteX4" fmla="*/ 281186 w 425852"/>
                  <a:gd name="connsiteY4" fmla="*/ 238487 h 238504"/>
                  <a:gd name="connsiteX5" fmla="*/ 331991 w 425852"/>
                  <a:gd name="connsiteY5" fmla="*/ 227807 h 238504"/>
                  <a:gd name="connsiteX6" fmla="*/ 347247 w 425852"/>
                  <a:gd name="connsiteY6" fmla="*/ 221094 h 238504"/>
                  <a:gd name="connsiteX7" fmla="*/ 402018 w 425852"/>
                  <a:gd name="connsiteY7" fmla="*/ 195463 h 238504"/>
                  <a:gd name="connsiteX8" fmla="*/ 422462 w 425852"/>
                  <a:gd name="connsiteY8" fmla="*/ 143438 h 238504"/>
                  <a:gd name="connsiteX9" fmla="*/ 379591 w 425852"/>
                  <a:gd name="connsiteY9" fmla="*/ 94616 h 238504"/>
                  <a:gd name="connsiteX10" fmla="*/ 167677 w 425852"/>
                  <a:gd name="connsiteY10" fmla="*/ 16045 h 238504"/>
                  <a:gd name="connsiteX11" fmla="*/ 101463 w 425852"/>
                  <a:gd name="connsiteY11" fmla="*/ 26 h 238504"/>
                  <a:gd name="connsiteX12" fmla="*/ 66526 w 425852"/>
                  <a:gd name="connsiteY12" fmla="*/ 6281 h 238504"/>
                  <a:gd name="connsiteX13" fmla="*/ 48065 w 425852"/>
                  <a:gd name="connsiteY13" fmla="*/ 14825 h 238504"/>
                  <a:gd name="connsiteX14" fmla="*/ 27316 w 425852"/>
                  <a:gd name="connsiteY14" fmla="*/ 30997 h 2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5852" h="238504">
                    <a:moveTo>
                      <a:pt x="27316" y="30997"/>
                    </a:moveTo>
                    <a:cubicBezTo>
                      <a:pt x="9466" y="41218"/>
                      <a:pt x="-298" y="57085"/>
                      <a:pt x="7" y="74478"/>
                    </a:cubicBezTo>
                    <a:cubicBezTo>
                      <a:pt x="311" y="93396"/>
                      <a:pt x="12517" y="111246"/>
                      <a:pt x="34029" y="123757"/>
                    </a:cubicBezTo>
                    <a:lnTo>
                      <a:pt x="220312" y="222467"/>
                    </a:lnTo>
                    <a:cubicBezTo>
                      <a:pt x="237705" y="232536"/>
                      <a:pt x="259369" y="238028"/>
                      <a:pt x="281186" y="238487"/>
                    </a:cubicBezTo>
                    <a:cubicBezTo>
                      <a:pt x="300257" y="238792"/>
                      <a:pt x="317954" y="235130"/>
                      <a:pt x="331991" y="227807"/>
                    </a:cubicBezTo>
                    <a:cubicBezTo>
                      <a:pt x="333211" y="227349"/>
                      <a:pt x="346179" y="221551"/>
                      <a:pt x="347247" y="221094"/>
                    </a:cubicBezTo>
                    <a:lnTo>
                      <a:pt x="402018" y="195463"/>
                    </a:lnTo>
                    <a:cubicBezTo>
                      <a:pt x="423530" y="183105"/>
                      <a:pt x="430853" y="162661"/>
                      <a:pt x="422462" y="143438"/>
                    </a:cubicBezTo>
                    <a:cubicBezTo>
                      <a:pt x="422462" y="127571"/>
                      <a:pt x="396679" y="104533"/>
                      <a:pt x="379591" y="94616"/>
                    </a:cubicBezTo>
                    <a:lnTo>
                      <a:pt x="167677" y="16045"/>
                    </a:lnTo>
                    <a:cubicBezTo>
                      <a:pt x="148912" y="5213"/>
                      <a:pt x="124959" y="-432"/>
                      <a:pt x="101463" y="26"/>
                    </a:cubicBezTo>
                    <a:cubicBezTo>
                      <a:pt x="88800" y="331"/>
                      <a:pt x="76900" y="2772"/>
                      <a:pt x="66526" y="6281"/>
                    </a:cubicBezTo>
                    <a:cubicBezTo>
                      <a:pt x="61643" y="7959"/>
                      <a:pt x="52184" y="12384"/>
                      <a:pt x="48065" y="14825"/>
                    </a:cubicBezTo>
                    <a:lnTo>
                      <a:pt x="27316" y="30997"/>
                    </a:lnTo>
                    <a:close/>
                  </a:path>
                </a:pathLst>
              </a:custGeom>
              <a:solidFill>
                <a:srgbClr val="8789C6">
                  <a:alpha val="48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4" name="Forma Livre: Forma 1483">
                <a:extLst>
                  <a:ext uri="{FF2B5EF4-FFF2-40B4-BE49-F238E27FC236}">
                    <a16:creationId xmlns:a16="http://schemas.microsoft.com/office/drawing/2014/main" id="{0ABD178B-E8FE-AF57-493D-E7E80118F8A5}"/>
                  </a:ext>
                </a:extLst>
              </p:cNvPr>
              <p:cNvSpPr/>
              <p:nvPr/>
            </p:nvSpPr>
            <p:spPr>
              <a:xfrm>
                <a:off x="9344580" y="5391941"/>
                <a:ext cx="409189" cy="228915"/>
              </a:xfrm>
              <a:custGeom>
                <a:avLst/>
                <a:gdLst>
                  <a:gd name="connsiteX0" fmla="*/ 25791 w 409189"/>
                  <a:gd name="connsiteY0" fmla="*/ 29797 h 228915"/>
                  <a:gd name="connsiteX1" fmla="*/ 7 w 409189"/>
                  <a:gd name="connsiteY1" fmla="*/ 70837 h 228915"/>
                  <a:gd name="connsiteX2" fmla="*/ 32199 w 409189"/>
                  <a:gd name="connsiteY2" fmla="*/ 117218 h 228915"/>
                  <a:gd name="connsiteX3" fmla="*/ 214362 w 409189"/>
                  <a:gd name="connsiteY3" fmla="*/ 213640 h 228915"/>
                  <a:gd name="connsiteX4" fmla="*/ 272186 w 409189"/>
                  <a:gd name="connsiteY4" fmla="*/ 228896 h 228915"/>
                  <a:gd name="connsiteX5" fmla="*/ 320549 w 409189"/>
                  <a:gd name="connsiteY5" fmla="*/ 218979 h 228915"/>
                  <a:gd name="connsiteX6" fmla="*/ 335043 w 409189"/>
                  <a:gd name="connsiteY6" fmla="*/ 212571 h 228915"/>
                  <a:gd name="connsiteX7" fmla="*/ 386915 w 409189"/>
                  <a:gd name="connsiteY7" fmla="*/ 188161 h 228915"/>
                  <a:gd name="connsiteX8" fmla="*/ 405223 w 409189"/>
                  <a:gd name="connsiteY8" fmla="*/ 137814 h 228915"/>
                  <a:gd name="connsiteX9" fmla="*/ 363114 w 409189"/>
                  <a:gd name="connsiteY9" fmla="*/ 91892 h 228915"/>
                  <a:gd name="connsiteX10" fmla="*/ 160507 w 409189"/>
                  <a:gd name="connsiteY10" fmla="*/ 15304 h 228915"/>
                  <a:gd name="connsiteX11" fmla="*/ 96735 w 409189"/>
                  <a:gd name="connsiteY11" fmla="*/ 47 h 228915"/>
                  <a:gd name="connsiteX12" fmla="*/ 63170 w 409189"/>
                  <a:gd name="connsiteY12" fmla="*/ 6302 h 228915"/>
                  <a:gd name="connsiteX13" fmla="*/ 45472 w 409189"/>
                  <a:gd name="connsiteY13" fmla="*/ 14541 h 228915"/>
                  <a:gd name="connsiteX14" fmla="*/ 25791 w 409189"/>
                  <a:gd name="connsiteY14" fmla="*/ 29797 h 22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9189" h="228915">
                    <a:moveTo>
                      <a:pt x="25791" y="29797"/>
                    </a:moveTo>
                    <a:cubicBezTo>
                      <a:pt x="8856" y="39562"/>
                      <a:pt x="-298" y="54513"/>
                      <a:pt x="7" y="70837"/>
                    </a:cubicBezTo>
                    <a:cubicBezTo>
                      <a:pt x="313" y="88535"/>
                      <a:pt x="11908" y="105470"/>
                      <a:pt x="32199" y="117218"/>
                    </a:cubicBezTo>
                    <a:lnTo>
                      <a:pt x="214362" y="213640"/>
                    </a:lnTo>
                    <a:cubicBezTo>
                      <a:pt x="230840" y="223099"/>
                      <a:pt x="251436" y="228438"/>
                      <a:pt x="272186" y="228896"/>
                    </a:cubicBezTo>
                    <a:cubicBezTo>
                      <a:pt x="290341" y="229201"/>
                      <a:pt x="307123" y="225845"/>
                      <a:pt x="320549" y="218979"/>
                    </a:cubicBezTo>
                    <a:cubicBezTo>
                      <a:pt x="321770" y="218521"/>
                      <a:pt x="333822" y="213182"/>
                      <a:pt x="335043" y="212571"/>
                    </a:cubicBezTo>
                    <a:lnTo>
                      <a:pt x="386915" y="188161"/>
                    </a:lnTo>
                    <a:cubicBezTo>
                      <a:pt x="407816" y="176108"/>
                      <a:pt x="414225" y="156275"/>
                      <a:pt x="405223" y="137814"/>
                    </a:cubicBezTo>
                    <a:cubicBezTo>
                      <a:pt x="405223" y="123320"/>
                      <a:pt x="378829" y="100893"/>
                      <a:pt x="363114" y="91892"/>
                    </a:cubicBezTo>
                    <a:lnTo>
                      <a:pt x="160507" y="15304"/>
                    </a:lnTo>
                    <a:cubicBezTo>
                      <a:pt x="142352" y="4777"/>
                      <a:pt x="119314" y="-563"/>
                      <a:pt x="96735" y="47"/>
                    </a:cubicBezTo>
                    <a:cubicBezTo>
                      <a:pt x="84529" y="352"/>
                      <a:pt x="73239" y="2793"/>
                      <a:pt x="63170" y="6302"/>
                    </a:cubicBezTo>
                    <a:cubicBezTo>
                      <a:pt x="58746" y="7828"/>
                      <a:pt x="49286" y="12405"/>
                      <a:pt x="45472" y="14541"/>
                    </a:cubicBezTo>
                    <a:lnTo>
                      <a:pt x="25791" y="29797"/>
                    </a:lnTo>
                    <a:close/>
                  </a:path>
                </a:pathLst>
              </a:custGeom>
              <a:solidFill>
                <a:srgbClr val="8385C2">
                  <a:alpha val="52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5" name="Forma Livre: Forma 1484">
                <a:extLst>
                  <a:ext uri="{FF2B5EF4-FFF2-40B4-BE49-F238E27FC236}">
                    <a16:creationId xmlns:a16="http://schemas.microsoft.com/office/drawing/2014/main" id="{C29EFD6D-F926-909F-68B6-D48A81A4CEB6}"/>
                  </a:ext>
                </a:extLst>
              </p:cNvPr>
              <p:cNvSpPr/>
              <p:nvPr/>
            </p:nvSpPr>
            <p:spPr>
              <a:xfrm>
                <a:off x="9348241" y="5394227"/>
                <a:ext cx="393058" cy="219612"/>
              </a:xfrm>
              <a:custGeom>
                <a:avLst/>
                <a:gdLst>
                  <a:gd name="connsiteX0" fmla="*/ 24266 w 393058"/>
                  <a:gd name="connsiteY0" fmla="*/ 28884 h 219612"/>
                  <a:gd name="connsiteX1" fmla="*/ 8 w 393058"/>
                  <a:gd name="connsiteY1" fmla="*/ 67484 h 219612"/>
                  <a:gd name="connsiteX2" fmla="*/ 30368 w 393058"/>
                  <a:gd name="connsiteY2" fmla="*/ 110965 h 219612"/>
                  <a:gd name="connsiteX3" fmla="*/ 208566 w 393058"/>
                  <a:gd name="connsiteY3" fmla="*/ 205098 h 219612"/>
                  <a:gd name="connsiteX4" fmla="*/ 263337 w 393058"/>
                  <a:gd name="connsiteY4" fmla="*/ 219592 h 219612"/>
                  <a:gd name="connsiteX5" fmla="*/ 309412 w 393058"/>
                  <a:gd name="connsiteY5" fmla="*/ 210286 h 219612"/>
                  <a:gd name="connsiteX6" fmla="*/ 323142 w 393058"/>
                  <a:gd name="connsiteY6" fmla="*/ 204183 h 219612"/>
                  <a:gd name="connsiteX7" fmla="*/ 372269 w 393058"/>
                  <a:gd name="connsiteY7" fmla="*/ 180840 h 219612"/>
                  <a:gd name="connsiteX8" fmla="*/ 388288 w 393058"/>
                  <a:gd name="connsiteY8" fmla="*/ 132019 h 219612"/>
                  <a:gd name="connsiteX9" fmla="*/ 347095 w 393058"/>
                  <a:gd name="connsiteY9" fmla="*/ 88995 h 219612"/>
                  <a:gd name="connsiteX10" fmla="*/ 153795 w 393058"/>
                  <a:gd name="connsiteY10" fmla="*/ 14543 h 219612"/>
                  <a:gd name="connsiteX11" fmla="*/ 92615 w 393058"/>
                  <a:gd name="connsiteY11" fmla="*/ 50 h 219612"/>
                  <a:gd name="connsiteX12" fmla="*/ 60424 w 393058"/>
                  <a:gd name="connsiteY12" fmla="*/ 6152 h 219612"/>
                  <a:gd name="connsiteX13" fmla="*/ 43490 w 393058"/>
                  <a:gd name="connsiteY13" fmla="*/ 14085 h 219612"/>
                  <a:gd name="connsiteX14" fmla="*/ 24266 w 393058"/>
                  <a:gd name="connsiteY14" fmla="*/ 28884 h 21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3058" h="219612">
                    <a:moveTo>
                      <a:pt x="24266" y="28884"/>
                    </a:moveTo>
                    <a:cubicBezTo>
                      <a:pt x="8399" y="38038"/>
                      <a:pt x="-297" y="52075"/>
                      <a:pt x="8" y="67484"/>
                    </a:cubicBezTo>
                    <a:cubicBezTo>
                      <a:pt x="313" y="84113"/>
                      <a:pt x="11146" y="99980"/>
                      <a:pt x="30368" y="110965"/>
                    </a:cubicBezTo>
                    <a:lnTo>
                      <a:pt x="208566" y="205098"/>
                    </a:lnTo>
                    <a:cubicBezTo>
                      <a:pt x="224280" y="214100"/>
                      <a:pt x="243656" y="219287"/>
                      <a:pt x="263337" y="219592"/>
                    </a:cubicBezTo>
                    <a:cubicBezTo>
                      <a:pt x="280424" y="219897"/>
                      <a:pt x="296443" y="216846"/>
                      <a:pt x="309412" y="210286"/>
                    </a:cubicBezTo>
                    <a:cubicBezTo>
                      <a:pt x="310785" y="209828"/>
                      <a:pt x="321923" y="204946"/>
                      <a:pt x="323142" y="204183"/>
                    </a:cubicBezTo>
                    <a:lnTo>
                      <a:pt x="372269" y="180840"/>
                    </a:lnTo>
                    <a:cubicBezTo>
                      <a:pt x="392561" y="169093"/>
                      <a:pt x="398206" y="149717"/>
                      <a:pt x="388288" y="132019"/>
                    </a:cubicBezTo>
                    <a:cubicBezTo>
                      <a:pt x="388288" y="119051"/>
                      <a:pt x="361284" y="97081"/>
                      <a:pt x="347095" y="88995"/>
                    </a:cubicBezTo>
                    <a:lnTo>
                      <a:pt x="153795" y="14543"/>
                    </a:lnTo>
                    <a:cubicBezTo>
                      <a:pt x="136402" y="4474"/>
                      <a:pt x="114128" y="-561"/>
                      <a:pt x="92615" y="50"/>
                    </a:cubicBezTo>
                    <a:cubicBezTo>
                      <a:pt x="80868" y="355"/>
                      <a:pt x="70036" y="2796"/>
                      <a:pt x="60424" y="6152"/>
                    </a:cubicBezTo>
                    <a:cubicBezTo>
                      <a:pt x="56457" y="7525"/>
                      <a:pt x="46846" y="12102"/>
                      <a:pt x="43490" y="14085"/>
                    </a:cubicBezTo>
                    <a:lnTo>
                      <a:pt x="24266" y="28884"/>
                    </a:lnTo>
                    <a:close/>
                  </a:path>
                </a:pathLst>
              </a:custGeom>
              <a:solidFill>
                <a:srgbClr val="7F80BF">
                  <a:alpha val="57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6" name="Forma Livre: Forma 1485">
                <a:extLst>
                  <a:ext uri="{FF2B5EF4-FFF2-40B4-BE49-F238E27FC236}">
                    <a16:creationId xmlns:a16="http://schemas.microsoft.com/office/drawing/2014/main" id="{34B18728-6455-9384-A213-48F32628E29D}"/>
                  </a:ext>
                </a:extLst>
              </p:cNvPr>
              <p:cNvSpPr/>
              <p:nvPr/>
            </p:nvSpPr>
            <p:spPr>
              <a:xfrm>
                <a:off x="9352044" y="5396361"/>
                <a:ext cx="377002" cy="210486"/>
              </a:xfrm>
              <a:custGeom>
                <a:avLst/>
                <a:gdLst>
                  <a:gd name="connsiteX0" fmla="*/ 22599 w 377002"/>
                  <a:gd name="connsiteY0" fmla="*/ 27971 h 210486"/>
                  <a:gd name="connsiteX1" fmla="*/ 18 w 377002"/>
                  <a:gd name="connsiteY1" fmla="*/ 63976 h 210486"/>
                  <a:gd name="connsiteX2" fmla="*/ 28548 w 377002"/>
                  <a:gd name="connsiteY2" fmla="*/ 104711 h 210486"/>
                  <a:gd name="connsiteX3" fmla="*/ 202779 w 377002"/>
                  <a:gd name="connsiteY3" fmla="*/ 196556 h 210486"/>
                  <a:gd name="connsiteX4" fmla="*/ 254651 w 377002"/>
                  <a:gd name="connsiteY4" fmla="*/ 210440 h 210486"/>
                  <a:gd name="connsiteX5" fmla="*/ 298285 w 377002"/>
                  <a:gd name="connsiteY5" fmla="*/ 201896 h 210486"/>
                  <a:gd name="connsiteX6" fmla="*/ 311253 w 377002"/>
                  <a:gd name="connsiteY6" fmla="*/ 196098 h 210486"/>
                  <a:gd name="connsiteX7" fmla="*/ 357633 w 377002"/>
                  <a:gd name="connsiteY7" fmla="*/ 173824 h 210486"/>
                  <a:gd name="connsiteX8" fmla="*/ 371364 w 377002"/>
                  <a:gd name="connsiteY8" fmla="*/ 126681 h 210486"/>
                  <a:gd name="connsiteX9" fmla="*/ 331087 w 377002"/>
                  <a:gd name="connsiteY9" fmla="*/ 86403 h 210486"/>
                  <a:gd name="connsiteX10" fmla="*/ 147092 w 377002"/>
                  <a:gd name="connsiteY10" fmla="*/ 13935 h 210486"/>
                  <a:gd name="connsiteX11" fmla="*/ 88355 w 377002"/>
                  <a:gd name="connsiteY11" fmla="*/ 51 h 210486"/>
                  <a:gd name="connsiteX12" fmla="*/ 57536 w 377002"/>
                  <a:gd name="connsiteY12" fmla="*/ 6153 h 210486"/>
                  <a:gd name="connsiteX13" fmla="*/ 41364 w 377002"/>
                  <a:gd name="connsiteY13" fmla="*/ 13782 h 210486"/>
                  <a:gd name="connsiteX14" fmla="*/ 22599 w 377002"/>
                  <a:gd name="connsiteY14" fmla="*/ 27971 h 21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7002" h="210486">
                    <a:moveTo>
                      <a:pt x="22599" y="27971"/>
                    </a:moveTo>
                    <a:cubicBezTo>
                      <a:pt x="7647" y="36667"/>
                      <a:pt x="-439" y="49788"/>
                      <a:pt x="18" y="63976"/>
                    </a:cubicBezTo>
                    <a:cubicBezTo>
                      <a:pt x="324" y="79385"/>
                      <a:pt x="10545" y="94184"/>
                      <a:pt x="28548" y="104711"/>
                    </a:cubicBezTo>
                    <a:lnTo>
                      <a:pt x="202779" y="196556"/>
                    </a:lnTo>
                    <a:cubicBezTo>
                      <a:pt x="217578" y="205100"/>
                      <a:pt x="236039" y="209982"/>
                      <a:pt x="254651" y="210440"/>
                    </a:cubicBezTo>
                    <a:cubicBezTo>
                      <a:pt x="270823" y="210897"/>
                      <a:pt x="286080" y="207999"/>
                      <a:pt x="298285" y="201896"/>
                    </a:cubicBezTo>
                    <a:cubicBezTo>
                      <a:pt x="299811" y="201438"/>
                      <a:pt x="309880" y="196861"/>
                      <a:pt x="311253" y="196098"/>
                    </a:cubicBezTo>
                    <a:lnTo>
                      <a:pt x="357633" y="173824"/>
                    </a:lnTo>
                    <a:cubicBezTo>
                      <a:pt x="377315" y="162381"/>
                      <a:pt x="382196" y="143463"/>
                      <a:pt x="371364" y="126681"/>
                    </a:cubicBezTo>
                    <a:cubicBezTo>
                      <a:pt x="371364" y="115086"/>
                      <a:pt x="343597" y="93727"/>
                      <a:pt x="331087" y="86403"/>
                    </a:cubicBezTo>
                    <a:lnTo>
                      <a:pt x="147092" y="13935"/>
                    </a:lnTo>
                    <a:cubicBezTo>
                      <a:pt x="130310" y="4323"/>
                      <a:pt x="108951" y="-559"/>
                      <a:pt x="88355" y="51"/>
                    </a:cubicBezTo>
                    <a:cubicBezTo>
                      <a:pt x="77064" y="509"/>
                      <a:pt x="66690" y="2950"/>
                      <a:pt x="57536" y="6153"/>
                    </a:cubicBezTo>
                    <a:cubicBezTo>
                      <a:pt x="54027" y="7374"/>
                      <a:pt x="44416" y="12104"/>
                      <a:pt x="41364" y="13782"/>
                    </a:cubicBezTo>
                    <a:lnTo>
                      <a:pt x="22599" y="27971"/>
                    </a:lnTo>
                    <a:close/>
                  </a:path>
                </a:pathLst>
              </a:custGeom>
              <a:solidFill>
                <a:srgbClr val="7B7CBC">
                  <a:alpha val="62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7" name="Forma Livre: Forma 1486">
                <a:extLst>
                  <a:ext uri="{FF2B5EF4-FFF2-40B4-BE49-F238E27FC236}">
                    <a16:creationId xmlns:a16="http://schemas.microsoft.com/office/drawing/2014/main" id="{AB2D5EFC-0077-4E75-EFF7-98BC18B752DC}"/>
                  </a:ext>
                </a:extLst>
              </p:cNvPr>
              <p:cNvSpPr/>
              <p:nvPr/>
            </p:nvSpPr>
            <p:spPr>
              <a:xfrm>
                <a:off x="9355704" y="5398924"/>
                <a:ext cx="360889" cy="200755"/>
              </a:xfrm>
              <a:custGeom>
                <a:avLst/>
                <a:gdLst>
                  <a:gd name="connsiteX0" fmla="*/ 21074 w 360889"/>
                  <a:gd name="connsiteY0" fmla="*/ 26628 h 200755"/>
                  <a:gd name="connsiteX1" fmla="*/ 20 w 360889"/>
                  <a:gd name="connsiteY1" fmla="*/ 60193 h 200755"/>
                  <a:gd name="connsiteX2" fmla="*/ 26872 w 360889"/>
                  <a:gd name="connsiteY2" fmla="*/ 98029 h 200755"/>
                  <a:gd name="connsiteX3" fmla="*/ 197136 w 360889"/>
                  <a:gd name="connsiteY3" fmla="*/ 187586 h 200755"/>
                  <a:gd name="connsiteX4" fmla="*/ 245957 w 360889"/>
                  <a:gd name="connsiteY4" fmla="*/ 200706 h 200755"/>
                  <a:gd name="connsiteX5" fmla="*/ 287149 w 360889"/>
                  <a:gd name="connsiteY5" fmla="*/ 192925 h 200755"/>
                  <a:gd name="connsiteX6" fmla="*/ 299355 w 360889"/>
                  <a:gd name="connsiteY6" fmla="*/ 187586 h 200755"/>
                  <a:gd name="connsiteX7" fmla="*/ 342836 w 360889"/>
                  <a:gd name="connsiteY7" fmla="*/ 166532 h 200755"/>
                  <a:gd name="connsiteX8" fmla="*/ 354279 w 360889"/>
                  <a:gd name="connsiteY8" fmla="*/ 121067 h 200755"/>
                  <a:gd name="connsiteX9" fmla="*/ 314916 w 360889"/>
                  <a:gd name="connsiteY9" fmla="*/ 83688 h 200755"/>
                  <a:gd name="connsiteX10" fmla="*/ 140228 w 360889"/>
                  <a:gd name="connsiteY10" fmla="*/ 13202 h 200755"/>
                  <a:gd name="connsiteX11" fmla="*/ 83931 w 360889"/>
                  <a:gd name="connsiteY11" fmla="*/ 82 h 200755"/>
                  <a:gd name="connsiteX12" fmla="*/ 54486 w 360889"/>
                  <a:gd name="connsiteY12" fmla="*/ 6185 h 200755"/>
                  <a:gd name="connsiteX13" fmla="*/ 39077 w 360889"/>
                  <a:gd name="connsiteY13" fmla="*/ 13660 h 200755"/>
                  <a:gd name="connsiteX14" fmla="*/ 21074 w 360889"/>
                  <a:gd name="connsiteY14" fmla="*/ 26628 h 20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0889" h="200755">
                    <a:moveTo>
                      <a:pt x="21074" y="26628"/>
                    </a:moveTo>
                    <a:cubicBezTo>
                      <a:pt x="7038" y="34714"/>
                      <a:pt x="-437" y="46920"/>
                      <a:pt x="20" y="60193"/>
                    </a:cubicBezTo>
                    <a:cubicBezTo>
                      <a:pt x="478" y="74534"/>
                      <a:pt x="9937" y="88265"/>
                      <a:pt x="26872" y="98029"/>
                    </a:cubicBezTo>
                    <a:lnTo>
                      <a:pt x="197136" y="187586"/>
                    </a:lnTo>
                    <a:cubicBezTo>
                      <a:pt x="211019" y="195672"/>
                      <a:pt x="228412" y="200249"/>
                      <a:pt x="245957" y="200706"/>
                    </a:cubicBezTo>
                    <a:cubicBezTo>
                      <a:pt x="261214" y="201164"/>
                      <a:pt x="275554" y="198418"/>
                      <a:pt x="287149" y="192925"/>
                    </a:cubicBezTo>
                    <a:cubicBezTo>
                      <a:pt x="288828" y="192315"/>
                      <a:pt x="297982" y="188348"/>
                      <a:pt x="299355" y="187586"/>
                    </a:cubicBezTo>
                    <a:lnTo>
                      <a:pt x="342836" y="166532"/>
                    </a:lnTo>
                    <a:cubicBezTo>
                      <a:pt x="362060" y="155394"/>
                      <a:pt x="366026" y="136934"/>
                      <a:pt x="354279" y="121067"/>
                    </a:cubicBezTo>
                    <a:cubicBezTo>
                      <a:pt x="354279" y="110997"/>
                      <a:pt x="325902" y="90096"/>
                      <a:pt x="314916" y="83688"/>
                    </a:cubicBezTo>
                    <a:lnTo>
                      <a:pt x="140228" y="13202"/>
                    </a:lnTo>
                    <a:cubicBezTo>
                      <a:pt x="124209" y="3896"/>
                      <a:pt x="103613" y="-681"/>
                      <a:pt x="83931" y="82"/>
                    </a:cubicBezTo>
                    <a:cubicBezTo>
                      <a:pt x="73100" y="540"/>
                      <a:pt x="63182" y="2981"/>
                      <a:pt x="54486" y="6185"/>
                    </a:cubicBezTo>
                    <a:cubicBezTo>
                      <a:pt x="51435" y="7253"/>
                      <a:pt x="41671" y="12135"/>
                      <a:pt x="39077" y="13660"/>
                    </a:cubicBezTo>
                    <a:lnTo>
                      <a:pt x="21074" y="26628"/>
                    </a:lnTo>
                    <a:close/>
                  </a:path>
                </a:pathLst>
              </a:custGeom>
              <a:solidFill>
                <a:srgbClr val="7777B9">
                  <a:alpha val="67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8" name="Forma Livre: Forma 1487">
                <a:extLst>
                  <a:ext uri="{FF2B5EF4-FFF2-40B4-BE49-F238E27FC236}">
                    <a16:creationId xmlns:a16="http://schemas.microsoft.com/office/drawing/2014/main" id="{97FD5456-E75B-96FD-47E4-B0B186D572B4}"/>
                  </a:ext>
                </a:extLst>
              </p:cNvPr>
              <p:cNvSpPr/>
              <p:nvPr/>
            </p:nvSpPr>
            <p:spPr>
              <a:xfrm>
                <a:off x="9359212" y="5401208"/>
                <a:ext cx="344767" cy="191306"/>
              </a:xfrm>
              <a:custGeom>
                <a:avLst/>
                <a:gdLst>
                  <a:gd name="connsiteX0" fmla="*/ 19549 w 344767"/>
                  <a:gd name="connsiteY0" fmla="*/ 25718 h 191306"/>
                  <a:gd name="connsiteX1" fmla="*/ 22 w 344767"/>
                  <a:gd name="connsiteY1" fmla="*/ 56841 h 191306"/>
                  <a:gd name="connsiteX2" fmla="*/ 25043 w 344767"/>
                  <a:gd name="connsiteY2" fmla="*/ 91779 h 191306"/>
                  <a:gd name="connsiteX3" fmla="*/ 191339 w 344767"/>
                  <a:gd name="connsiteY3" fmla="*/ 178894 h 191306"/>
                  <a:gd name="connsiteX4" fmla="*/ 237109 w 344767"/>
                  <a:gd name="connsiteY4" fmla="*/ 191252 h 191306"/>
                  <a:gd name="connsiteX5" fmla="*/ 275860 w 344767"/>
                  <a:gd name="connsiteY5" fmla="*/ 184234 h 191306"/>
                  <a:gd name="connsiteX6" fmla="*/ 287303 w 344767"/>
                  <a:gd name="connsiteY6" fmla="*/ 179199 h 191306"/>
                  <a:gd name="connsiteX7" fmla="*/ 328038 w 344767"/>
                  <a:gd name="connsiteY7" fmla="*/ 159213 h 191306"/>
                  <a:gd name="connsiteX8" fmla="*/ 337345 w 344767"/>
                  <a:gd name="connsiteY8" fmla="*/ 115427 h 191306"/>
                  <a:gd name="connsiteX9" fmla="*/ 298745 w 344767"/>
                  <a:gd name="connsiteY9" fmla="*/ 80947 h 191306"/>
                  <a:gd name="connsiteX10" fmla="*/ 133517 w 344767"/>
                  <a:gd name="connsiteY10" fmla="*/ 12445 h 191306"/>
                  <a:gd name="connsiteX11" fmla="*/ 79661 w 344767"/>
                  <a:gd name="connsiteY11" fmla="*/ 87 h 191306"/>
                  <a:gd name="connsiteX12" fmla="*/ 51589 w 344767"/>
                  <a:gd name="connsiteY12" fmla="*/ 6037 h 191306"/>
                  <a:gd name="connsiteX13" fmla="*/ 36942 w 344767"/>
                  <a:gd name="connsiteY13" fmla="*/ 13208 h 191306"/>
                  <a:gd name="connsiteX14" fmla="*/ 19549 w 344767"/>
                  <a:gd name="connsiteY14" fmla="*/ 25718 h 191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4767" h="191306">
                    <a:moveTo>
                      <a:pt x="19549" y="25718"/>
                    </a:moveTo>
                    <a:cubicBezTo>
                      <a:pt x="6429" y="33346"/>
                      <a:pt x="-437" y="44636"/>
                      <a:pt x="22" y="56841"/>
                    </a:cubicBezTo>
                    <a:cubicBezTo>
                      <a:pt x="479" y="69962"/>
                      <a:pt x="9328" y="82778"/>
                      <a:pt x="25043" y="91779"/>
                    </a:cubicBezTo>
                    <a:lnTo>
                      <a:pt x="191339" y="178894"/>
                    </a:lnTo>
                    <a:cubicBezTo>
                      <a:pt x="204459" y="186523"/>
                      <a:pt x="220784" y="190794"/>
                      <a:pt x="237109" y="191252"/>
                    </a:cubicBezTo>
                    <a:cubicBezTo>
                      <a:pt x="251450" y="191710"/>
                      <a:pt x="264876" y="189269"/>
                      <a:pt x="275860" y="184234"/>
                    </a:cubicBezTo>
                    <a:cubicBezTo>
                      <a:pt x="277539" y="183624"/>
                      <a:pt x="285777" y="179962"/>
                      <a:pt x="287303" y="179199"/>
                    </a:cubicBezTo>
                    <a:lnTo>
                      <a:pt x="328038" y="159213"/>
                    </a:lnTo>
                    <a:cubicBezTo>
                      <a:pt x="346651" y="148534"/>
                      <a:pt x="349703" y="130531"/>
                      <a:pt x="337345" y="115427"/>
                    </a:cubicBezTo>
                    <a:cubicBezTo>
                      <a:pt x="337345" y="106730"/>
                      <a:pt x="308205" y="86439"/>
                      <a:pt x="298745" y="80947"/>
                    </a:cubicBezTo>
                    <a:lnTo>
                      <a:pt x="133517" y="12445"/>
                    </a:lnTo>
                    <a:cubicBezTo>
                      <a:pt x="118260" y="3596"/>
                      <a:pt x="98427" y="-676"/>
                      <a:pt x="79661" y="87"/>
                    </a:cubicBezTo>
                    <a:cubicBezTo>
                      <a:pt x="69286" y="545"/>
                      <a:pt x="59827" y="2986"/>
                      <a:pt x="51589" y="6037"/>
                    </a:cubicBezTo>
                    <a:cubicBezTo>
                      <a:pt x="48995" y="6953"/>
                      <a:pt x="39231" y="11834"/>
                      <a:pt x="36942" y="13208"/>
                    </a:cubicBezTo>
                    <a:lnTo>
                      <a:pt x="19549" y="25718"/>
                    </a:lnTo>
                    <a:close/>
                  </a:path>
                </a:pathLst>
              </a:custGeom>
              <a:solidFill>
                <a:srgbClr val="7373B6">
                  <a:alpha val="71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9" name="Forma Livre: Forma 1488">
                <a:extLst>
                  <a:ext uri="{FF2B5EF4-FFF2-40B4-BE49-F238E27FC236}">
                    <a16:creationId xmlns:a16="http://schemas.microsoft.com/office/drawing/2014/main" id="{3F99DD28-B6EF-5868-CA97-1C0A572E1E5C}"/>
                  </a:ext>
                </a:extLst>
              </p:cNvPr>
              <p:cNvSpPr/>
              <p:nvPr/>
            </p:nvSpPr>
            <p:spPr>
              <a:xfrm>
                <a:off x="9362872" y="5403646"/>
                <a:ext cx="328891" cy="181856"/>
              </a:xfrm>
              <a:custGeom>
                <a:avLst/>
                <a:gdLst>
                  <a:gd name="connsiteX0" fmla="*/ 18026 w 328891"/>
                  <a:gd name="connsiteY0" fmla="*/ 24500 h 181856"/>
                  <a:gd name="connsiteX1" fmla="*/ 23 w 328891"/>
                  <a:gd name="connsiteY1" fmla="*/ 53030 h 181856"/>
                  <a:gd name="connsiteX2" fmla="*/ 23214 w 328891"/>
                  <a:gd name="connsiteY2" fmla="*/ 85221 h 181856"/>
                  <a:gd name="connsiteX3" fmla="*/ 185543 w 328891"/>
                  <a:gd name="connsiteY3" fmla="*/ 170048 h 181856"/>
                  <a:gd name="connsiteX4" fmla="*/ 228414 w 328891"/>
                  <a:gd name="connsiteY4" fmla="*/ 181796 h 181856"/>
                  <a:gd name="connsiteX5" fmla="*/ 264725 w 328891"/>
                  <a:gd name="connsiteY5" fmla="*/ 175541 h 181856"/>
                  <a:gd name="connsiteX6" fmla="*/ 275405 w 328891"/>
                  <a:gd name="connsiteY6" fmla="*/ 170811 h 181856"/>
                  <a:gd name="connsiteX7" fmla="*/ 313394 w 328891"/>
                  <a:gd name="connsiteY7" fmla="*/ 152045 h 181856"/>
                  <a:gd name="connsiteX8" fmla="*/ 320412 w 328891"/>
                  <a:gd name="connsiteY8" fmla="*/ 109785 h 181856"/>
                  <a:gd name="connsiteX9" fmla="*/ 282728 w 328891"/>
                  <a:gd name="connsiteY9" fmla="*/ 78203 h 181856"/>
                  <a:gd name="connsiteX10" fmla="*/ 126806 w 328891"/>
                  <a:gd name="connsiteY10" fmla="*/ 11837 h 181856"/>
                  <a:gd name="connsiteX11" fmla="*/ 75544 w 328891"/>
                  <a:gd name="connsiteY11" fmla="*/ 90 h 181856"/>
                  <a:gd name="connsiteX12" fmla="*/ 48692 w 328891"/>
                  <a:gd name="connsiteY12" fmla="*/ 6039 h 181856"/>
                  <a:gd name="connsiteX13" fmla="*/ 34808 w 328891"/>
                  <a:gd name="connsiteY13" fmla="*/ 12905 h 181856"/>
                  <a:gd name="connsiteX14" fmla="*/ 18026 w 328891"/>
                  <a:gd name="connsiteY14" fmla="*/ 24500 h 18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8891" h="181856">
                    <a:moveTo>
                      <a:pt x="18026" y="24500"/>
                    </a:moveTo>
                    <a:cubicBezTo>
                      <a:pt x="5821" y="31518"/>
                      <a:pt x="-435" y="41893"/>
                      <a:pt x="23" y="53030"/>
                    </a:cubicBezTo>
                    <a:cubicBezTo>
                      <a:pt x="481" y="65083"/>
                      <a:pt x="8720" y="76678"/>
                      <a:pt x="23214" y="85221"/>
                    </a:cubicBezTo>
                    <a:lnTo>
                      <a:pt x="185543" y="170048"/>
                    </a:lnTo>
                    <a:cubicBezTo>
                      <a:pt x="197749" y="177066"/>
                      <a:pt x="213006" y="181185"/>
                      <a:pt x="228414" y="181796"/>
                    </a:cubicBezTo>
                    <a:cubicBezTo>
                      <a:pt x="241840" y="182254"/>
                      <a:pt x="254503" y="180117"/>
                      <a:pt x="264725" y="175541"/>
                    </a:cubicBezTo>
                    <a:cubicBezTo>
                      <a:pt x="266556" y="174930"/>
                      <a:pt x="273727" y="171726"/>
                      <a:pt x="275405" y="170811"/>
                    </a:cubicBezTo>
                    <a:lnTo>
                      <a:pt x="313394" y="152045"/>
                    </a:lnTo>
                    <a:cubicBezTo>
                      <a:pt x="331396" y="141671"/>
                      <a:pt x="333685" y="124126"/>
                      <a:pt x="320412" y="109785"/>
                    </a:cubicBezTo>
                    <a:cubicBezTo>
                      <a:pt x="320412" y="102614"/>
                      <a:pt x="290662" y="82780"/>
                      <a:pt x="282728" y="78203"/>
                    </a:cubicBezTo>
                    <a:lnTo>
                      <a:pt x="126806" y="11837"/>
                    </a:lnTo>
                    <a:cubicBezTo>
                      <a:pt x="112159" y="3446"/>
                      <a:pt x="93241" y="-673"/>
                      <a:pt x="75544" y="90"/>
                    </a:cubicBezTo>
                    <a:cubicBezTo>
                      <a:pt x="65627" y="547"/>
                      <a:pt x="56626" y="2988"/>
                      <a:pt x="48692" y="6039"/>
                    </a:cubicBezTo>
                    <a:cubicBezTo>
                      <a:pt x="46556" y="6803"/>
                      <a:pt x="36640" y="11837"/>
                      <a:pt x="34808" y="12905"/>
                    </a:cubicBezTo>
                    <a:lnTo>
                      <a:pt x="18026" y="24500"/>
                    </a:lnTo>
                    <a:close/>
                  </a:path>
                </a:pathLst>
              </a:custGeom>
              <a:solidFill>
                <a:srgbClr val="6F6EB3">
                  <a:alpha val="76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0" name="Forma Livre: Forma 1489">
                <a:extLst>
                  <a:ext uri="{FF2B5EF4-FFF2-40B4-BE49-F238E27FC236}">
                    <a16:creationId xmlns:a16="http://schemas.microsoft.com/office/drawing/2014/main" id="{F99620D6-BE9D-0179-6E21-122F3B5372E2}"/>
                  </a:ext>
                </a:extLst>
              </p:cNvPr>
              <p:cNvSpPr/>
              <p:nvPr/>
            </p:nvSpPr>
            <p:spPr>
              <a:xfrm>
                <a:off x="9366683" y="5405891"/>
                <a:ext cx="313073" cy="172641"/>
              </a:xfrm>
              <a:custGeom>
                <a:avLst/>
                <a:gdLst>
                  <a:gd name="connsiteX0" fmla="*/ 16351 w 313073"/>
                  <a:gd name="connsiteY0" fmla="*/ 23629 h 172641"/>
                  <a:gd name="connsiteX1" fmla="*/ 26 w 313073"/>
                  <a:gd name="connsiteY1" fmla="*/ 49717 h 172641"/>
                  <a:gd name="connsiteX2" fmla="*/ 21537 w 313073"/>
                  <a:gd name="connsiteY2" fmla="*/ 79010 h 172641"/>
                  <a:gd name="connsiteX3" fmla="*/ 179901 w 313073"/>
                  <a:gd name="connsiteY3" fmla="*/ 161548 h 172641"/>
                  <a:gd name="connsiteX4" fmla="*/ 219721 w 313073"/>
                  <a:gd name="connsiteY4" fmla="*/ 172533 h 172641"/>
                  <a:gd name="connsiteX5" fmla="*/ 253743 w 313073"/>
                  <a:gd name="connsiteY5" fmla="*/ 166888 h 172641"/>
                  <a:gd name="connsiteX6" fmla="*/ 263659 w 313073"/>
                  <a:gd name="connsiteY6" fmla="*/ 162464 h 172641"/>
                  <a:gd name="connsiteX7" fmla="*/ 298750 w 313073"/>
                  <a:gd name="connsiteY7" fmla="*/ 144766 h 172641"/>
                  <a:gd name="connsiteX8" fmla="*/ 303480 w 313073"/>
                  <a:gd name="connsiteY8" fmla="*/ 104183 h 172641"/>
                  <a:gd name="connsiteX9" fmla="*/ 266711 w 313073"/>
                  <a:gd name="connsiteY9" fmla="*/ 75501 h 172641"/>
                  <a:gd name="connsiteX10" fmla="*/ 120095 w 313073"/>
                  <a:gd name="connsiteY10" fmla="*/ 11118 h 172641"/>
                  <a:gd name="connsiteX11" fmla="*/ 71274 w 313073"/>
                  <a:gd name="connsiteY11" fmla="*/ 133 h 172641"/>
                  <a:gd name="connsiteX12" fmla="*/ 45796 w 313073"/>
                  <a:gd name="connsiteY12" fmla="*/ 6084 h 172641"/>
                  <a:gd name="connsiteX13" fmla="*/ 32675 w 313073"/>
                  <a:gd name="connsiteY13" fmla="*/ 12644 h 172641"/>
                  <a:gd name="connsiteX14" fmla="*/ 16351 w 313073"/>
                  <a:gd name="connsiteY14" fmla="*/ 23629 h 17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3073" h="172641">
                    <a:moveTo>
                      <a:pt x="16351" y="23629"/>
                    </a:moveTo>
                    <a:cubicBezTo>
                      <a:pt x="5213" y="30036"/>
                      <a:pt x="-432" y="39496"/>
                      <a:pt x="26" y="49717"/>
                    </a:cubicBezTo>
                    <a:cubicBezTo>
                      <a:pt x="483" y="60549"/>
                      <a:pt x="8111" y="71229"/>
                      <a:pt x="21537" y="79010"/>
                    </a:cubicBezTo>
                    <a:lnTo>
                      <a:pt x="179901" y="161548"/>
                    </a:lnTo>
                    <a:cubicBezTo>
                      <a:pt x="191343" y="168109"/>
                      <a:pt x="205532" y="171923"/>
                      <a:pt x="219721" y="172533"/>
                    </a:cubicBezTo>
                    <a:cubicBezTo>
                      <a:pt x="232079" y="173143"/>
                      <a:pt x="243979" y="171160"/>
                      <a:pt x="253743" y="166888"/>
                    </a:cubicBezTo>
                    <a:cubicBezTo>
                      <a:pt x="255727" y="166278"/>
                      <a:pt x="261981" y="163531"/>
                      <a:pt x="263659" y="162464"/>
                    </a:cubicBezTo>
                    <a:lnTo>
                      <a:pt x="298750" y="144766"/>
                    </a:lnTo>
                    <a:cubicBezTo>
                      <a:pt x="316142" y="134697"/>
                      <a:pt x="317668" y="117609"/>
                      <a:pt x="303480" y="104183"/>
                    </a:cubicBezTo>
                    <a:cubicBezTo>
                      <a:pt x="303480" y="98386"/>
                      <a:pt x="272967" y="79162"/>
                      <a:pt x="266711" y="75501"/>
                    </a:cubicBezTo>
                    <a:lnTo>
                      <a:pt x="120095" y="11118"/>
                    </a:lnTo>
                    <a:cubicBezTo>
                      <a:pt x="106212" y="3032"/>
                      <a:pt x="88057" y="-782"/>
                      <a:pt x="71274" y="133"/>
                    </a:cubicBezTo>
                    <a:cubicBezTo>
                      <a:pt x="61968" y="591"/>
                      <a:pt x="53424" y="3185"/>
                      <a:pt x="45796" y="6084"/>
                    </a:cubicBezTo>
                    <a:cubicBezTo>
                      <a:pt x="43965" y="6694"/>
                      <a:pt x="34200" y="11881"/>
                      <a:pt x="32675" y="12644"/>
                    </a:cubicBezTo>
                    <a:lnTo>
                      <a:pt x="16351" y="23629"/>
                    </a:lnTo>
                    <a:close/>
                  </a:path>
                </a:pathLst>
              </a:custGeom>
              <a:solidFill>
                <a:srgbClr val="6B6AB0">
                  <a:alpha val="81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1" name="Forma Livre: Forma 1490">
                <a:extLst>
                  <a:ext uri="{FF2B5EF4-FFF2-40B4-BE49-F238E27FC236}">
                    <a16:creationId xmlns:a16="http://schemas.microsoft.com/office/drawing/2014/main" id="{9FB73A0B-6530-6188-8334-A8E2F1741016}"/>
                  </a:ext>
                </a:extLst>
              </p:cNvPr>
              <p:cNvSpPr/>
              <p:nvPr/>
            </p:nvSpPr>
            <p:spPr>
              <a:xfrm>
                <a:off x="9370189" y="5408170"/>
                <a:ext cx="297102" cy="163205"/>
              </a:xfrm>
              <a:custGeom>
                <a:avLst/>
                <a:gdLst>
                  <a:gd name="connsiteX0" fmla="*/ 14828 w 297102"/>
                  <a:gd name="connsiteY0" fmla="*/ 22570 h 163205"/>
                  <a:gd name="connsiteX1" fmla="*/ 29 w 297102"/>
                  <a:gd name="connsiteY1" fmla="*/ 46218 h 163205"/>
                  <a:gd name="connsiteX2" fmla="*/ 19710 w 297102"/>
                  <a:gd name="connsiteY2" fmla="*/ 72611 h 163205"/>
                  <a:gd name="connsiteX3" fmla="*/ 174107 w 297102"/>
                  <a:gd name="connsiteY3" fmla="*/ 152861 h 163205"/>
                  <a:gd name="connsiteX4" fmla="*/ 210875 w 297102"/>
                  <a:gd name="connsiteY4" fmla="*/ 163083 h 163205"/>
                  <a:gd name="connsiteX5" fmla="*/ 242456 w 297102"/>
                  <a:gd name="connsiteY5" fmla="*/ 158201 h 163205"/>
                  <a:gd name="connsiteX6" fmla="*/ 251610 w 297102"/>
                  <a:gd name="connsiteY6" fmla="*/ 154081 h 163205"/>
                  <a:gd name="connsiteX7" fmla="*/ 283954 w 297102"/>
                  <a:gd name="connsiteY7" fmla="*/ 137452 h 163205"/>
                  <a:gd name="connsiteX8" fmla="*/ 286395 w 297102"/>
                  <a:gd name="connsiteY8" fmla="*/ 98548 h 163205"/>
                  <a:gd name="connsiteX9" fmla="*/ 250543 w 297102"/>
                  <a:gd name="connsiteY9" fmla="*/ 72764 h 163205"/>
                  <a:gd name="connsiteX10" fmla="*/ 113233 w 297102"/>
                  <a:gd name="connsiteY10" fmla="*/ 10364 h 163205"/>
                  <a:gd name="connsiteX11" fmla="*/ 66853 w 297102"/>
                  <a:gd name="connsiteY11" fmla="*/ 142 h 163205"/>
                  <a:gd name="connsiteX12" fmla="*/ 42747 w 297102"/>
                  <a:gd name="connsiteY12" fmla="*/ 5940 h 163205"/>
                  <a:gd name="connsiteX13" fmla="*/ 30389 w 297102"/>
                  <a:gd name="connsiteY13" fmla="*/ 12348 h 163205"/>
                  <a:gd name="connsiteX14" fmla="*/ 14828 w 297102"/>
                  <a:gd name="connsiteY14" fmla="*/ 22570 h 16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02" h="163205">
                    <a:moveTo>
                      <a:pt x="14828" y="22570"/>
                    </a:moveTo>
                    <a:cubicBezTo>
                      <a:pt x="4605" y="28520"/>
                      <a:pt x="-429" y="37064"/>
                      <a:pt x="29" y="46218"/>
                    </a:cubicBezTo>
                    <a:cubicBezTo>
                      <a:pt x="487" y="55982"/>
                      <a:pt x="7352" y="65593"/>
                      <a:pt x="19710" y="72611"/>
                    </a:cubicBezTo>
                    <a:lnTo>
                      <a:pt x="174107" y="152861"/>
                    </a:lnTo>
                    <a:cubicBezTo>
                      <a:pt x="184634" y="158964"/>
                      <a:pt x="197754" y="162473"/>
                      <a:pt x="210875" y="163083"/>
                    </a:cubicBezTo>
                    <a:cubicBezTo>
                      <a:pt x="222317" y="163693"/>
                      <a:pt x="233303" y="162015"/>
                      <a:pt x="242456" y="158201"/>
                    </a:cubicBezTo>
                    <a:cubicBezTo>
                      <a:pt x="244592" y="157438"/>
                      <a:pt x="249779" y="155150"/>
                      <a:pt x="251610" y="154081"/>
                    </a:cubicBezTo>
                    <a:lnTo>
                      <a:pt x="283954" y="137452"/>
                    </a:lnTo>
                    <a:cubicBezTo>
                      <a:pt x="300737" y="127688"/>
                      <a:pt x="301346" y="111058"/>
                      <a:pt x="286395" y="98548"/>
                    </a:cubicBezTo>
                    <a:cubicBezTo>
                      <a:pt x="286395" y="94276"/>
                      <a:pt x="255272" y="75510"/>
                      <a:pt x="250543" y="72764"/>
                    </a:cubicBezTo>
                    <a:lnTo>
                      <a:pt x="113233" y="10364"/>
                    </a:lnTo>
                    <a:cubicBezTo>
                      <a:pt x="99959" y="2736"/>
                      <a:pt x="82720" y="-773"/>
                      <a:pt x="66853" y="142"/>
                    </a:cubicBezTo>
                    <a:cubicBezTo>
                      <a:pt x="58003" y="600"/>
                      <a:pt x="49918" y="3194"/>
                      <a:pt x="42747" y="5940"/>
                    </a:cubicBezTo>
                    <a:cubicBezTo>
                      <a:pt x="41374" y="6398"/>
                      <a:pt x="31610" y="11585"/>
                      <a:pt x="30389" y="12348"/>
                    </a:cubicBezTo>
                    <a:lnTo>
                      <a:pt x="14828" y="22570"/>
                    </a:lnTo>
                    <a:close/>
                  </a:path>
                </a:pathLst>
              </a:custGeom>
              <a:solidFill>
                <a:srgbClr val="6765AC">
                  <a:alpha val="86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2" name="Forma Livre: Forma 1491">
                <a:extLst>
                  <a:ext uri="{FF2B5EF4-FFF2-40B4-BE49-F238E27FC236}">
                    <a16:creationId xmlns:a16="http://schemas.microsoft.com/office/drawing/2014/main" id="{28888C72-8269-5AE3-B14F-E25818D58302}"/>
                  </a:ext>
                </a:extLst>
              </p:cNvPr>
              <p:cNvSpPr/>
              <p:nvPr/>
            </p:nvSpPr>
            <p:spPr>
              <a:xfrm>
                <a:off x="9373847" y="5411017"/>
                <a:ext cx="281325" cy="153511"/>
              </a:xfrm>
              <a:custGeom>
                <a:avLst/>
                <a:gdLst>
                  <a:gd name="connsiteX0" fmla="*/ 13305 w 281325"/>
                  <a:gd name="connsiteY0" fmla="*/ 21096 h 153511"/>
                  <a:gd name="connsiteX1" fmla="*/ 32 w 281325"/>
                  <a:gd name="connsiteY1" fmla="*/ 42150 h 153511"/>
                  <a:gd name="connsiteX2" fmla="*/ 17883 w 281325"/>
                  <a:gd name="connsiteY2" fmla="*/ 65798 h 153511"/>
                  <a:gd name="connsiteX3" fmla="*/ 168313 w 281325"/>
                  <a:gd name="connsiteY3" fmla="*/ 143759 h 153511"/>
                  <a:gd name="connsiteX4" fmla="*/ 202030 w 281325"/>
                  <a:gd name="connsiteY4" fmla="*/ 153371 h 153511"/>
                  <a:gd name="connsiteX5" fmla="*/ 231170 w 281325"/>
                  <a:gd name="connsiteY5" fmla="*/ 149252 h 153511"/>
                  <a:gd name="connsiteX6" fmla="*/ 239561 w 281325"/>
                  <a:gd name="connsiteY6" fmla="*/ 145590 h 153511"/>
                  <a:gd name="connsiteX7" fmla="*/ 269159 w 281325"/>
                  <a:gd name="connsiteY7" fmla="*/ 130181 h 153511"/>
                  <a:gd name="connsiteX8" fmla="*/ 269464 w 281325"/>
                  <a:gd name="connsiteY8" fmla="*/ 92955 h 153511"/>
                  <a:gd name="connsiteX9" fmla="*/ 234526 w 281325"/>
                  <a:gd name="connsiteY9" fmla="*/ 70070 h 153511"/>
                  <a:gd name="connsiteX10" fmla="*/ 106524 w 281325"/>
                  <a:gd name="connsiteY10" fmla="*/ 9653 h 153511"/>
                  <a:gd name="connsiteX11" fmla="*/ 62585 w 281325"/>
                  <a:gd name="connsiteY11" fmla="*/ 194 h 153511"/>
                  <a:gd name="connsiteX12" fmla="*/ 39853 w 281325"/>
                  <a:gd name="connsiteY12" fmla="*/ 5992 h 153511"/>
                  <a:gd name="connsiteX13" fmla="*/ 28257 w 281325"/>
                  <a:gd name="connsiteY13" fmla="*/ 12095 h 153511"/>
                  <a:gd name="connsiteX14" fmla="*/ 13305 w 281325"/>
                  <a:gd name="connsiteY14" fmla="*/ 21096 h 15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325" h="153511">
                    <a:moveTo>
                      <a:pt x="13305" y="21096"/>
                    </a:moveTo>
                    <a:cubicBezTo>
                      <a:pt x="3999" y="26436"/>
                      <a:pt x="-425" y="34064"/>
                      <a:pt x="32" y="42150"/>
                    </a:cubicBezTo>
                    <a:cubicBezTo>
                      <a:pt x="643" y="50694"/>
                      <a:pt x="6745" y="59237"/>
                      <a:pt x="17883" y="65798"/>
                    </a:cubicBezTo>
                    <a:lnTo>
                      <a:pt x="168313" y="143759"/>
                    </a:lnTo>
                    <a:cubicBezTo>
                      <a:pt x="178077" y="149404"/>
                      <a:pt x="190130" y="152608"/>
                      <a:pt x="202030" y="153371"/>
                    </a:cubicBezTo>
                    <a:cubicBezTo>
                      <a:pt x="212557" y="153981"/>
                      <a:pt x="222779" y="152608"/>
                      <a:pt x="231170" y="149252"/>
                    </a:cubicBezTo>
                    <a:cubicBezTo>
                      <a:pt x="233306" y="148489"/>
                      <a:pt x="237578" y="146658"/>
                      <a:pt x="239561" y="145590"/>
                    </a:cubicBezTo>
                    <a:lnTo>
                      <a:pt x="269159" y="130181"/>
                    </a:lnTo>
                    <a:cubicBezTo>
                      <a:pt x="285483" y="120722"/>
                      <a:pt x="285178" y="104702"/>
                      <a:pt x="269464" y="92955"/>
                    </a:cubicBezTo>
                    <a:cubicBezTo>
                      <a:pt x="269464" y="90056"/>
                      <a:pt x="237578" y="71901"/>
                      <a:pt x="234526" y="70070"/>
                    </a:cubicBezTo>
                    <a:lnTo>
                      <a:pt x="106524" y="9653"/>
                    </a:lnTo>
                    <a:cubicBezTo>
                      <a:pt x="94013" y="2483"/>
                      <a:pt x="77689" y="-874"/>
                      <a:pt x="62585" y="194"/>
                    </a:cubicBezTo>
                    <a:cubicBezTo>
                      <a:pt x="54194" y="805"/>
                      <a:pt x="46566" y="3246"/>
                      <a:pt x="39853" y="5992"/>
                    </a:cubicBezTo>
                    <a:cubicBezTo>
                      <a:pt x="38937" y="6297"/>
                      <a:pt x="29020" y="11637"/>
                      <a:pt x="28257" y="12095"/>
                    </a:cubicBezTo>
                    <a:lnTo>
                      <a:pt x="13305" y="21096"/>
                    </a:lnTo>
                    <a:close/>
                  </a:path>
                </a:pathLst>
              </a:custGeom>
              <a:solidFill>
                <a:srgbClr val="6361A9">
                  <a:alpha val="9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3" name="Forma Livre: Forma 1492">
                <a:extLst>
                  <a:ext uri="{FF2B5EF4-FFF2-40B4-BE49-F238E27FC236}">
                    <a16:creationId xmlns:a16="http://schemas.microsoft.com/office/drawing/2014/main" id="{868E993D-0E46-F4F6-0E09-6DD6D710C2F7}"/>
                  </a:ext>
                </a:extLst>
              </p:cNvPr>
              <p:cNvSpPr/>
              <p:nvPr/>
            </p:nvSpPr>
            <p:spPr>
              <a:xfrm>
                <a:off x="9377505" y="5413139"/>
                <a:ext cx="265680" cy="144243"/>
              </a:xfrm>
              <a:custGeom>
                <a:avLst/>
                <a:gdLst>
                  <a:gd name="connsiteX0" fmla="*/ 11784 w 265680"/>
                  <a:gd name="connsiteY0" fmla="*/ 20194 h 144243"/>
                  <a:gd name="connsiteX1" fmla="*/ 37 w 265680"/>
                  <a:gd name="connsiteY1" fmla="*/ 38808 h 144243"/>
                  <a:gd name="connsiteX2" fmla="*/ 16209 w 265680"/>
                  <a:gd name="connsiteY2" fmla="*/ 59556 h 144243"/>
                  <a:gd name="connsiteX3" fmla="*/ 162672 w 265680"/>
                  <a:gd name="connsiteY3" fmla="*/ 135229 h 144243"/>
                  <a:gd name="connsiteX4" fmla="*/ 193490 w 265680"/>
                  <a:gd name="connsiteY4" fmla="*/ 144078 h 144243"/>
                  <a:gd name="connsiteX5" fmla="*/ 220189 w 265680"/>
                  <a:gd name="connsiteY5" fmla="*/ 140722 h 144243"/>
                  <a:gd name="connsiteX6" fmla="*/ 227818 w 265680"/>
                  <a:gd name="connsiteY6" fmla="*/ 137365 h 144243"/>
                  <a:gd name="connsiteX7" fmla="*/ 254517 w 265680"/>
                  <a:gd name="connsiteY7" fmla="*/ 123024 h 144243"/>
                  <a:gd name="connsiteX8" fmla="*/ 252533 w 265680"/>
                  <a:gd name="connsiteY8" fmla="*/ 87323 h 144243"/>
                  <a:gd name="connsiteX9" fmla="*/ 218359 w 265680"/>
                  <a:gd name="connsiteY9" fmla="*/ 67337 h 144243"/>
                  <a:gd name="connsiteX10" fmla="*/ 99815 w 265680"/>
                  <a:gd name="connsiteY10" fmla="*/ 9057 h 144243"/>
                  <a:gd name="connsiteX11" fmla="*/ 58316 w 265680"/>
                  <a:gd name="connsiteY11" fmla="*/ 208 h 144243"/>
                  <a:gd name="connsiteX12" fmla="*/ 36958 w 265680"/>
                  <a:gd name="connsiteY12" fmla="*/ 5853 h 144243"/>
                  <a:gd name="connsiteX13" fmla="*/ 26125 w 265680"/>
                  <a:gd name="connsiteY13" fmla="*/ 11651 h 144243"/>
                  <a:gd name="connsiteX14" fmla="*/ 11784 w 265680"/>
                  <a:gd name="connsiteY14" fmla="*/ 20194 h 1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680" h="144243">
                    <a:moveTo>
                      <a:pt x="11784" y="20194"/>
                    </a:moveTo>
                    <a:cubicBezTo>
                      <a:pt x="3393" y="25077"/>
                      <a:pt x="-421" y="31790"/>
                      <a:pt x="37" y="38808"/>
                    </a:cubicBezTo>
                    <a:cubicBezTo>
                      <a:pt x="647" y="46283"/>
                      <a:pt x="6139" y="53759"/>
                      <a:pt x="16209" y="59556"/>
                    </a:cubicBezTo>
                    <a:lnTo>
                      <a:pt x="162672" y="135229"/>
                    </a:lnTo>
                    <a:cubicBezTo>
                      <a:pt x="171521" y="140417"/>
                      <a:pt x="182505" y="143315"/>
                      <a:pt x="193490" y="144078"/>
                    </a:cubicBezTo>
                    <a:cubicBezTo>
                      <a:pt x="203102" y="144688"/>
                      <a:pt x="212408" y="143620"/>
                      <a:pt x="220189" y="140722"/>
                    </a:cubicBezTo>
                    <a:cubicBezTo>
                      <a:pt x="222477" y="139959"/>
                      <a:pt x="225834" y="138433"/>
                      <a:pt x="227818" y="137365"/>
                    </a:cubicBezTo>
                    <a:lnTo>
                      <a:pt x="254517" y="123024"/>
                    </a:lnTo>
                    <a:cubicBezTo>
                      <a:pt x="270231" y="114022"/>
                      <a:pt x="269163" y="98308"/>
                      <a:pt x="252533" y="87323"/>
                    </a:cubicBezTo>
                    <a:cubicBezTo>
                      <a:pt x="252533" y="85950"/>
                      <a:pt x="220037" y="68253"/>
                      <a:pt x="218359" y="67337"/>
                    </a:cubicBezTo>
                    <a:lnTo>
                      <a:pt x="99815" y="9057"/>
                    </a:lnTo>
                    <a:cubicBezTo>
                      <a:pt x="88067" y="2192"/>
                      <a:pt x="72506" y="-860"/>
                      <a:pt x="58316" y="208"/>
                    </a:cubicBezTo>
                    <a:cubicBezTo>
                      <a:pt x="50383" y="818"/>
                      <a:pt x="43212" y="3259"/>
                      <a:pt x="36958" y="5853"/>
                    </a:cubicBezTo>
                    <a:cubicBezTo>
                      <a:pt x="36499" y="6006"/>
                      <a:pt x="26583" y="11498"/>
                      <a:pt x="26125" y="11651"/>
                    </a:cubicBezTo>
                    <a:lnTo>
                      <a:pt x="11784" y="20194"/>
                    </a:lnTo>
                    <a:close/>
                  </a:path>
                </a:pathLst>
              </a:custGeom>
              <a:solidFill>
                <a:srgbClr val="5F5CA6">
                  <a:alpha val="9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4" name="Forma Livre: Forma 1493">
                <a:extLst>
                  <a:ext uri="{FF2B5EF4-FFF2-40B4-BE49-F238E27FC236}">
                    <a16:creationId xmlns:a16="http://schemas.microsoft.com/office/drawing/2014/main" id="{32D7B3D6-EC3E-6E50-46A3-74F192F2A550}"/>
                  </a:ext>
                </a:extLst>
              </p:cNvPr>
              <p:cNvSpPr/>
              <p:nvPr/>
            </p:nvSpPr>
            <p:spPr>
              <a:xfrm>
                <a:off x="9381058" y="5415555"/>
                <a:ext cx="250040" cy="134724"/>
              </a:xfrm>
              <a:custGeom>
                <a:avLst/>
                <a:gdLst>
                  <a:gd name="connsiteX0" fmla="*/ 34167 w 250040"/>
                  <a:gd name="connsiteY0" fmla="*/ 5878 h 134724"/>
                  <a:gd name="connsiteX1" fmla="*/ 10214 w 250040"/>
                  <a:gd name="connsiteY1" fmla="*/ 18999 h 134724"/>
                  <a:gd name="connsiteX2" fmla="*/ 14486 w 250040"/>
                  <a:gd name="connsiteY2" fmla="*/ 53021 h 134724"/>
                  <a:gd name="connsiteX3" fmla="*/ 156983 w 250040"/>
                  <a:gd name="connsiteY3" fmla="*/ 126405 h 134724"/>
                  <a:gd name="connsiteX4" fmla="*/ 215873 w 250040"/>
                  <a:gd name="connsiteY4" fmla="*/ 128846 h 134724"/>
                  <a:gd name="connsiteX5" fmla="*/ 239826 w 250040"/>
                  <a:gd name="connsiteY5" fmla="*/ 115725 h 134724"/>
                  <a:gd name="connsiteX6" fmla="*/ 235554 w 250040"/>
                  <a:gd name="connsiteY6" fmla="*/ 81703 h 134724"/>
                  <a:gd name="connsiteX7" fmla="*/ 93057 w 250040"/>
                  <a:gd name="connsiteY7" fmla="*/ 8319 h 134724"/>
                  <a:gd name="connsiteX8" fmla="*/ 34167 w 250040"/>
                  <a:gd name="connsiteY8" fmla="*/ 5878 h 134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040" h="134724">
                    <a:moveTo>
                      <a:pt x="34167" y="5878"/>
                    </a:moveTo>
                    <a:lnTo>
                      <a:pt x="10214" y="18999"/>
                    </a:lnTo>
                    <a:cubicBezTo>
                      <a:pt x="-4890" y="27695"/>
                      <a:pt x="-3059" y="42951"/>
                      <a:pt x="14486" y="53021"/>
                    </a:cubicBezTo>
                    <a:lnTo>
                      <a:pt x="156983" y="126405"/>
                    </a:lnTo>
                    <a:cubicBezTo>
                      <a:pt x="174375" y="136475"/>
                      <a:pt x="200769" y="137543"/>
                      <a:pt x="215873" y="128846"/>
                    </a:cubicBezTo>
                    <a:lnTo>
                      <a:pt x="239826" y="115725"/>
                    </a:lnTo>
                    <a:cubicBezTo>
                      <a:pt x="254931" y="107029"/>
                      <a:pt x="253099" y="91773"/>
                      <a:pt x="235554" y="81703"/>
                    </a:cubicBezTo>
                    <a:lnTo>
                      <a:pt x="93057" y="8319"/>
                    </a:lnTo>
                    <a:cubicBezTo>
                      <a:pt x="75666" y="-1750"/>
                      <a:pt x="49271" y="-2818"/>
                      <a:pt x="34167" y="5878"/>
                    </a:cubicBezTo>
                    <a:close/>
                  </a:path>
                </a:pathLst>
              </a:custGeom>
              <a:solidFill>
                <a:srgbClr val="5B58A3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95" name="Gráfico 3">
              <a:extLst>
                <a:ext uri="{FF2B5EF4-FFF2-40B4-BE49-F238E27FC236}">
                  <a16:creationId xmlns:a16="http://schemas.microsoft.com/office/drawing/2014/main" id="{02484EDE-D499-BB46-8EEE-351358E231FD}"/>
                </a:ext>
              </a:extLst>
            </p:cNvPr>
            <p:cNvGrpSpPr/>
            <p:nvPr/>
          </p:nvGrpSpPr>
          <p:grpSpPr>
            <a:xfrm>
              <a:off x="8419579" y="5853500"/>
              <a:ext cx="592108" cy="333356"/>
              <a:chOff x="8419579" y="5853500"/>
              <a:chExt cx="592108" cy="333356"/>
            </a:xfrm>
          </p:grpSpPr>
          <p:sp>
            <p:nvSpPr>
              <p:cNvPr id="1496" name="Forma Livre: Forma 1495">
                <a:extLst>
                  <a:ext uri="{FF2B5EF4-FFF2-40B4-BE49-F238E27FC236}">
                    <a16:creationId xmlns:a16="http://schemas.microsoft.com/office/drawing/2014/main" id="{FFAC55D2-6837-6056-9DBC-74F57D3EB494}"/>
                  </a:ext>
                </a:extLst>
              </p:cNvPr>
              <p:cNvSpPr/>
              <p:nvPr/>
            </p:nvSpPr>
            <p:spPr>
              <a:xfrm>
                <a:off x="8419579" y="5853500"/>
                <a:ext cx="592108" cy="333356"/>
              </a:xfrm>
              <a:custGeom>
                <a:avLst/>
                <a:gdLst>
                  <a:gd name="connsiteX0" fmla="*/ 144022 w 592108"/>
                  <a:gd name="connsiteY0" fmla="*/ 0 h 333356"/>
                  <a:gd name="connsiteX1" fmla="*/ 69112 w 592108"/>
                  <a:gd name="connsiteY1" fmla="*/ 18003 h 333356"/>
                  <a:gd name="connsiteX2" fmla="*/ 43024 w 592108"/>
                  <a:gd name="connsiteY2" fmla="*/ 42261 h 333356"/>
                  <a:gd name="connsiteX3" fmla="*/ 0 w 592108"/>
                  <a:gd name="connsiteY3" fmla="*/ 110763 h 333356"/>
                  <a:gd name="connsiteX4" fmla="*/ 51720 w 592108"/>
                  <a:gd name="connsiteY4" fmla="*/ 188571 h 333356"/>
                  <a:gd name="connsiteX5" fmla="*/ 277670 w 592108"/>
                  <a:gd name="connsiteY5" fmla="*/ 310167 h 333356"/>
                  <a:gd name="connsiteX6" fmla="*/ 368600 w 592108"/>
                  <a:gd name="connsiteY6" fmla="*/ 333356 h 333356"/>
                  <a:gd name="connsiteX7" fmla="*/ 443510 w 592108"/>
                  <a:gd name="connsiteY7" fmla="*/ 315354 h 333356"/>
                  <a:gd name="connsiteX8" fmla="*/ 549085 w 592108"/>
                  <a:gd name="connsiteY8" fmla="*/ 268364 h 333356"/>
                  <a:gd name="connsiteX9" fmla="*/ 592109 w 592108"/>
                  <a:gd name="connsiteY9" fmla="*/ 199861 h 333356"/>
                  <a:gd name="connsiteX10" fmla="*/ 540389 w 592108"/>
                  <a:gd name="connsiteY10" fmla="*/ 122053 h 333356"/>
                  <a:gd name="connsiteX11" fmla="*/ 235104 w 592108"/>
                  <a:gd name="connsiteY11" fmla="*/ 23190 h 333356"/>
                  <a:gd name="connsiteX12" fmla="*/ 144022 w 592108"/>
                  <a:gd name="connsiteY12" fmla="*/ 0 h 3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2108" h="333356">
                    <a:moveTo>
                      <a:pt x="144022" y="0"/>
                    </a:moveTo>
                    <a:cubicBezTo>
                      <a:pt x="115493" y="0"/>
                      <a:pt x="89557" y="6255"/>
                      <a:pt x="69112" y="18003"/>
                    </a:cubicBezTo>
                    <a:lnTo>
                      <a:pt x="43024" y="42261"/>
                    </a:lnTo>
                    <a:cubicBezTo>
                      <a:pt x="15714" y="57975"/>
                      <a:pt x="0" y="82995"/>
                      <a:pt x="0" y="110763"/>
                    </a:cubicBezTo>
                    <a:cubicBezTo>
                      <a:pt x="0" y="141124"/>
                      <a:pt x="18919" y="169501"/>
                      <a:pt x="51720" y="188571"/>
                    </a:cubicBezTo>
                    <a:lnTo>
                      <a:pt x="277670" y="310167"/>
                    </a:lnTo>
                    <a:cubicBezTo>
                      <a:pt x="303454" y="325118"/>
                      <a:pt x="335798" y="333356"/>
                      <a:pt x="368600" y="333356"/>
                    </a:cubicBezTo>
                    <a:cubicBezTo>
                      <a:pt x="397130" y="333356"/>
                      <a:pt x="423066" y="327101"/>
                      <a:pt x="443510" y="315354"/>
                    </a:cubicBezTo>
                    <a:lnTo>
                      <a:pt x="549085" y="268364"/>
                    </a:lnTo>
                    <a:cubicBezTo>
                      <a:pt x="576395" y="252649"/>
                      <a:pt x="592109" y="227628"/>
                      <a:pt x="592109" y="199861"/>
                    </a:cubicBezTo>
                    <a:cubicBezTo>
                      <a:pt x="592109" y="169501"/>
                      <a:pt x="573191" y="141124"/>
                      <a:pt x="540389" y="122053"/>
                    </a:cubicBezTo>
                    <a:lnTo>
                      <a:pt x="235104" y="23190"/>
                    </a:lnTo>
                    <a:cubicBezTo>
                      <a:pt x="209168" y="8238"/>
                      <a:pt x="176824" y="0"/>
                      <a:pt x="144022" y="0"/>
                    </a:cubicBezTo>
                    <a:close/>
                  </a:path>
                </a:pathLst>
              </a:custGeom>
              <a:solidFill>
                <a:srgbClr val="AFB6E5">
                  <a:alpha val="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7" name="Forma Livre: Forma 1496">
                <a:extLst>
                  <a:ext uri="{FF2B5EF4-FFF2-40B4-BE49-F238E27FC236}">
                    <a16:creationId xmlns:a16="http://schemas.microsoft.com/office/drawing/2014/main" id="{8B6C1D37-4931-19CB-1F80-EECBB1F86C38}"/>
                  </a:ext>
                </a:extLst>
              </p:cNvPr>
              <p:cNvSpPr/>
              <p:nvPr/>
            </p:nvSpPr>
            <p:spPr>
              <a:xfrm>
                <a:off x="8423240" y="5855941"/>
                <a:ext cx="575337" cy="323745"/>
              </a:xfrm>
              <a:custGeom>
                <a:avLst/>
                <a:gdLst>
                  <a:gd name="connsiteX0" fmla="*/ 41346 w 575337"/>
                  <a:gd name="connsiteY0" fmla="*/ 41193 h 323745"/>
                  <a:gd name="connsiteX1" fmla="*/ 1 w 575337"/>
                  <a:gd name="connsiteY1" fmla="*/ 107102 h 323745"/>
                  <a:gd name="connsiteX2" fmla="*/ 50043 w 575337"/>
                  <a:gd name="connsiteY2" fmla="*/ 182012 h 323745"/>
                  <a:gd name="connsiteX3" fmla="*/ 272026 w 575337"/>
                  <a:gd name="connsiteY3" fmla="*/ 301318 h 323745"/>
                  <a:gd name="connsiteX4" fmla="*/ 360057 w 575337"/>
                  <a:gd name="connsiteY4" fmla="*/ 323745 h 323745"/>
                  <a:gd name="connsiteX5" fmla="*/ 432526 w 575337"/>
                  <a:gd name="connsiteY5" fmla="*/ 306353 h 323745"/>
                  <a:gd name="connsiteX6" fmla="*/ 454648 w 575337"/>
                  <a:gd name="connsiteY6" fmla="*/ 296588 h 323745"/>
                  <a:gd name="connsiteX7" fmla="*/ 534593 w 575337"/>
                  <a:gd name="connsiteY7" fmla="*/ 260888 h 323745"/>
                  <a:gd name="connsiteX8" fmla="*/ 575327 w 575337"/>
                  <a:gd name="connsiteY8" fmla="*/ 194064 h 323745"/>
                  <a:gd name="connsiteX9" fmla="*/ 524523 w 575337"/>
                  <a:gd name="connsiteY9" fmla="*/ 119154 h 323745"/>
                  <a:gd name="connsiteX10" fmla="*/ 228545 w 575337"/>
                  <a:gd name="connsiteY10" fmla="*/ 22427 h 323745"/>
                  <a:gd name="connsiteX11" fmla="*/ 140057 w 575337"/>
                  <a:gd name="connsiteY11" fmla="*/ 0 h 323745"/>
                  <a:gd name="connsiteX12" fmla="*/ 92761 w 575337"/>
                  <a:gd name="connsiteY12" fmla="*/ 6713 h 323745"/>
                  <a:gd name="connsiteX13" fmla="*/ 67283 w 575337"/>
                  <a:gd name="connsiteY13" fmla="*/ 17698 h 323745"/>
                  <a:gd name="connsiteX14" fmla="*/ 41346 w 575337"/>
                  <a:gd name="connsiteY14" fmla="*/ 41193 h 323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5337" h="323745">
                    <a:moveTo>
                      <a:pt x="41346" y="41193"/>
                    </a:moveTo>
                    <a:cubicBezTo>
                      <a:pt x="14952" y="56450"/>
                      <a:pt x="-152" y="80403"/>
                      <a:pt x="1" y="107102"/>
                    </a:cubicBezTo>
                    <a:cubicBezTo>
                      <a:pt x="1" y="136394"/>
                      <a:pt x="18157" y="163704"/>
                      <a:pt x="50043" y="182012"/>
                    </a:cubicBezTo>
                    <a:lnTo>
                      <a:pt x="272026" y="301318"/>
                    </a:lnTo>
                    <a:cubicBezTo>
                      <a:pt x="297047" y="315812"/>
                      <a:pt x="328323" y="323745"/>
                      <a:pt x="360057" y="323745"/>
                    </a:cubicBezTo>
                    <a:cubicBezTo>
                      <a:pt x="387671" y="323745"/>
                      <a:pt x="412693" y="317795"/>
                      <a:pt x="432526" y="306353"/>
                    </a:cubicBezTo>
                    <a:cubicBezTo>
                      <a:pt x="432679" y="306353"/>
                      <a:pt x="454495" y="296588"/>
                      <a:pt x="454648" y="296588"/>
                    </a:cubicBezTo>
                    <a:lnTo>
                      <a:pt x="534593" y="260888"/>
                    </a:lnTo>
                    <a:cubicBezTo>
                      <a:pt x="561292" y="245479"/>
                      <a:pt x="575786" y="220916"/>
                      <a:pt x="575327" y="194064"/>
                    </a:cubicBezTo>
                    <a:cubicBezTo>
                      <a:pt x="574869" y="165077"/>
                      <a:pt x="555799" y="137309"/>
                      <a:pt x="524523" y="119154"/>
                    </a:cubicBezTo>
                    <a:lnTo>
                      <a:pt x="228545" y="22427"/>
                    </a:lnTo>
                    <a:cubicBezTo>
                      <a:pt x="203371" y="7934"/>
                      <a:pt x="171943" y="0"/>
                      <a:pt x="140057" y="0"/>
                    </a:cubicBezTo>
                    <a:cubicBezTo>
                      <a:pt x="123122" y="0"/>
                      <a:pt x="107102" y="2289"/>
                      <a:pt x="92761" y="6713"/>
                    </a:cubicBezTo>
                    <a:cubicBezTo>
                      <a:pt x="83760" y="9459"/>
                      <a:pt x="74911" y="13274"/>
                      <a:pt x="67283" y="17698"/>
                    </a:cubicBezTo>
                    <a:lnTo>
                      <a:pt x="41346" y="41193"/>
                    </a:lnTo>
                    <a:close/>
                  </a:path>
                </a:pathLst>
              </a:custGeom>
              <a:solidFill>
                <a:srgbClr val="ABB2E2">
                  <a:alpha val="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8" name="Forma Livre: Forma 1497">
                <a:extLst>
                  <a:ext uri="{FF2B5EF4-FFF2-40B4-BE49-F238E27FC236}">
                    <a16:creationId xmlns:a16="http://schemas.microsoft.com/office/drawing/2014/main" id="{705E3023-49FC-1C47-A597-F428D428FC55}"/>
                  </a:ext>
                </a:extLst>
              </p:cNvPr>
              <p:cNvSpPr/>
              <p:nvPr/>
            </p:nvSpPr>
            <p:spPr>
              <a:xfrm>
                <a:off x="8426901" y="5858228"/>
                <a:ext cx="558284" cy="314287"/>
              </a:xfrm>
              <a:custGeom>
                <a:avLst/>
                <a:gdLst>
                  <a:gd name="connsiteX0" fmla="*/ 39821 w 558284"/>
                  <a:gd name="connsiteY0" fmla="*/ 40127 h 314287"/>
                  <a:gd name="connsiteX1" fmla="*/ 1 w 558284"/>
                  <a:gd name="connsiteY1" fmla="*/ 103594 h 314287"/>
                  <a:gd name="connsiteX2" fmla="*/ 48212 w 558284"/>
                  <a:gd name="connsiteY2" fmla="*/ 175605 h 314287"/>
                  <a:gd name="connsiteX3" fmla="*/ 266229 w 558284"/>
                  <a:gd name="connsiteY3" fmla="*/ 292624 h 314287"/>
                  <a:gd name="connsiteX4" fmla="*/ 351208 w 558284"/>
                  <a:gd name="connsiteY4" fmla="*/ 314288 h 314287"/>
                  <a:gd name="connsiteX5" fmla="*/ 421389 w 558284"/>
                  <a:gd name="connsiteY5" fmla="*/ 297658 h 314287"/>
                  <a:gd name="connsiteX6" fmla="*/ 442748 w 558284"/>
                  <a:gd name="connsiteY6" fmla="*/ 288199 h 314287"/>
                  <a:gd name="connsiteX7" fmla="*/ 519793 w 558284"/>
                  <a:gd name="connsiteY7" fmla="*/ 253567 h 314287"/>
                  <a:gd name="connsiteX8" fmla="*/ 558240 w 558284"/>
                  <a:gd name="connsiteY8" fmla="*/ 188421 h 314287"/>
                  <a:gd name="connsiteX9" fmla="*/ 508199 w 558284"/>
                  <a:gd name="connsiteY9" fmla="*/ 116410 h 314287"/>
                  <a:gd name="connsiteX10" fmla="*/ 221527 w 558284"/>
                  <a:gd name="connsiteY10" fmla="*/ 21666 h 314287"/>
                  <a:gd name="connsiteX11" fmla="*/ 135480 w 558284"/>
                  <a:gd name="connsiteY11" fmla="*/ 2 h 314287"/>
                  <a:gd name="connsiteX12" fmla="*/ 89557 w 558284"/>
                  <a:gd name="connsiteY12" fmla="*/ 6715 h 314287"/>
                  <a:gd name="connsiteX13" fmla="*/ 64842 w 558284"/>
                  <a:gd name="connsiteY13" fmla="*/ 17394 h 314287"/>
                  <a:gd name="connsiteX14" fmla="*/ 39821 w 558284"/>
                  <a:gd name="connsiteY14" fmla="*/ 40127 h 3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8284" h="314287">
                    <a:moveTo>
                      <a:pt x="39821" y="40127"/>
                    </a:moveTo>
                    <a:cubicBezTo>
                      <a:pt x="14342" y="54773"/>
                      <a:pt x="-152" y="77963"/>
                      <a:pt x="1" y="103594"/>
                    </a:cubicBezTo>
                    <a:cubicBezTo>
                      <a:pt x="1" y="131666"/>
                      <a:pt x="17546" y="157908"/>
                      <a:pt x="48212" y="175605"/>
                    </a:cubicBezTo>
                    <a:lnTo>
                      <a:pt x="266229" y="292624"/>
                    </a:lnTo>
                    <a:cubicBezTo>
                      <a:pt x="290334" y="306507"/>
                      <a:pt x="320542" y="314288"/>
                      <a:pt x="351208" y="314288"/>
                    </a:cubicBezTo>
                    <a:cubicBezTo>
                      <a:pt x="377907" y="314288"/>
                      <a:pt x="402165" y="308643"/>
                      <a:pt x="421389" y="297658"/>
                    </a:cubicBezTo>
                    <a:cubicBezTo>
                      <a:pt x="421693" y="297506"/>
                      <a:pt x="442443" y="288352"/>
                      <a:pt x="442748" y="288199"/>
                    </a:cubicBezTo>
                    <a:lnTo>
                      <a:pt x="519793" y="253567"/>
                    </a:lnTo>
                    <a:cubicBezTo>
                      <a:pt x="545882" y="238463"/>
                      <a:pt x="559156" y="214510"/>
                      <a:pt x="558240" y="188421"/>
                    </a:cubicBezTo>
                    <a:cubicBezTo>
                      <a:pt x="557325" y="160959"/>
                      <a:pt x="537949" y="133650"/>
                      <a:pt x="508199" y="116410"/>
                    </a:cubicBezTo>
                    <a:lnTo>
                      <a:pt x="221527" y="21666"/>
                    </a:lnTo>
                    <a:cubicBezTo>
                      <a:pt x="197117" y="7631"/>
                      <a:pt x="166451" y="-151"/>
                      <a:pt x="135480" y="2"/>
                    </a:cubicBezTo>
                    <a:cubicBezTo>
                      <a:pt x="119003" y="2"/>
                      <a:pt x="103441" y="2443"/>
                      <a:pt x="89557" y="6715"/>
                    </a:cubicBezTo>
                    <a:cubicBezTo>
                      <a:pt x="81014" y="9309"/>
                      <a:pt x="72012" y="13275"/>
                      <a:pt x="64842" y="17394"/>
                    </a:cubicBezTo>
                    <a:lnTo>
                      <a:pt x="39821" y="40127"/>
                    </a:lnTo>
                    <a:close/>
                  </a:path>
                </a:pathLst>
              </a:custGeom>
              <a:solidFill>
                <a:srgbClr val="A7ADDF">
                  <a:alpha val="1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9" name="Forma Livre: Forma 1498">
                <a:extLst>
                  <a:ext uri="{FF2B5EF4-FFF2-40B4-BE49-F238E27FC236}">
                    <a16:creationId xmlns:a16="http://schemas.microsoft.com/office/drawing/2014/main" id="{65ECD100-58B3-8A48-5398-BB2B7AF5CF97}"/>
                  </a:ext>
                </a:extLst>
              </p:cNvPr>
              <p:cNvSpPr/>
              <p:nvPr/>
            </p:nvSpPr>
            <p:spPr>
              <a:xfrm>
                <a:off x="8430563" y="5860516"/>
                <a:ext cx="541390" cy="305137"/>
              </a:xfrm>
              <a:custGeom>
                <a:avLst/>
                <a:gdLst>
                  <a:gd name="connsiteX0" fmla="*/ 38295 w 541390"/>
                  <a:gd name="connsiteY0" fmla="*/ 39212 h 305137"/>
                  <a:gd name="connsiteX1" fmla="*/ 1 w 541390"/>
                  <a:gd name="connsiteY1" fmla="*/ 100238 h 305137"/>
                  <a:gd name="connsiteX2" fmla="*/ 46381 w 541390"/>
                  <a:gd name="connsiteY2" fmla="*/ 169351 h 305137"/>
                  <a:gd name="connsiteX3" fmla="*/ 260432 w 541390"/>
                  <a:gd name="connsiteY3" fmla="*/ 284080 h 305137"/>
                  <a:gd name="connsiteX4" fmla="*/ 342360 w 541390"/>
                  <a:gd name="connsiteY4" fmla="*/ 305134 h 305137"/>
                  <a:gd name="connsiteX5" fmla="*/ 410099 w 541390"/>
                  <a:gd name="connsiteY5" fmla="*/ 289267 h 305137"/>
                  <a:gd name="connsiteX6" fmla="*/ 430695 w 541390"/>
                  <a:gd name="connsiteY6" fmla="*/ 280113 h 305137"/>
                  <a:gd name="connsiteX7" fmla="*/ 504995 w 541390"/>
                  <a:gd name="connsiteY7" fmla="*/ 246549 h 305137"/>
                  <a:gd name="connsiteX8" fmla="*/ 541306 w 541390"/>
                  <a:gd name="connsiteY8" fmla="*/ 182929 h 305137"/>
                  <a:gd name="connsiteX9" fmla="*/ 492180 w 541390"/>
                  <a:gd name="connsiteY9" fmla="*/ 113816 h 305137"/>
                  <a:gd name="connsiteX10" fmla="*/ 214814 w 541390"/>
                  <a:gd name="connsiteY10" fmla="*/ 21056 h 305137"/>
                  <a:gd name="connsiteX11" fmla="*/ 131208 w 541390"/>
                  <a:gd name="connsiteY11" fmla="*/ 2 h 305137"/>
                  <a:gd name="connsiteX12" fmla="*/ 86659 w 541390"/>
                  <a:gd name="connsiteY12" fmla="*/ 6715 h 305137"/>
                  <a:gd name="connsiteX13" fmla="*/ 62706 w 541390"/>
                  <a:gd name="connsiteY13" fmla="*/ 17090 h 305137"/>
                  <a:gd name="connsiteX14" fmla="*/ 38295 w 541390"/>
                  <a:gd name="connsiteY14" fmla="*/ 39212 h 30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41390" h="305137">
                    <a:moveTo>
                      <a:pt x="38295" y="39212"/>
                    </a:moveTo>
                    <a:cubicBezTo>
                      <a:pt x="13885" y="53400"/>
                      <a:pt x="-151" y="75522"/>
                      <a:pt x="1" y="100238"/>
                    </a:cubicBezTo>
                    <a:cubicBezTo>
                      <a:pt x="154" y="127242"/>
                      <a:pt x="16936" y="152416"/>
                      <a:pt x="46381" y="169351"/>
                    </a:cubicBezTo>
                    <a:lnTo>
                      <a:pt x="260432" y="284080"/>
                    </a:lnTo>
                    <a:cubicBezTo>
                      <a:pt x="283774" y="297506"/>
                      <a:pt x="312762" y="304982"/>
                      <a:pt x="342360" y="305134"/>
                    </a:cubicBezTo>
                    <a:cubicBezTo>
                      <a:pt x="367991" y="305287"/>
                      <a:pt x="391486" y="299794"/>
                      <a:pt x="410099" y="289267"/>
                    </a:cubicBezTo>
                    <a:cubicBezTo>
                      <a:pt x="410404" y="289115"/>
                      <a:pt x="430390" y="280266"/>
                      <a:pt x="430695" y="280113"/>
                    </a:cubicBezTo>
                    <a:lnTo>
                      <a:pt x="504995" y="246549"/>
                    </a:lnTo>
                    <a:cubicBezTo>
                      <a:pt x="530626" y="231750"/>
                      <a:pt x="542526" y="208255"/>
                      <a:pt x="541306" y="182929"/>
                    </a:cubicBezTo>
                    <a:cubicBezTo>
                      <a:pt x="540085" y="156840"/>
                      <a:pt x="520404" y="130141"/>
                      <a:pt x="492180" y="113816"/>
                    </a:cubicBezTo>
                    <a:lnTo>
                      <a:pt x="214814" y="21056"/>
                    </a:lnTo>
                    <a:cubicBezTo>
                      <a:pt x="191014" y="7325"/>
                      <a:pt x="161264" y="-150"/>
                      <a:pt x="131208" y="2"/>
                    </a:cubicBezTo>
                    <a:cubicBezTo>
                      <a:pt x="115189" y="155"/>
                      <a:pt x="100237" y="2443"/>
                      <a:pt x="86659" y="6715"/>
                    </a:cubicBezTo>
                    <a:cubicBezTo>
                      <a:pt x="78573" y="9309"/>
                      <a:pt x="69571" y="13123"/>
                      <a:pt x="62706" y="17090"/>
                    </a:cubicBezTo>
                    <a:lnTo>
                      <a:pt x="38295" y="39212"/>
                    </a:lnTo>
                    <a:close/>
                  </a:path>
                </a:pathLst>
              </a:custGeom>
              <a:solidFill>
                <a:srgbClr val="A3A9DC">
                  <a:alpha val="14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0" name="Forma Livre: Forma 1499">
                <a:extLst>
                  <a:ext uri="{FF2B5EF4-FFF2-40B4-BE49-F238E27FC236}">
                    <a16:creationId xmlns:a16="http://schemas.microsoft.com/office/drawing/2014/main" id="{FCABCD65-4A7D-B9C4-9F1B-A910A40195A7}"/>
                  </a:ext>
                </a:extLst>
              </p:cNvPr>
              <p:cNvSpPr/>
              <p:nvPr/>
            </p:nvSpPr>
            <p:spPr>
              <a:xfrm>
                <a:off x="8434073" y="5862957"/>
                <a:ext cx="524539" cy="295525"/>
              </a:xfrm>
              <a:custGeom>
                <a:avLst/>
                <a:gdLst>
                  <a:gd name="connsiteX0" fmla="*/ 36768 w 524539"/>
                  <a:gd name="connsiteY0" fmla="*/ 37991 h 295525"/>
                  <a:gd name="connsiteX1" fmla="*/ 0 w 524539"/>
                  <a:gd name="connsiteY1" fmla="*/ 96424 h 295525"/>
                  <a:gd name="connsiteX2" fmla="*/ 44702 w 524539"/>
                  <a:gd name="connsiteY2" fmla="*/ 162790 h 295525"/>
                  <a:gd name="connsiteX3" fmla="*/ 254785 w 524539"/>
                  <a:gd name="connsiteY3" fmla="*/ 275231 h 295525"/>
                  <a:gd name="connsiteX4" fmla="*/ 333662 w 524539"/>
                  <a:gd name="connsiteY4" fmla="*/ 295523 h 295525"/>
                  <a:gd name="connsiteX5" fmla="*/ 398961 w 524539"/>
                  <a:gd name="connsiteY5" fmla="*/ 280419 h 295525"/>
                  <a:gd name="connsiteX6" fmla="*/ 418794 w 524539"/>
                  <a:gd name="connsiteY6" fmla="*/ 271570 h 295525"/>
                  <a:gd name="connsiteX7" fmla="*/ 490347 w 524539"/>
                  <a:gd name="connsiteY7" fmla="*/ 239226 h 295525"/>
                  <a:gd name="connsiteX8" fmla="*/ 524369 w 524539"/>
                  <a:gd name="connsiteY8" fmla="*/ 177284 h 295525"/>
                  <a:gd name="connsiteX9" fmla="*/ 476159 w 524539"/>
                  <a:gd name="connsiteY9" fmla="*/ 111070 h 295525"/>
                  <a:gd name="connsiteX10" fmla="*/ 208253 w 524539"/>
                  <a:gd name="connsiteY10" fmla="*/ 20293 h 295525"/>
                  <a:gd name="connsiteX11" fmla="*/ 127240 w 524539"/>
                  <a:gd name="connsiteY11" fmla="*/ 2 h 295525"/>
                  <a:gd name="connsiteX12" fmla="*/ 84064 w 524539"/>
                  <a:gd name="connsiteY12" fmla="*/ 6563 h 295525"/>
                  <a:gd name="connsiteX13" fmla="*/ 60874 w 524539"/>
                  <a:gd name="connsiteY13" fmla="*/ 16785 h 295525"/>
                  <a:gd name="connsiteX14" fmla="*/ 36768 w 524539"/>
                  <a:gd name="connsiteY14" fmla="*/ 37991 h 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4539" h="295525">
                    <a:moveTo>
                      <a:pt x="36768" y="37991"/>
                    </a:moveTo>
                    <a:cubicBezTo>
                      <a:pt x="13273" y="51570"/>
                      <a:pt x="0" y="72929"/>
                      <a:pt x="0" y="96424"/>
                    </a:cubicBezTo>
                    <a:cubicBezTo>
                      <a:pt x="153" y="122207"/>
                      <a:pt x="16325" y="146466"/>
                      <a:pt x="44702" y="162790"/>
                    </a:cubicBezTo>
                    <a:lnTo>
                      <a:pt x="254785" y="275231"/>
                    </a:lnTo>
                    <a:cubicBezTo>
                      <a:pt x="277213" y="288199"/>
                      <a:pt x="305285" y="295370"/>
                      <a:pt x="333662" y="295523"/>
                    </a:cubicBezTo>
                    <a:cubicBezTo>
                      <a:pt x="358377" y="295675"/>
                      <a:pt x="380957" y="290488"/>
                      <a:pt x="398961" y="280419"/>
                    </a:cubicBezTo>
                    <a:cubicBezTo>
                      <a:pt x="399418" y="280266"/>
                      <a:pt x="418336" y="271875"/>
                      <a:pt x="418794" y="271570"/>
                    </a:cubicBezTo>
                    <a:lnTo>
                      <a:pt x="490347" y="239226"/>
                    </a:lnTo>
                    <a:cubicBezTo>
                      <a:pt x="515368" y="224732"/>
                      <a:pt x="526047" y="201847"/>
                      <a:pt x="524369" y="177284"/>
                    </a:cubicBezTo>
                    <a:cubicBezTo>
                      <a:pt x="522691" y="152721"/>
                      <a:pt x="502705" y="126479"/>
                      <a:pt x="476159" y="111070"/>
                    </a:cubicBezTo>
                    <a:lnTo>
                      <a:pt x="208253" y="20293"/>
                    </a:lnTo>
                    <a:cubicBezTo>
                      <a:pt x="185215" y="7020"/>
                      <a:pt x="156227" y="-150"/>
                      <a:pt x="127240" y="2"/>
                    </a:cubicBezTo>
                    <a:cubicBezTo>
                      <a:pt x="111678" y="155"/>
                      <a:pt x="97184" y="2444"/>
                      <a:pt x="84064" y="6563"/>
                    </a:cubicBezTo>
                    <a:cubicBezTo>
                      <a:pt x="76436" y="9004"/>
                      <a:pt x="67282" y="12971"/>
                      <a:pt x="60874" y="16785"/>
                    </a:cubicBezTo>
                    <a:lnTo>
                      <a:pt x="36768" y="37991"/>
                    </a:lnTo>
                    <a:close/>
                  </a:path>
                </a:pathLst>
              </a:custGeom>
              <a:solidFill>
                <a:srgbClr val="9FA4D8">
                  <a:alpha val="19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1" name="Forma Livre: Forma 1500">
                <a:extLst>
                  <a:ext uri="{FF2B5EF4-FFF2-40B4-BE49-F238E27FC236}">
                    <a16:creationId xmlns:a16="http://schemas.microsoft.com/office/drawing/2014/main" id="{3E760662-3422-257A-210F-AF41A5C1B431}"/>
                  </a:ext>
                </a:extLst>
              </p:cNvPr>
              <p:cNvSpPr/>
              <p:nvPr/>
            </p:nvSpPr>
            <p:spPr>
              <a:xfrm>
                <a:off x="8437886" y="5865543"/>
                <a:ext cx="507575" cy="285922"/>
              </a:xfrm>
              <a:custGeom>
                <a:avLst/>
                <a:gdLst>
                  <a:gd name="connsiteX0" fmla="*/ 35091 w 507575"/>
                  <a:gd name="connsiteY0" fmla="*/ 36778 h 285922"/>
                  <a:gd name="connsiteX1" fmla="*/ 1 w 507575"/>
                  <a:gd name="connsiteY1" fmla="*/ 92770 h 285922"/>
                  <a:gd name="connsiteX2" fmla="*/ 42872 w 507575"/>
                  <a:gd name="connsiteY2" fmla="*/ 156237 h 285922"/>
                  <a:gd name="connsiteX3" fmla="*/ 248989 w 507575"/>
                  <a:gd name="connsiteY3" fmla="*/ 266390 h 285922"/>
                  <a:gd name="connsiteX4" fmla="*/ 324967 w 507575"/>
                  <a:gd name="connsiteY4" fmla="*/ 285919 h 285922"/>
                  <a:gd name="connsiteX5" fmla="*/ 387824 w 507575"/>
                  <a:gd name="connsiteY5" fmla="*/ 271577 h 285922"/>
                  <a:gd name="connsiteX6" fmla="*/ 406895 w 507575"/>
                  <a:gd name="connsiteY6" fmla="*/ 263034 h 285922"/>
                  <a:gd name="connsiteX7" fmla="*/ 475549 w 507575"/>
                  <a:gd name="connsiteY7" fmla="*/ 231757 h 285922"/>
                  <a:gd name="connsiteX8" fmla="*/ 507283 w 507575"/>
                  <a:gd name="connsiteY8" fmla="*/ 171494 h 285922"/>
                  <a:gd name="connsiteX9" fmla="*/ 459988 w 507575"/>
                  <a:gd name="connsiteY9" fmla="*/ 108179 h 285922"/>
                  <a:gd name="connsiteX10" fmla="*/ 201389 w 507575"/>
                  <a:gd name="connsiteY10" fmla="*/ 19538 h 285922"/>
                  <a:gd name="connsiteX11" fmla="*/ 122817 w 507575"/>
                  <a:gd name="connsiteY11" fmla="*/ 10 h 285922"/>
                  <a:gd name="connsiteX12" fmla="*/ 81014 w 507575"/>
                  <a:gd name="connsiteY12" fmla="*/ 6570 h 285922"/>
                  <a:gd name="connsiteX13" fmla="*/ 58587 w 507575"/>
                  <a:gd name="connsiteY13" fmla="*/ 16487 h 285922"/>
                  <a:gd name="connsiteX14" fmla="*/ 35091 w 507575"/>
                  <a:gd name="connsiteY14" fmla="*/ 36778 h 28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7575" h="285922">
                    <a:moveTo>
                      <a:pt x="35091" y="36778"/>
                    </a:moveTo>
                    <a:cubicBezTo>
                      <a:pt x="12512" y="49746"/>
                      <a:pt x="-151" y="70190"/>
                      <a:pt x="1" y="92770"/>
                    </a:cubicBezTo>
                    <a:cubicBezTo>
                      <a:pt x="154" y="117486"/>
                      <a:pt x="15716" y="140523"/>
                      <a:pt x="42872" y="156237"/>
                    </a:cubicBezTo>
                    <a:lnTo>
                      <a:pt x="248989" y="266390"/>
                    </a:lnTo>
                    <a:cubicBezTo>
                      <a:pt x="270653" y="278900"/>
                      <a:pt x="297505" y="285766"/>
                      <a:pt x="324967" y="285919"/>
                    </a:cubicBezTo>
                    <a:cubicBezTo>
                      <a:pt x="348767" y="286071"/>
                      <a:pt x="370584" y="281189"/>
                      <a:pt x="387824" y="271577"/>
                    </a:cubicBezTo>
                    <a:cubicBezTo>
                      <a:pt x="388435" y="271425"/>
                      <a:pt x="406285" y="263339"/>
                      <a:pt x="406895" y="263034"/>
                    </a:cubicBezTo>
                    <a:lnTo>
                      <a:pt x="475549" y="231757"/>
                    </a:lnTo>
                    <a:cubicBezTo>
                      <a:pt x="499961" y="217722"/>
                      <a:pt x="509420" y="195294"/>
                      <a:pt x="507283" y="171494"/>
                    </a:cubicBezTo>
                    <a:cubicBezTo>
                      <a:pt x="505300" y="148456"/>
                      <a:pt x="485008" y="122673"/>
                      <a:pt x="459988" y="108179"/>
                    </a:cubicBezTo>
                    <a:lnTo>
                      <a:pt x="201389" y="19538"/>
                    </a:lnTo>
                    <a:cubicBezTo>
                      <a:pt x="179114" y="6722"/>
                      <a:pt x="150889" y="-295"/>
                      <a:pt x="122817" y="10"/>
                    </a:cubicBezTo>
                    <a:cubicBezTo>
                      <a:pt x="107713" y="162"/>
                      <a:pt x="93677" y="2603"/>
                      <a:pt x="81014" y="6570"/>
                    </a:cubicBezTo>
                    <a:cubicBezTo>
                      <a:pt x="73843" y="8859"/>
                      <a:pt x="64689" y="12978"/>
                      <a:pt x="58587" y="16487"/>
                    </a:cubicBezTo>
                    <a:lnTo>
                      <a:pt x="35091" y="36778"/>
                    </a:lnTo>
                    <a:close/>
                  </a:path>
                </a:pathLst>
              </a:custGeom>
              <a:solidFill>
                <a:srgbClr val="9BA0D5">
                  <a:alpha val="24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2" name="Forma Livre: Forma 1501">
                <a:extLst>
                  <a:ext uri="{FF2B5EF4-FFF2-40B4-BE49-F238E27FC236}">
                    <a16:creationId xmlns:a16="http://schemas.microsoft.com/office/drawing/2014/main" id="{BF95C68F-7F03-31FA-E273-4DE72424F832}"/>
                  </a:ext>
                </a:extLst>
              </p:cNvPr>
              <p:cNvSpPr/>
              <p:nvPr/>
            </p:nvSpPr>
            <p:spPr>
              <a:xfrm>
                <a:off x="8441547" y="5868136"/>
                <a:ext cx="490653" cy="276158"/>
              </a:xfrm>
              <a:custGeom>
                <a:avLst/>
                <a:gdLst>
                  <a:gd name="connsiteX0" fmla="*/ 33566 w 490653"/>
                  <a:gd name="connsiteY0" fmla="*/ 35406 h 276158"/>
                  <a:gd name="connsiteX1" fmla="*/ 1 w 490653"/>
                  <a:gd name="connsiteY1" fmla="*/ 88956 h 276158"/>
                  <a:gd name="connsiteX2" fmla="*/ 41042 w 490653"/>
                  <a:gd name="connsiteY2" fmla="*/ 149525 h 276158"/>
                  <a:gd name="connsiteX3" fmla="*/ 243192 w 490653"/>
                  <a:gd name="connsiteY3" fmla="*/ 257389 h 276158"/>
                  <a:gd name="connsiteX4" fmla="*/ 316119 w 490653"/>
                  <a:gd name="connsiteY4" fmla="*/ 276155 h 276158"/>
                  <a:gd name="connsiteX5" fmla="*/ 376534 w 490653"/>
                  <a:gd name="connsiteY5" fmla="*/ 262576 h 276158"/>
                  <a:gd name="connsiteX6" fmla="*/ 394842 w 490653"/>
                  <a:gd name="connsiteY6" fmla="*/ 254490 h 276158"/>
                  <a:gd name="connsiteX7" fmla="*/ 460751 w 490653"/>
                  <a:gd name="connsiteY7" fmla="*/ 224435 h 276158"/>
                  <a:gd name="connsiteX8" fmla="*/ 490196 w 490653"/>
                  <a:gd name="connsiteY8" fmla="*/ 165849 h 276158"/>
                  <a:gd name="connsiteX9" fmla="*/ 443664 w 490653"/>
                  <a:gd name="connsiteY9" fmla="*/ 105433 h 276158"/>
                  <a:gd name="connsiteX10" fmla="*/ 194371 w 490653"/>
                  <a:gd name="connsiteY10" fmla="*/ 18776 h 276158"/>
                  <a:gd name="connsiteX11" fmla="*/ 118240 w 490653"/>
                  <a:gd name="connsiteY11" fmla="*/ 10 h 276158"/>
                  <a:gd name="connsiteX12" fmla="*/ 77810 w 490653"/>
                  <a:gd name="connsiteY12" fmla="*/ 6570 h 276158"/>
                  <a:gd name="connsiteX13" fmla="*/ 56146 w 490653"/>
                  <a:gd name="connsiteY13" fmla="*/ 16182 h 276158"/>
                  <a:gd name="connsiteX14" fmla="*/ 33566 w 490653"/>
                  <a:gd name="connsiteY14" fmla="*/ 35406 h 27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0653" h="276158">
                    <a:moveTo>
                      <a:pt x="33566" y="35406"/>
                    </a:moveTo>
                    <a:cubicBezTo>
                      <a:pt x="11902" y="47916"/>
                      <a:pt x="-151" y="67444"/>
                      <a:pt x="1" y="88956"/>
                    </a:cubicBezTo>
                    <a:cubicBezTo>
                      <a:pt x="154" y="112451"/>
                      <a:pt x="15106" y="134574"/>
                      <a:pt x="41042" y="149525"/>
                    </a:cubicBezTo>
                    <a:lnTo>
                      <a:pt x="243192" y="257389"/>
                    </a:lnTo>
                    <a:cubicBezTo>
                      <a:pt x="263941" y="269289"/>
                      <a:pt x="289877" y="276002"/>
                      <a:pt x="316119" y="276155"/>
                    </a:cubicBezTo>
                    <a:cubicBezTo>
                      <a:pt x="339004" y="276307"/>
                      <a:pt x="359905" y="271578"/>
                      <a:pt x="376534" y="262576"/>
                    </a:cubicBezTo>
                    <a:cubicBezTo>
                      <a:pt x="377297" y="262271"/>
                      <a:pt x="394232" y="254795"/>
                      <a:pt x="394842" y="254490"/>
                    </a:cubicBezTo>
                    <a:lnTo>
                      <a:pt x="460751" y="224435"/>
                    </a:lnTo>
                    <a:cubicBezTo>
                      <a:pt x="484551" y="210704"/>
                      <a:pt x="492789" y="188887"/>
                      <a:pt x="490196" y="165849"/>
                    </a:cubicBezTo>
                    <a:cubicBezTo>
                      <a:pt x="487907" y="144185"/>
                      <a:pt x="467159" y="119012"/>
                      <a:pt x="443664" y="105433"/>
                    </a:cubicBezTo>
                    <a:lnTo>
                      <a:pt x="194371" y="18776"/>
                    </a:lnTo>
                    <a:cubicBezTo>
                      <a:pt x="172706" y="6265"/>
                      <a:pt x="145397" y="-295"/>
                      <a:pt x="118240" y="10"/>
                    </a:cubicBezTo>
                    <a:cubicBezTo>
                      <a:pt x="103594" y="163"/>
                      <a:pt x="90016" y="2604"/>
                      <a:pt x="77810" y="6570"/>
                    </a:cubicBezTo>
                    <a:cubicBezTo>
                      <a:pt x="71097" y="8707"/>
                      <a:pt x="61943" y="12826"/>
                      <a:pt x="56146" y="16182"/>
                    </a:cubicBezTo>
                    <a:lnTo>
                      <a:pt x="33566" y="35406"/>
                    </a:lnTo>
                    <a:close/>
                  </a:path>
                </a:pathLst>
              </a:custGeom>
              <a:solidFill>
                <a:srgbClr val="979BD2">
                  <a:alpha val="29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3" name="Forma Livre: Forma 1502">
                <a:extLst>
                  <a:ext uri="{FF2B5EF4-FFF2-40B4-BE49-F238E27FC236}">
                    <a16:creationId xmlns:a16="http://schemas.microsoft.com/office/drawing/2014/main" id="{B79BE884-AA88-D5B2-32DA-87E47CC0FE90}"/>
                  </a:ext>
                </a:extLst>
              </p:cNvPr>
              <p:cNvSpPr/>
              <p:nvPr/>
            </p:nvSpPr>
            <p:spPr>
              <a:xfrm>
                <a:off x="8445056" y="5870424"/>
                <a:ext cx="474183" cy="267004"/>
              </a:xfrm>
              <a:custGeom>
                <a:avLst/>
                <a:gdLst>
                  <a:gd name="connsiteX0" fmla="*/ 32040 w 474183"/>
                  <a:gd name="connsiteY0" fmla="*/ 34490 h 267004"/>
                  <a:gd name="connsiteX1" fmla="*/ 2 w 474183"/>
                  <a:gd name="connsiteY1" fmla="*/ 85447 h 267004"/>
                  <a:gd name="connsiteX2" fmla="*/ 39363 w 474183"/>
                  <a:gd name="connsiteY2" fmla="*/ 143270 h 267004"/>
                  <a:gd name="connsiteX3" fmla="*/ 237547 w 474183"/>
                  <a:gd name="connsiteY3" fmla="*/ 248846 h 267004"/>
                  <a:gd name="connsiteX4" fmla="*/ 307422 w 474183"/>
                  <a:gd name="connsiteY4" fmla="*/ 267001 h 267004"/>
                  <a:gd name="connsiteX5" fmla="*/ 365550 w 474183"/>
                  <a:gd name="connsiteY5" fmla="*/ 254033 h 267004"/>
                  <a:gd name="connsiteX6" fmla="*/ 383095 w 474183"/>
                  <a:gd name="connsiteY6" fmla="*/ 246252 h 267004"/>
                  <a:gd name="connsiteX7" fmla="*/ 446257 w 474183"/>
                  <a:gd name="connsiteY7" fmla="*/ 217264 h 267004"/>
                  <a:gd name="connsiteX8" fmla="*/ 473567 w 474183"/>
                  <a:gd name="connsiteY8" fmla="*/ 160357 h 267004"/>
                  <a:gd name="connsiteX9" fmla="*/ 427949 w 474183"/>
                  <a:gd name="connsiteY9" fmla="*/ 102840 h 267004"/>
                  <a:gd name="connsiteX10" fmla="*/ 187963 w 474183"/>
                  <a:gd name="connsiteY10" fmla="*/ 18166 h 267004"/>
                  <a:gd name="connsiteX11" fmla="*/ 114273 w 474183"/>
                  <a:gd name="connsiteY11" fmla="*/ 10 h 267004"/>
                  <a:gd name="connsiteX12" fmla="*/ 75216 w 474183"/>
                  <a:gd name="connsiteY12" fmla="*/ 6418 h 267004"/>
                  <a:gd name="connsiteX13" fmla="*/ 54315 w 474183"/>
                  <a:gd name="connsiteY13" fmla="*/ 15725 h 267004"/>
                  <a:gd name="connsiteX14" fmla="*/ 32040 w 474183"/>
                  <a:gd name="connsiteY14" fmla="*/ 34490 h 26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4183" h="267004">
                    <a:moveTo>
                      <a:pt x="32040" y="34490"/>
                    </a:moveTo>
                    <a:cubicBezTo>
                      <a:pt x="11291" y="46391"/>
                      <a:pt x="-151" y="65004"/>
                      <a:pt x="2" y="85447"/>
                    </a:cubicBezTo>
                    <a:cubicBezTo>
                      <a:pt x="154" y="107875"/>
                      <a:pt x="14343" y="128929"/>
                      <a:pt x="39363" y="143270"/>
                    </a:cubicBezTo>
                    <a:lnTo>
                      <a:pt x="237547" y="248846"/>
                    </a:lnTo>
                    <a:cubicBezTo>
                      <a:pt x="257380" y="260288"/>
                      <a:pt x="282248" y="266696"/>
                      <a:pt x="307422" y="267001"/>
                    </a:cubicBezTo>
                    <a:cubicBezTo>
                      <a:pt x="329391" y="267154"/>
                      <a:pt x="349378" y="262729"/>
                      <a:pt x="365550" y="254033"/>
                    </a:cubicBezTo>
                    <a:cubicBezTo>
                      <a:pt x="366312" y="253728"/>
                      <a:pt x="382332" y="246710"/>
                      <a:pt x="383095" y="246252"/>
                    </a:cubicBezTo>
                    <a:lnTo>
                      <a:pt x="446257" y="217264"/>
                    </a:lnTo>
                    <a:cubicBezTo>
                      <a:pt x="469447" y="203839"/>
                      <a:pt x="476465" y="182632"/>
                      <a:pt x="473567" y="160357"/>
                    </a:cubicBezTo>
                    <a:cubicBezTo>
                      <a:pt x="470973" y="140219"/>
                      <a:pt x="449919" y="115503"/>
                      <a:pt x="427949" y="102840"/>
                    </a:cubicBezTo>
                    <a:lnTo>
                      <a:pt x="187963" y="18166"/>
                    </a:lnTo>
                    <a:cubicBezTo>
                      <a:pt x="167061" y="6113"/>
                      <a:pt x="140667" y="-295"/>
                      <a:pt x="114273" y="10"/>
                    </a:cubicBezTo>
                    <a:cubicBezTo>
                      <a:pt x="100237" y="163"/>
                      <a:pt x="86964" y="2604"/>
                      <a:pt x="75216" y="6418"/>
                    </a:cubicBezTo>
                    <a:cubicBezTo>
                      <a:pt x="68961" y="8401"/>
                      <a:pt x="59655" y="12673"/>
                      <a:pt x="54315" y="15725"/>
                    </a:cubicBezTo>
                    <a:lnTo>
                      <a:pt x="32040" y="34490"/>
                    </a:lnTo>
                    <a:close/>
                  </a:path>
                </a:pathLst>
              </a:custGeom>
              <a:solidFill>
                <a:srgbClr val="9397CF">
                  <a:alpha val="33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4" name="Forma Livre: Forma 1503">
                <a:extLst>
                  <a:ext uri="{FF2B5EF4-FFF2-40B4-BE49-F238E27FC236}">
                    <a16:creationId xmlns:a16="http://schemas.microsoft.com/office/drawing/2014/main" id="{6231EB7E-D3A9-4408-A9E0-6E3D9F2F2B8A}"/>
                  </a:ext>
                </a:extLst>
              </p:cNvPr>
              <p:cNvSpPr/>
              <p:nvPr/>
            </p:nvSpPr>
            <p:spPr>
              <a:xfrm>
                <a:off x="8448718" y="5872699"/>
                <a:ext cx="457218" cy="257570"/>
              </a:xfrm>
              <a:custGeom>
                <a:avLst/>
                <a:gdLst>
                  <a:gd name="connsiteX0" fmla="*/ 30515 w 457218"/>
                  <a:gd name="connsiteY0" fmla="*/ 33436 h 257570"/>
                  <a:gd name="connsiteX1" fmla="*/ 2 w 457218"/>
                  <a:gd name="connsiteY1" fmla="*/ 81952 h 257570"/>
                  <a:gd name="connsiteX2" fmla="*/ 37533 w 457218"/>
                  <a:gd name="connsiteY2" fmla="*/ 136876 h 257570"/>
                  <a:gd name="connsiteX3" fmla="*/ 231749 w 457218"/>
                  <a:gd name="connsiteY3" fmla="*/ 240163 h 257570"/>
                  <a:gd name="connsiteX4" fmla="*/ 298574 w 457218"/>
                  <a:gd name="connsiteY4" fmla="*/ 257556 h 257570"/>
                  <a:gd name="connsiteX5" fmla="*/ 354260 w 457218"/>
                  <a:gd name="connsiteY5" fmla="*/ 245350 h 257570"/>
                  <a:gd name="connsiteX6" fmla="*/ 371043 w 457218"/>
                  <a:gd name="connsiteY6" fmla="*/ 237874 h 257570"/>
                  <a:gd name="connsiteX7" fmla="*/ 431306 w 457218"/>
                  <a:gd name="connsiteY7" fmla="*/ 209955 h 257570"/>
                  <a:gd name="connsiteX8" fmla="*/ 456327 w 457218"/>
                  <a:gd name="connsiteY8" fmla="*/ 154573 h 257570"/>
                  <a:gd name="connsiteX9" fmla="*/ 411625 w 457218"/>
                  <a:gd name="connsiteY9" fmla="*/ 99955 h 257570"/>
                  <a:gd name="connsiteX10" fmla="*/ 180945 w 457218"/>
                  <a:gd name="connsiteY10" fmla="*/ 17417 h 257570"/>
                  <a:gd name="connsiteX11" fmla="*/ 109849 w 457218"/>
                  <a:gd name="connsiteY11" fmla="*/ 24 h 257570"/>
                  <a:gd name="connsiteX12" fmla="*/ 72165 w 457218"/>
                  <a:gd name="connsiteY12" fmla="*/ 6432 h 257570"/>
                  <a:gd name="connsiteX13" fmla="*/ 52027 w 457218"/>
                  <a:gd name="connsiteY13" fmla="*/ 15433 h 257570"/>
                  <a:gd name="connsiteX14" fmla="*/ 30515 w 457218"/>
                  <a:gd name="connsiteY14" fmla="*/ 33436 h 25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7218" h="257570">
                    <a:moveTo>
                      <a:pt x="30515" y="33436"/>
                    </a:moveTo>
                    <a:cubicBezTo>
                      <a:pt x="10834" y="44878"/>
                      <a:pt x="-151" y="62423"/>
                      <a:pt x="2" y="81952"/>
                    </a:cubicBezTo>
                    <a:cubicBezTo>
                      <a:pt x="307" y="103159"/>
                      <a:pt x="13732" y="123145"/>
                      <a:pt x="37533" y="136876"/>
                    </a:cubicBezTo>
                    <a:lnTo>
                      <a:pt x="231749" y="240163"/>
                    </a:lnTo>
                    <a:cubicBezTo>
                      <a:pt x="250820" y="251148"/>
                      <a:pt x="274621" y="257251"/>
                      <a:pt x="298574" y="257556"/>
                    </a:cubicBezTo>
                    <a:cubicBezTo>
                      <a:pt x="319475" y="257860"/>
                      <a:pt x="338851" y="253589"/>
                      <a:pt x="354260" y="245350"/>
                    </a:cubicBezTo>
                    <a:cubicBezTo>
                      <a:pt x="355175" y="245045"/>
                      <a:pt x="370126" y="238332"/>
                      <a:pt x="371043" y="237874"/>
                    </a:cubicBezTo>
                    <a:lnTo>
                      <a:pt x="431306" y="209955"/>
                    </a:lnTo>
                    <a:cubicBezTo>
                      <a:pt x="454038" y="196834"/>
                      <a:pt x="459684" y="176390"/>
                      <a:pt x="456327" y="154573"/>
                    </a:cubicBezTo>
                    <a:cubicBezTo>
                      <a:pt x="453428" y="135960"/>
                      <a:pt x="431916" y="111702"/>
                      <a:pt x="411625" y="99955"/>
                    </a:cubicBezTo>
                    <a:lnTo>
                      <a:pt x="180945" y="17417"/>
                    </a:lnTo>
                    <a:cubicBezTo>
                      <a:pt x="160654" y="5669"/>
                      <a:pt x="135175" y="-434"/>
                      <a:pt x="109849" y="24"/>
                    </a:cubicBezTo>
                    <a:cubicBezTo>
                      <a:pt x="96271" y="329"/>
                      <a:pt x="83455" y="2618"/>
                      <a:pt x="72165" y="6432"/>
                    </a:cubicBezTo>
                    <a:cubicBezTo>
                      <a:pt x="66368" y="8415"/>
                      <a:pt x="57062" y="12687"/>
                      <a:pt x="52027" y="15433"/>
                    </a:cubicBezTo>
                    <a:lnTo>
                      <a:pt x="30515" y="33436"/>
                    </a:lnTo>
                    <a:close/>
                  </a:path>
                </a:pathLst>
              </a:custGeom>
              <a:solidFill>
                <a:srgbClr val="8F92CC">
                  <a:alpha val="38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5" name="Forma Livre: Forma 1504">
                <a:extLst>
                  <a:ext uri="{FF2B5EF4-FFF2-40B4-BE49-F238E27FC236}">
                    <a16:creationId xmlns:a16="http://schemas.microsoft.com/office/drawing/2014/main" id="{202B9B2A-4C06-72D3-26DF-34EC467698A4}"/>
                  </a:ext>
                </a:extLst>
              </p:cNvPr>
              <p:cNvSpPr/>
              <p:nvPr/>
            </p:nvSpPr>
            <p:spPr>
              <a:xfrm>
                <a:off x="8452527" y="5875139"/>
                <a:ext cx="442111" cy="247961"/>
              </a:xfrm>
              <a:custGeom>
                <a:avLst/>
                <a:gdLst>
                  <a:gd name="connsiteX0" fmla="*/ 28842 w 442111"/>
                  <a:gd name="connsiteY0" fmla="*/ 32217 h 247961"/>
                  <a:gd name="connsiteX1" fmla="*/ 7 w 442111"/>
                  <a:gd name="connsiteY1" fmla="*/ 78292 h 247961"/>
                  <a:gd name="connsiteX2" fmla="*/ 35707 w 442111"/>
                  <a:gd name="connsiteY2" fmla="*/ 130317 h 247961"/>
                  <a:gd name="connsiteX3" fmla="*/ 225957 w 442111"/>
                  <a:gd name="connsiteY3" fmla="*/ 231315 h 247961"/>
                  <a:gd name="connsiteX4" fmla="*/ 289882 w 442111"/>
                  <a:gd name="connsiteY4" fmla="*/ 247945 h 247961"/>
                  <a:gd name="connsiteX5" fmla="*/ 343128 w 442111"/>
                  <a:gd name="connsiteY5" fmla="*/ 236502 h 247961"/>
                  <a:gd name="connsiteX6" fmla="*/ 359147 w 442111"/>
                  <a:gd name="connsiteY6" fmla="*/ 229332 h 247961"/>
                  <a:gd name="connsiteX7" fmla="*/ 416665 w 442111"/>
                  <a:gd name="connsiteY7" fmla="*/ 202633 h 247961"/>
                  <a:gd name="connsiteX8" fmla="*/ 439397 w 442111"/>
                  <a:gd name="connsiteY8" fmla="*/ 148930 h 247961"/>
                  <a:gd name="connsiteX9" fmla="*/ 395611 w 442111"/>
                  <a:gd name="connsiteY9" fmla="*/ 97210 h 247961"/>
                  <a:gd name="connsiteX10" fmla="*/ 174237 w 442111"/>
                  <a:gd name="connsiteY10" fmla="*/ 16655 h 247961"/>
                  <a:gd name="connsiteX11" fmla="*/ 105582 w 442111"/>
                  <a:gd name="connsiteY11" fmla="*/ 25 h 247961"/>
                  <a:gd name="connsiteX12" fmla="*/ 69272 w 442111"/>
                  <a:gd name="connsiteY12" fmla="*/ 6280 h 247961"/>
                  <a:gd name="connsiteX13" fmla="*/ 49896 w 442111"/>
                  <a:gd name="connsiteY13" fmla="*/ 15129 h 247961"/>
                  <a:gd name="connsiteX14" fmla="*/ 28842 w 442111"/>
                  <a:gd name="connsiteY14" fmla="*/ 32217 h 24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2111" h="247961">
                    <a:moveTo>
                      <a:pt x="28842" y="32217"/>
                    </a:moveTo>
                    <a:cubicBezTo>
                      <a:pt x="10076" y="43049"/>
                      <a:pt x="-298" y="59831"/>
                      <a:pt x="7" y="78292"/>
                    </a:cubicBezTo>
                    <a:cubicBezTo>
                      <a:pt x="312" y="98430"/>
                      <a:pt x="13127" y="117348"/>
                      <a:pt x="35707" y="130317"/>
                    </a:cubicBezTo>
                    <a:lnTo>
                      <a:pt x="225957" y="231315"/>
                    </a:lnTo>
                    <a:cubicBezTo>
                      <a:pt x="244112" y="241842"/>
                      <a:pt x="266845" y="247640"/>
                      <a:pt x="289882" y="247945"/>
                    </a:cubicBezTo>
                    <a:cubicBezTo>
                      <a:pt x="309869" y="248250"/>
                      <a:pt x="328328" y="244284"/>
                      <a:pt x="343128" y="236502"/>
                    </a:cubicBezTo>
                    <a:cubicBezTo>
                      <a:pt x="344196" y="236198"/>
                      <a:pt x="358232" y="229942"/>
                      <a:pt x="359147" y="229332"/>
                    </a:cubicBezTo>
                    <a:lnTo>
                      <a:pt x="416665" y="202633"/>
                    </a:lnTo>
                    <a:cubicBezTo>
                      <a:pt x="438786" y="189817"/>
                      <a:pt x="446873" y="169069"/>
                      <a:pt x="439397" y="148930"/>
                    </a:cubicBezTo>
                    <a:cubicBezTo>
                      <a:pt x="439397" y="131537"/>
                      <a:pt x="414376" y="108042"/>
                      <a:pt x="395611" y="97210"/>
                    </a:cubicBezTo>
                    <a:lnTo>
                      <a:pt x="174237" y="16655"/>
                    </a:lnTo>
                    <a:cubicBezTo>
                      <a:pt x="154709" y="5365"/>
                      <a:pt x="129993" y="-433"/>
                      <a:pt x="105582" y="25"/>
                    </a:cubicBezTo>
                    <a:cubicBezTo>
                      <a:pt x="92462" y="330"/>
                      <a:pt x="80104" y="2771"/>
                      <a:pt x="69272" y="6280"/>
                    </a:cubicBezTo>
                    <a:cubicBezTo>
                      <a:pt x="63932" y="8111"/>
                      <a:pt x="54473" y="12383"/>
                      <a:pt x="49896" y="15129"/>
                    </a:cubicBezTo>
                    <a:lnTo>
                      <a:pt x="28842" y="32217"/>
                    </a:lnTo>
                    <a:close/>
                  </a:path>
                </a:pathLst>
              </a:custGeom>
              <a:solidFill>
                <a:srgbClr val="8B8EC9">
                  <a:alpha val="43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6" name="Forma Livre: Forma 1505">
                <a:extLst>
                  <a:ext uri="{FF2B5EF4-FFF2-40B4-BE49-F238E27FC236}">
                    <a16:creationId xmlns:a16="http://schemas.microsoft.com/office/drawing/2014/main" id="{653DDCEA-E433-79D0-6C24-8BC9B24134B0}"/>
                  </a:ext>
                </a:extLst>
              </p:cNvPr>
              <p:cNvSpPr/>
              <p:nvPr/>
            </p:nvSpPr>
            <p:spPr>
              <a:xfrm>
                <a:off x="8456188" y="5877732"/>
                <a:ext cx="425852" cy="238504"/>
              </a:xfrm>
              <a:custGeom>
                <a:avLst/>
                <a:gdLst>
                  <a:gd name="connsiteX0" fmla="*/ 27316 w 425852"/>
                  <a:gd name="connsiteY0" fmla="*/ 30997 h 238504"/>
                  <a:gd name="connsiteX1" fmla="*/ 7 w 425852"/>
                  <a:gd name="connsiteY1" fmla="*/ 74478 h 238504"/>
                  <a:gd name="connsiteX2" fmla="*/ 34029 w 425852"/>
                  <a:gd name="connsiteY2" fmla="*/ 123757 h 238504"/>
                  <a:gd name="connsiteX3" fmla="*/ 220312 w 425852"/>
                  <a:gd name="connsiteY3" fmla="*/ 222467 h 238504"/>
                  <a:gd name="connsiteX4" fmla="*/ 281186 w 425852"/>
                  <a:gd name="connsiteY4" fmla="*/ 238487 h 238504"/>
                  <a:gd name="connsiteX5" fmla="*/ 331991 w 425852"/>
                  <a:gd name="connsiteY5" fmla="*/ 227807 h 238504"/>
                  <a:gd name="connsiteX6" fmla="*/ 347247 w 425852"/>
                  <a:gd name="connsiteY6" fmla="*/ 221094 h 238504"/>
                  <a:gd name="connsiteX7" fmla="*/ 402018 w 425852"/>
                  <a:gd name="connsiteY7" fmla="*/ 195463 h 238504"/>
                  <a:gd name="connsiteX8" fmla="*/ 422462 w 425852"/>
                  <a:gd name="connsiteY8" fmla="*/ 143438 h 238504"/>
                  <a:gd name="connsiteX9" fmla="*/ 379591 w 425852"/>
                  <a:gd name="connsiteY9" fmla="*/ 94616 h 238504"/>
                  <a:gd name="connsiteX10" fmla="*/ 167677 w 425852"/>
                  <a:gd name="connsiteY10" fmla="*/ 16045 h 238504"/>
                  <a:gd name="connsiteX11" fmla="*/ 101463 w 425852"/>
                  <a:gd name="connsiteY11" fmla="*/ 26 h 238504"/>
                  <a:gd name="connsiteX12" fmla="*/ 66526 w 425852"/>
                  <a:gd name="connsiteY12" fmla="*/ 6281 h 238504"/>
                  <a:gd name="connsiteX13" fmla="*/ 48065 w 425852"/>
                  <a:gd name="connsiteY13" fmla="*/ 14825 h 238504"/>
                  <a:gd name="connsiteX14" fmla="*/ 27316 w 425852"/>
                  <a:gd name="connsiteY14" fmla="*/ 30997 h 2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5852" h="238504">
                    <a:moveTo>
                      <a:pt x="27316" y="30997"/>
                    </a:moveTo>
                    <a:cubicBezTo>
                      <a:pt x="9466" y="41218"/>
                      <a:pt x="-298" y="57085"/>
                      <a:pt x="7" y="74478"/>
                    </a:cubicBezTo>
                    <a:cubicBezTo>
                      <a:pt x="312" y="93396"/>
                      <a:pt x="12517" y="111246"/>
                      <a:pt x="34029" y="123757"/>
                    </a:cubicBezTo>
                    <a:lnTo>
                      <a:pt x="220312" y="222467"/>
                    </a:lnTo>
                    <a:cubicBezTo>
                      <a:pt x="237705" y="232536"/>
                      <a:pt x="259369" y="238028"/>
                      <a:pt x="281186" y="238487"/>
                    </a:cubicBezTo>
                    <a:cubicBezTo>
                      <a:pt x="300257" y="238792"/>
                      <a:pt x="317954" y="235130"/>
                      <a:pt x="331991" y="227807"/>
                    </a:cubicBezTo>
                    <a:cubicBezTo>
                      <a:pt x="333211" y="227349"/>
                      <a:pt x="346179" y="221551"/>
                      <a:pt x="347247" y="221094"/>
                    </a:cubicBezTo>
                    <a:lnTo>
                      <a:pt x="402018" y="195463"/>
                    </a:lnTo>
                    <a:cubicBezTo>
                      <a:pt x="423530" y="183105"/>
                      <a:pt x="430853" y="162661"/>
                      <a:pt x="422462" y="143438"/>
                    </a:cubicBezTo>
                    <a:cubicBezTo>
                      <a:pt x="422462" y="127571"/>
                      <a:pt x="396679" y="104533"/>
                      <a:pt x="379591" y="94616"/>
                    </a:cubicBezTo>
                    <a:lnTo>
                      <a:pt x="167677" y="16045"/>
                    </a:lnTo>
                    <a:cubicBezTo>
                      <a:pt x="148911" y="5213"/>
                      <a:pt x="124959" y="-432"/>
                      <a:pt x="101463" y="26"/>
                    </a:cubicBezTo>
                    <a:cubicBezTo>
                      <a:pt x="88800" y="331"/>
                      <a:pt x="76900" y="2772"/>
                      <a:pt x="66526" y="6281"/>
                    </a:cubicBezTo>
                    <a:cubicBezTo>
                      <a:pt x="61643" y="7959"/>
                      <a:pt x="52184" y="12384"/>
                      <a:pt x="48065" y="14825"/>
                    </a:cubicBezTo>
                    <a:lnTo>
                      <a:pt x="27316" y="30997"/>
                    </a:lnTo>
                    <a:close/>
                  </a:path>
                </a:pathLst>
              </a:custGeom>
              <a:solidFill>
                <a:srgbClr val="8789C6">
                  <a:alpha val="48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7" name="Forma Livre: Forma 1506">
                <a:extLst>
                  <a:ext uri="{FF2B5EF4-FFF2-40B4-BE49-F238E27FC236}">
                    <a16:creationId xmlns:a16="http://schemas.microsoft.com/office/drawing/2014/main" id="{B219A6C2-61E7-DAE2-CF27-8E97BA129895}"/>
                  </a:ext>
                </a:extLst>
              </p:cNvPr>
              <p:cNvSpPr/>
              <p:nvPr/>
            </p:nvSpPr>
            <p:spPr>
              <a:xfrm>
                <a:off x="8459697" y="5880152"/>
                <a:ext cx="409189" cy="228915"/>
              </a:xfrm>
              <a:custGeom>
                <a:avLst/>
                <a:gdLst>
                  <a:gd name="connsiteX0" fmla="*/ 25791 w 409189"/>
                  <a:gd name="connsiteY0" fmla="*/ 29797 h 228915"/>
                  <a:gd name="connsiteX1" fmla="*/ 7 w 409189"/>
                  <a:gd name="connsiteY1" fmla="*/ 70837 h 228915"/>
                  <a:gd name="connsiteX2" fmla="*/ 32199 w 409189"/>
                  <a:gd name="connsiteY2" fmla="*/ 117218 h 228915"/>
                  <a:gd name="connsiteX3" fmla="*/ 214363 w 409189"/>
                  <a:gd name="connsiteY3" fmla="*/ 213640 h 228915"/>
                  <a:gd name="connsiteX4" fmla="*/ 272186 w 409189"/>
                  <a:gd name="connsiteY4" fmla="*/ 228896 h 228915"/>
                  <a:gd name="connsiteX5" fmla="*/ 320549 w 409189"/>
                  <a:gd name="connsiteY5" fmla="*/ 218979 h 228915"/>
                  <a:gd name="connsiteX6" fmla="*/ 335043 w 409189"/>
                  <a:gd name="connsiteY6" fmla="*/ 212571 h 228915"/>
                  <a:gd name="connsiteX7" fmla="*/ 386915 w 409189"/>
                  <a:gd name="connsiteY7" fmla="*/ 188161 h 228915"/>
                  <a:gd name="connsiteX8" fmla="*/ 405223 w 409189"/>
                  <a:gd name="connsiteY8" fmla="*/ 137814 h 228915"/>
                  <a:gd name="connsiteX9" fmla="*/ 363114 w 409189"/>
                  <a:gd name="connsiteY9" fmla="*/ 91892 h 228915"/>
                  <a:gd name="connsiteX10" fmla="*/ 160507 w 409189"/>
                  <a:gd name="connsiteY10" fmla="*/ 15304 h 228915"/>
                  <a:gd name="connsiteX11" fmla="*/ 96734 w 409189"/>
                  <a:gd name="connsiteY11" fmla="*/ 47 h 228915"/>
                  <a:gd name="connsiteX12" fmla="*/ 63170 w 409189"/>
                  <a:gd name="connsiteY12" fmla="*/ 6302 h 228915"/>
                  <a:gd name="connsiteX13" fmla="*/ 45472 w 409189"/>
                  <a:gd name="connsiteY13" fmla="*/ 14541 h 228915"/>
                  <a:gd name="connsiteX14" fmla="*/ 25791 w 409189"/>
                  <a:gd name="connsiteY14" fmla="*/ 29797 h 22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9189" h="228915">
                    <a:moveTo>
                      <a:pt x="25791" y="29797"/>
                    </a:moveTo>
                    <a:cubicBezTo>
                      <a:pt x="8856" y="39562"/>
                      <a:pt x="-298" y="54513"/>
                      <a:pt x="7" y="70837"/>
                    </a:cubicBezTo>
                    <a:cubicBezTo>
                      <a:pt x="313" y="88535"/>
                      <a:pt x="11908" y="105470"/>
                      <a:pt x="32199" y="117218"/>
                    </a:cubicBezTo>
                    <a:lnTo>
                      <a:pt x="214363" y="213640"/>
                    </a:lnTo>
                    <a:cubicBezTo>
                      <a:pt x="230840" y="223099"/>
                      <a:pt x="251436" y="228438"/>
                      <a:pt x="272186" y="228896"/>
                    </a:cubicBezTo>
                    <a:cubicBezTo>
                      <a:pt x="290341" y="229201"/>
                      <a:pt x="307123" y="225845"/>
                      <a:pt x="320549" y="218979"/>
                    </a:cubicBezTo>
                    <a:cubicBezTo>
                      <a:pt x="321770" y="218521"/>
                      <a:pt x="333822" y="213182"/>
                      <a:pt x="335043" y="212571"/>
                    </a:cubicBezTo>
                    <a:lnTo>
                      <a:pt x="386915" y="188161"/>
                    </a:lnTo>
                    <a:cubicBezTo>
                      <a:pt x="407816" y="176108"/>
                      <a:pt x="414224" y="156275"/>
                      <a:pt x="405223" y="137814"/>
                    </a:cubicBezTo>
                    <a:cubicBezTo>
                      <a:pt x="405223" y="123320"/>
                      <a:pt x="378829" y="100893"/>
                      <a:pt x="363114" y="91892"/>
                    </a:cubicBezTo>
                    <a:lnTo>
                      <a:pt x="160507" y="15304"/>
                    </a:lnTo>
                    <a:cubicBezTo>
                      <a:pt x="142352" y="4777"/>
                      <a:pt x="119314" y="-563"/>
                      <a:pt x="96734" y="47"/>
                    </a:cubicBezTo>
                    <a:cubicBezTo>
                      <a:pt x="84529" y="352"/>
                      <a:pt x="73239" y="2793"/>
                      <a:pt x="63170" y="6302"/>
                    </a:cubicBezTo>
                    <a:cubicBezTo>
                      <a:pt x="58745" y="7828"/>
                      <a:pt x="49286" y="12405"/>
                      <a:pt x="45472" y="14541"/>
                    </a:cubicBezTo>
                    <a:lnTo>
                      <a:pt x="25791" y="29797"/>
                    </a:lnTo>
                    <a:close/>
                  </a:path>
                </a:pathLst>
              </a:custGeom>
              <a:solidFill>
                <a:srgbClr val="8385C2">
                  <a:alpha val="52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8" name="Forma Livre: Forma 1507">
                <a:extLst>
                  <a:ext uri="{FF2B5EF4-FFF2-40B4-BE49-F238E27FC236}">
                    <a16:creationId xmlns:a16="http://schemas.microsoft.com/office/drawing/2014/main" id="{5220BDA8-86CA-2065-6C1C-4CC522CD5F2C}"/>
                  </a:ext>
                </a:extLst>
              </p:cNvPr>
              <p:cNvSpPr/>
              <p:nvPr/>
            </p:nvSpPr>
            <p:spPr>
              <a:xfrm>
                <a:off x="8463358" y="5882438"/>
                <a:ext cx="393057" cy="219612"/>
              </a:xfrm>
              <a:custGeom>
                <a:avLst/>
                <a:gdLst>
                  <a:gd name="connsiteX0" fmla="*/ 24266 w 393057"/>
                  <a:gd name="connsiteY0" fmla="*/ 28884 h 219612"/>
                  <a:gd name="connsiteX1" fmla="*/ 8 w 393057"/>
                  <a:gd name="connsiteY1" fmla="*/ 67484 h 219612"/>
                  <a:gd name="connsiteX2" fmla="*/ 30368 w 393057"/>
                  <a:gd name="connsiteY2" fmla="*/ 110965 h 219612"/>
                  <a:gd name="connsiteX3" fmla="*/ 208565 w 393057"/>
                  <a:gd name="connsiteY3" fmla="*/ 205098 h 219612"/>
                  <a:gd name="connsiteX4" fmla="*/ 263336 w 393057"/>
                  <a:gd name="connsiteY4" fmla="*/ 219592 h 219612"/>
                  <a:gd name="connsiteX5" fmla="*/ 309412 w 393057"/>
                  <a:gd name="connsiteY5" fmla="*/ 210286 h 219612"/>
                  <a:gd name="connsiteX6" fmla="*/ 323142 w 393057"/>
                  <a:gd name="connsiteY6" fmla="*/ 204183 h 219612"/>
                  <a:gd name="connsiteX7" fmla="*/ 372269 w 393057"/>
                  <a:gd name="connsiteY7" fmla="*/ 180840 h 219612"/>
                  <a:gd name="connsiteX8" fmla="*/ 388288 w 393057"/>
                  <a:gd name="connsiteY8" fmla="*/ 132019 h 219612"/>
                  <a:gd name="connsiteX9" fmla="*/ 347095 w 393057"/>
                  <a:gd name="connsiteY9" fmla="*/ 88995 h 219612"/>
                  <a:gd name="connsiteX10" fmla="*/ 153794 w 393057"/>
                  <a:gd name="connsiteY10" fmla="*/ 14543 h 219612"/>
                  <a:gd name="connsiteX11" fmla="*/ 92615 w 393057"/>
                  <a:gd name="connsiteY11" fmla="*/ 50 h 219612"/>
                  <a:gd name="connsiteX12" fmla="*/ 60424 w 393057"/>
                  <a:gd name="connsiteY12" fmla="*/ 6152 h 219612"/>
                  <a:gd name="connsiteX13" fmla="*/ 43489 w 393057"/>
                  <a:gd name="connsiteY13" fmla="*/ 14085 h 219612"/>
                  <a:gd name="connsiteX14" fmla="*/ 24266 w 393057"/>
                  <a:gd name="connsiteY14" fmla="*/ 28884 h 21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3057" h="219612">
                    <a:moveTo>
                      <a:pt x="24266" y="28884"/>
                    </a:moveTo>
                    <a:cubicBezTo>
                      <a:pt x="8399" y="38038"/>
                      <a:pt x="-298" y="52075"/>
                      <a:pt x="8" y="67484"/>
                    </a:cubicBezTo>
                    <a:cubicBezTo>
                      <a:pt x="313" y="84113"/>
                      <a:pt x="11145" y="99980"/>
                      <a:pt x="30368" y="110965"/>
                    </a:cubicBezTo>
                    <a:lnTo>
                      <a:pt x="208565" y="205098"/>
                    </a:lnTo>
                    <a:cubicBezTo>
                      <a:pt x="224280" y="214100"/>
                      <a:pt x="243656" y="219287"/>
                      <a:pt x="263336" y="219592"/>
                    </a:cubicBezTo>
                    <a:cubicBezTo>
                      <a:pt x="280424" y="219897"/>
                      <a:pt x="296443" y="216846"/>
                      <a:pt x="309412" y="210286"/>
                    </a:cubicBezTo>
                    <a:cubicBezTo>
                      <a:pt x="310784" y="209828"/>
                      <a:pt x="321922" y="204946"/>
                      <a:pt x="323142" y="204183"/>
                    </a:cubicBezTo>
                    <a:lnTo>
                      <a:pt x="372269" y="180840"/>
                    </a:lnTo>
                    <a:cubicBezTo>
                      <a:pt x="392560" y="169093"/>
                      <a:pt x="398205" y="149717"/>
                      <a:pt x="388288" y="132019"/>
                    </a:cubicBezTo>
                    <a:cubicBezTo>
                      <a:pt x="388288" y="119051"/>
                      <a:pt x="361284" y="97081"/>
                      <a:pt x="347095" y="88995"/>
                    </a:cubicBezTo>
                    <a:lnTo>
                      <a:pt x="153794" y="14543"/>
                    </a:lnTo>
                    <a:cubicBezTo>
                      <a:pt x="136401" y="4474"/>
                      <a:pt x="114127" y="-561"/>
                      <a:pt x="92615" y="50"/>
                    </a:cubicBezTo>
                    <a:cubicBezTo>
                      <a:pt x="80868" y="355"/>
                      <a:pt x="70036" y="2796"/>
                      <a:pt x="60424" y="6152"/>
                    </a:cubicBezTo>
                    <a:cubicBezTo>
                      <a:pt x="56457" y="7525"/>
                      <a:pt x="46845" y="12102"/>
                      <a:pt x="43489" y="14085"/>
                    </a:cubicBezTo>
                    <a:lnTo>
                      <a:pt x="24266" y="28884"/>
                    </a:lnTo>
                    <a:close/>
                  </a:path>
                </a:pathLst>
              </a:custGeom>
              <a:solidFill>
                <a:srgbClr val="7F80BF">
                  <a:alpha val="57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9" name="Forma Livre: Forma 1508">
                <a:extLst>
                  <a:ext uri="{FF2B5EF4-FFF2-40B4-BE49-F238E27FC236}">
                    <a16:creationId xmlns:a16="http://schemas.microsoft.com/office/drawing/2014/main" id="{105C7E00-801C-D503-4820-ECE355F0EF4C}"/>
                  </a:ext>
                </a:extLst>
              </p:cNvPr>
              <p:cNvSpPr/>
              <p:nvPr/>
            </p:nvSpPr>
            <p:spPr>
              <a:xfrm>
                <a:off x="8467162" y="5884572"/>
                <a:ext cx="377002" cy="210486"/>
              </a:xfrm>
              <a:custGeom>
                <a:avLst/>
                <a:gdLst>
                  <a:gd name="connsiteX0" fmla="*/ 22598 w 377002"/>
                  <a:gd name="connsiteY0" fmla="*/ 27971 h 210486"/>
                  <a:gd name="connsiteX1" fmla="*/ 18 w 377002"/>
                  <a:gd name="connsiteY1" fmla="*/ 63976 h 210486"/>
                  <a:gd name="connsiteX2" fmla="*/ 28548 w 377002"/>
                  <a:gd name="connsiteY2" fmla="*/ 104711 h 210486"/>
                  <a:gd name="connsiteX3" fmla="*/ 202778 w 377002"/>
                  <a:gd name="connsiteY3" fmla="*/ 196556 h 210486"/>
                  <a:gd name="connsiteX4" fmla="*/ 254651 w 377002"/>
                  <a:gd name="connsiteY4" fmla="*/ 210440 h 210486"/>
                  <a:gd name="connsiteX5" fmla="*/ 298284 w 377002"/>
                  <a:gd name="connsiteY5" fmla="*/ 201896 h 210486"/>
                  <a:gd name="connsiteX6" fmla="*/ 311253 w 377002"/>
                  <a:gd name="connsiteY6" fmla="*/ 196098 h 210486"/>
                  <a:gd name="connsiteX7" fmla="*/ 357633 w 377002"/>
                  <a:gd name="connsiteY7" fmla="*/ 173824 h 210486"/>
                  <a:gd name="connsiteX8" fmla="*/ 371364 w 377002"/>
                  <a:gd name="connsiteY8" fmla="*/ 126681 h 210486"/>
                  <a:gd name="connsiteX9" fmla="*/ 331086 w 377002"/>
                  <a:gd name="connsiteY9" fmla="*/ 86403 h 210486"/>
                  <a:gd name="connsiteX10" fmla="*/ 147092 w 377002"/>
                  <a:gd name="connsiteY10" fmla="*/ 13935 h 210486"/>
                  <a:gd name="connsiteX11" fmla="*/ 88354 w 377002"/>
                  <a:gd name="connsiteY11" fmla="*/ 51 h 210486"/>
                  <a:gd name="connsiteX12" fmla="*/ 57536 w 377002"/>
                  <a:gd name="connsiteY12" fmla="*/ 6153 h 210486"/>
                  <a:gd name="connsiteX13" fmla="*/ 41364 w 377002"/>
                  <a:gd name="connsiteY13" fmla="*/ 13782 h 210486"/>
                  <a:gd name="connsiteX14" fmla="*/ 22598 w 377002"/>
                  <a:gd name="connsiteY14" fmla="*/ 27971 h 21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7002" h="210486">
                    <a:moveTo>
                      <a:pt x="22598" y="27971"/>
                    </a:moveTo>
                    <a:cubicBezTo>
                      <a:pt x="7647" y="36667"/>
                      <a:pt x="-439" y="49788"/>
                      <a:pt x="18" y="63976"/>
                    </a:cubicBezTo>
                    <a:cubicBezTo>
                      <a:pt x="323" y="79385"/>
                      <a:pt x="10545" y="94184"/>
                      <a:pt x="28548" y="104711"/>
                    </a:cubicBezTo>
                    <a:lnTo>
                      <a:pt x="202778" y="196556"/>
                    </a:lnTo>
                    <a:cubicBezTo>
                      <a:pt x="217577" y="205100"/>
                      <a:pt x="236038" y="209982"/>
                      <a:pt x="254651" y="210440"/>
                    </a:cubicBezTo>
                    <a:cubicBezTo>
                      <a:pt x="270823" y="210897"/>
                      <a:pt x="286079" y="207999"/>
                      <a:pt x="298284" y="201896"/>
                    </a:cubicBezTo>
                    <a:cubicBezTo>
                      <a:pt x="299811" y="201438"/>
                      <a:pt x="309880" y="196861"/>
                      <a:pt x="311253" y="196098"/>
                    </a:cubicBezTo>
                    <a:lnTo>
                      <a:pt x="357633" y="173824"/>
                    </a:lnTo>
                    <a:cubicBezTo>
                      <a:pt x="377314" y="162381"/>
                      <a:pt x="382196" y="143463"/>
                      <a:pt x="371364" y="126681"/>
                    </a:cubicBezTo>
                    <a:cubicBezTo>
                      <a:pt x="371364" y="115086"/>
                      <a:pt x="343597" y="93727"/>
                      <a:pt x="331086" y="86403"/>
                    </a:cubicBezTo>
                    <a:lnTo>
                      <a:pt x="147092" y="13935"/>
                    </a:lnTo>
                    <a:cubicBezTo>
                      <a:pt x="130309" y="4323"/>
                      <a:pt x="108950" y="-559"/>
                      <a:pt x="88354" y="51"/>
                    </a:cubicBezTo>
                    <a:cubicBezTo>
                      <a:pt x="77064" y="509"/>
                      <a:pt x="66690" y="2950"/>
                      <a:pt x="57536" y="6153"/>
                    </a:cubicBezTo>
                    <a:cubicBezTo>
                      <a:pt x="54026" y="7374"/>
                      <a:pt x="44415" y="12104"/>
                      <a:pt x="41364" y="13782"/>
                    </a:cubicBezTo>
                    <a:lnTo>
                      <a:pt x="22598" y="27971"/>
                    </a:lnTo>
                    <a:close/>
                  </a:path>
                </a:pathLst>
              </a:custGeom>
              <a:solidFill>
                <a:srgbClr val="7B7CBC">
                  <a:alpha val="62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0" name="Forma Livre: Forma 1509">
                <a:extLst>
                  <a:ext uri="{FF2B5EF4-FFF2-40B4-BE49-F238E27FC236}">
                    <a16:creationId xmlns:a16="http://schemas.microsoft.com/office/drawing/2014/main" id="{6D25259F-E6AE-48F4-116E-04BDED0065CF}"/>
                  </a:ext>
                </a:extLst>
              </p:cNvPr>
              <p:cNvSpPr/>
              <p:nvPr/>
            </p:nvSpPr>
            <p:spPr>
              <a:xfrm>
                <a:off x="8470822" y="5887135"/>
                <a:ext cx="360889" cy="200755"/>
              </a:xfrm>
              <a:custGeom>
                <a:avLst/>
                <a:gdLst>
                  <a:gd name="connsiteX0" fmla="*/ 21074 w 360889"/>
                  <a:gd name="connsiteY0" fmla="*/ 26628 h 200755"/>
                  <a:gd name="connsiteX1" fmla="*/ 20 w 360889"/>
                  <a:gd name="connsiteY1" fmla="*/ 60193 h 200755"/>
                  <a:gd name="connsiteX2" fmla="*/ 26872 w 360889"/>
                  <a:gd name="connsiteY2" fmla="*/ 98029 h 200755"/>
                  <a:gd name="connsiteX3" fmla="*/ 197135 w 360889"/>
                  <a:gd name="connsiteY3" fmla="*/ 187586 h 200755"/>
                  <a:gd name="connsiteX4" fmla="*/ 245956 w 360889"/>
                  <a:gd name="connsiteY4" fmla="*/ 200706 h 200755"/>
                  <a:gd name="connsiteX5" fmla="*/ 287149 w 360889"/>
                  <a:gd name="connsiteY5" fmla="*/ 192925 h 200755"/>
                  <a:gd name="connsiteX6" fmla="*/ 299355 w 360889"/>
                  <a:gd name="connsiteY6" fmla="*/ 187586 h 200755"/>
                  <a:gd name="connsiteX7" fmla="*/ 342836 w 360889"/>
                  <a:gd name="connsiteY7" fmla="*/ 166532 h 200755"/>
                  <a:gd name="connsiteX8" fmla="*/ 354278 w 360889"/>
                  <a:gd name="connsiteY8" fmla="*/ 121067 h 200755"/>
                  <a:gd name="connsiteX9" fmla="*/ 314916 w 360889"/>
                  <a:gd name="connsiteY9" fmla="*/ 83688 h 200755"/>
                  <a:gd name="connsiteX10" fmla="*/ 140228 w 360889"/>
                  <a:gd name="connsiteY10" fmla="*/ 13202 h 200755"/>
                  <a:gd name="connsiteX11" fmla="*/ 83931 w 360889"/>
                  <a:gd name="connsiteY11" fmla="*/ 82 h 200755"/>
                  <a:gd name="connsiteX12" fmla="*/ 54486 w 360889"/>
                  <a:gd name="connsiteY12" fmla="*/ 6185 h 200755"/>
                  <a:gd name="connsiteX13" fmla="*/ 39077 w 360889"/>
                  <a:gd name="connsiteY13" fmla="*/ 13660 h 200755"/>
                  <a:gd name="connsiteX14" fmla="*/ 21074 w 360889"/>
                  <a:gd name="connsiteY14" fmla="*/ 26628 h 20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0889" h="200755">
                    <a:moveTo>
                      <a:pt x="21074" y="26628"/>
                    </a:moveTo>
                    <a:cubicBezTo>
                      <a:pt x="7038" y="34714"/>
                      <a:pt x="-438" y="46920"/>
                      <a:pt x="20" y="60193"/>
                    </a:cubicBezTo>
                    <a:cubicBezTo>
                      <a:pt x="478" y="74534"/>
                      <a:pt x="9937" y="88265"/>
                      <a:pt x="26872" y="98029"/>
                    </a:cubicBezTo>
                    <a:lnTo>
                      <a:pt x="197135" y="187586"/>
                    </a:lnTo>
                    <a:cubicBezTo>
                      <a:pt x="211018" y="195672"/>
                      <a:pt x="228411" y="200249"/>
                      <a:pt x="245956" y="200706"/>
                    </a:cubicBezTo>
                    <a:cubicBezTo>
                      <a:pt x="261213" y="201164"/>
                      <a:pt x="275554" y="198418"/>
                      <a:pt x="287149" y="192925"/>
                    </a:cubicBezTo>
                    <a:cubicBezTo>
                      <a:pt x="288828" y="192315"/>
                      <a:pt x="297981" y="188348"/>
                      <a:pt x="299355" y="187586"/>
                    </a:cubicBezTo>
                    <a:lnTo>
                      <a:pt x="342836" y="166532"/>
                    </a:lnTo>
                    <a:cubicBezTo>
                      <a:pt x="362059" y="155394"/>
                      <a:pt x="366026" y="136934"/>
                      <a:pt x="354278" y="121067"/>
                    </a:cubicBezTo>
                    <a:cubicBezTo>
                      <a:pt x="354278" y="110997"/>
                      <a:pt x="325901" y="90096"/>
                      <a:pt x="314916" y="83688"/>
                    </a:cubicBezTo>
                    <a:lnTo>
                      <a:pt x="140228" y="13202"/>
                    </a:lnTo>
                    <a:cubicBezTo>
                      <a:pt x="124208" y="3896"/>
                      <a:pt x="103612" y="-681"/>
                      <a:pt x="83931" y="82"/>
                    </a:cubicBezTo>
                    <a:cubicBezTo>
                      <a:pt x="73099" y="540"/>
                      <a:pt x="63182" y="2981"/>
                      <a:pt x="54486" y="6185"/>
                    </a:cubicBezTo>
                    <a:cubicBezTo>
                      <a:pt x="51435" y="7253"/>
                      <a:pt x="41671" y="12135"/>
                      <a:pt x="39077" y="13660"/>
                    </a:cubicBezTo>
                    <a:lnTo>
                      <a:pt x="21074" y="26628"/>
                    </a:lnTo>
                    <a:close/>
                  </a:path>
                </a:pathLst>
              </a:custGeom>
              <a:solidFill>
                <a:srgbClr val="7777B9">
                  <a:alpha val="67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1" name="Forma Livre: Forma 1510">
                <a:extLst>
                  <a:ext uri="{FF2B5EF4-FFF2-40B4-BE49-F238E27FC236}">
                    <a16:creationId xmlns:a16="http://schemas.microsoft.com/office/drawing/2014/main" id="{DDCF080A-4DC1-25D0-35F1-B6EFF981F620}"/>
                  </a:ext>
                </a:extLst>
              </p:cNvPr>
              <p:cNvSpPr/>
              <p:nvPr/>
            </p:nvSpPr>
            <p:spPr>
              <a:xfrm>
                <a:off x="8474329" y="5889419"/>
                <a:ext cx="344767" cy="191306"/>
              </a:xfrm>
              <a:custGeom>
                <a:avLst/>
                <a:gdLst>
                  <a:gd name="connsiteX0" fmla="*/ 19550 w 344767"/>
                  <a:gd name="connsiteY0" fmla="*/ 25718 h 191306"/>
                  <a:gd name="connsiteX1" fmla="*/ 22 w 344767"/>
                  <a:gd name="connsiteY1" fmla="*/ 56841 h 191306"/>
                  <a:gd name="connsiteX2" fmla="*/ 25042 w 344767"/>
                  <a:gd name="connsiteY2" fmla="*/ 91779 h 191306"/>
                  <a:gd name="connsiteX3" fmla="*/ 191339 w 344767"/>
                  <a:gd name="connsiteY3" fmla="*/ 178894 h 191306"/>
                  <a:gd name="connsiteX4" fmla="*/ 237109 w 344767"/>
                  <a:gd name="connsiteY4" fmla="*/ 191252 h 191306"/>
                  <a:gd name="connsiteX5" fmla="*/ 275860 w 344767"/>
                  <a:gd name="connsiteY5" fmla="*/ 184234 h 191306"/>
                  <a:gd name="connsiteX6" fmla="*/ 287303 w 344767"/>
                  <a:gd name="connsiteY6" fmla="*/ 179199 h 191306"/>
                  <a:gd name="connsiteX7" fmla="*/ 328038 w 344767"/>
                  <a:gd name="connsiteY7" fmla="*/ 159213 h 191306"/>
                  <a:gd name="connsiteX8" fmla="*/ 337345 w 344767"/>
                  <a:gd name="connsiteY8" fmla="*/ 115427 h 191306"/>
                  <a:gd name="connsiteX9" fmla="*/ 298745 w 344767"/>
                  <a:gd name="connsiteY9" fmla="*/ 80947 h 191306"/>
                  <a:gd name="connsiteX10" fmla="*/ 133517 w 344767"/>
                  <a:gd name="connsiteY10" fmla="*/ 12445 h 191306"/>
                  <a:gd name="connsiteX11" fmla="*/ 79661 w 344767"/>
                  <a:gd name="connsiteY11" fmla="*/ 87 h 191306"/>
                  <a:gd name="connsiteX12" fmla="*/ 51588 w 344767"/>
                  <a:gd name="connsiteY12" fmla="*/ 6037 h 191306"/>
                  <a:gd name="connsiteX13" fmla="*/ 36942 w 344767"/>
                  <a:gd name="connsiteY13" fmla="*/ 13208 h 191306"/>
                  <a:gd name="connsiteX14" fmla="*/ 19550 w 344767"/>
                  <a:gd name="connsiteY14" fmla="*/ 25718 h 191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4767" h="191306">
                    <a:moveTo>
                      <a:pt x="19550" y="25718"/>
                    </a:moveTo>
                    <a:cubicBezTo>
                      <a:pt x="6429" y="33346"/>
                      <a:pt x="-437" y="44636"/>
                      <a:pt x="22" y="56841"/>
                    </a:cubicBezTo>
                    <a:cubicBezTo>
                      <a:pt x="479" y="69962"/>
                      <a:pt x="9328" y="82778"/>
                      <a:pt x="25042" y="91779"/>
                    </a:cubicBezTo>
                    <a:lnTo>
                      <a:pt x="191339" y="178894"/>
                    </a:lnTo>
                    <a:cubicBezTo>
                      <a:pt x="204460" y="186523"/>
                      <a:pt x="220784" y="190794"/>
                      <a:pt x="237109" y="191252"/>
                    </a:cubicBezTo>
                    <a:cubicBezTo>
                      <a:pt x="251450" y="191710"/>
                      <a:pt x="264876" y="189269"/>
                      <a:pt x="275860" y="184234"/>
                    </a:cubicBezTo>
                    <a:cubicBezTo>
                      <a:pt x="277539" y="183624"/>
                      <a:pt x="285777" y="179962"/>
                      <a:pt x="287303" y="179199"/>
                    </a:cubicBezTo>
                    <a:lnTo>
                      <a:pt x="328038" y="159213"/>
                    </a:lnTo>
                    <a:cubicBezTo>
                      <a:pt x="346651" y="148534"/>
                      <a:pt x="349703" y="130531"/>
                      <a:pt x="337345" y="115427"/>
                    </a:cubicBezTo>
                    <a:cubicBezTo>
                      <a:pt x="337345" y="106730"/>
                      <a:pt x="308205" y="86439"/>
                      <a:pt x="298745" y="80947"/>
                    </a:cubicBezTo>
                    <a:lnTo>
                      <a:pt x="133517" y="12445"/>
                    </a:lnTo>
                    <a:cubicBezTo>
                      <a:pt x="118260" y="3596"/>
                      <a:pt x="98426" y="-676"/>
                      <a:pt x="79661" y="87"/>
                    </a:cubicBezTo>
                    <a:cubicBezTo>
                      <a:pt x="69286" y="545"/>
                      <a:pt x="59827" y="2986"/>
                      <a:pt x="51588" y="6037"/>
                    </a:cubicBezTo>
                    <a:cubicBezTo>
                      <a:pt x="48995" y="6953"/>
                      <a:pt x="39231" y="11834"/>
                      <a:pt x="36942" y="13208"/>
                    </a:cubicBezTo>
                    <a:lnTo>
                      <a:pt x="19550" y="25718"/>
                    </a:lnTo>
                    <a:close/>
                  </a:path>
                </a:pathLst>
              </a:custGeom>
              <a:solidFill>
                <a:srgbClr val="7373B6">
                  <a:alpha val="71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2" name="Forma Livre: Forma 1511">
                <a:extLst>
                  <a:ext uri="{FF2B5EF4-FFF2-40B4-BE49-F238E27FC236}">
                    <a16:creationId xmlns:a16="http://schemas.microsoft.com/office/drawing/2014/main" id="{FFB42A9C-3C47-1082-3B48-32CAF55DA202}"/>
                  </a:ext>
                </a:extLst>
              </p:cNvPr>
              <p:cNvSpPr/>
              <p:nvPr/>
            </p:nvSpPr>
            <p:spPr>
              <a:xfrm>
                <a:off x="8477989" y="5891857"/>
                <a:ext cx="328891" cy="181856"/>
              </a:xfrm>
              <a:custGeom>
                <a:avLst/>
                <a:gdLst>
                  <a:gd name="connsiteX0" fmla="*/ 18026 w 328891"/>
                  <a:gd name="connsiteY0" fmla="*/ 24500 h 181856"/>
                  <a:gd name="connsiteX1" fmla="*/ 23 w 328891"/>
                  <a:gd name="connsiteY1" fmla="*/ 53030 h 181856"/>
                  <a:gd name="connsiteX2" fmla="*/ 23213 w 328891"/>
                  <a:gd name="connsiteY2" fmla="*/ 85221 h 181856"/>
                  <a:gd name="connsiteX3" fmla="*/ 185544 w 328891"/>
                  <a:gd name="connsiteY3" fmla="*/ 170048 h 181856"/>
                  <a:gd name="connsiteX4" fmla="*/ 228415 w 328891"/>
                  <a:gd name="connsiteY4" fmla="*/ 181796 h 181856"/>
                  <a:gd name="connsiteX5" fmla="*/ 264725 w 328891"/>
                  <a:gd name="connsiteY5" fmla="*/ 175541 h 181856"/>
                  <a:gd name="connsiteX6" fmla="*/ 275405 w 328891"/>
                  <a:gd name="connsiteY6" fmla="*/ 170811 h 181856"/>
                  <a:gd name="connsiteX7" fmla="*/ 313394 w 328891"/>
                  <a:gd name="connsiteY7" fmla="*/ 152045 h 181856"/>
                  <a:gd name="connsiteX8" fmla="*/ 320412 w 328891"/>
                  <a:gd name="connsiteY8" fmla="*/ 109785 h 181856"/>
                  <a:gd name="connsiteX9" fmla="*/ 282728 w 328891"/>
                  <a:gd name="connsiteY9" fmla="*/ 78203 h 181856"/>
                  <a:gd name="connsiteX10" fmla="*/ 126806 w 328891"/>
                  <a:gd name="connsiteY10" fmla="*/ 11837 h 181856"/>
                  <a:gd name="connsiteX11" fmla="*/ 75543 w 328891"/>
                  <a:gd name="connsiteY11" fmla="*/ 90 h 181856"/>
                  <a:gd name="connsiteX12" fmla="*/ 48692 w 328891"/>
                  <a:gd name="connsiteY12" fmla="*/ 6039 h 181856"/>
                  <a:gd name="connsiteX13" fmla="*/ 34808 w 328891"/>
                  <a:gd name="connsiteY13" fmla="*/ 12905 h 181856"/>
                  <a:gd name="connsiteX14" fmla="*/ 18026 w 328891"/>
                  <a:gd name="connsiteY14" fmla="*/ 24500 h 18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8891" h="181856">
                    <a:moveTo>
                      <a:pt x="18026" y="24500"/>
                    </a:moveTo>
                    <a:cubicBezTo>
                      <a:pt x="5821" y="31518"/>
                      <a:pt x="-434" y="41893"/>
                      <a:pt x="23" y="53030"/>
                    </a:cubicBezTo>
                    <a:cubicBezTo>
                      <a:pt x="481" y="65083"/>
                      <a:pt x="8720" y="76678"/>
                      <a:pt x="23213" y="85221"/>
                    </a:cubicBezTo>
                    <a:lnTo>
                      <a:pt x="185544" y="170048"/>
                    </a:lnTo>
                    <a:cubicBezTo>
                      <a:pt x="197749" y="177066"/>
                      <a:pt x="213005" y="181185"/>
                      <a:pt x="228415" y="181796"/>
                    </a:cubicBezTo>
                    <a:cubicBezTo>
                      <a:pt x="241841" y="182254"/>
                      <a:pt x="254503" y="180117"/>
                      <a:pt x="264725" y="175541"/>
                    </a:cubicBezTo>
                    <a:cubicBezTo>
                      <a:pt x="266556" y="174930"/>
                      <a:pt x="273727" y="171726"/>
                      <a:pt x="275405" y="170811"/>
                    </a:cubicBezTo>
                    <a:lnTo>
                      <a:pt x="313394" y="152045"/>
                    </a:lnTo>
                    <a:cubicBezTo>
                      <a:pt x="331396" y="141671"/>
                      <a:pt x="333685" y="124126"/>
                      <a:pt x="320412" y="109785"/>
                    </a:cubicBezTo>
                    <a:cubicBezTo>
                      <a:pt x="320412" y="102614"/>
                      <a:pt x="290662" y="82780"/>
                      <a:pt x="282728" y="78203"/>
                    </a:cubicBezTo>
                    <a:lnTo>
                      <a:pt x="126806" y="11837"/>
                    </a:lnTo>
                    <a:cubicBezTo>
                      <a:pt x="112160" y="3446"/>
                      <a:pt x="93241" y="-673"/>
                      <a:pt x="75543" y="90"/>
                    </a:cubicBezTo>
                    <a:cubicBezTo>
                      <a:pt x="65627" y="547"/>
                      <a:pt x="56625" y="2988"/>
                      <a:pt x="48692" y="6039"/>
                    </a:cubicBezTo>
                    <a:cubicBezTo>
                      <a:pt x="46556" y="6803"/>
                      <a:pt x="36639" y="11837"/>
                      <a:pt x="34808" y="12905"/>
                    </a:cubicBezTo>
                    <a:lnTo>
                      <a:pt x="18026" y="24500"/>
                    </a:lnTo>
                    <a:close/>
                  </a:path>
                </a:pathLst>
              </a:custGeom>
              <a:solidFill>
                <a:srgbClr val="6F6EB3">
                  <a:alpha val="76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3" name="Forma Livre: Forma 1512">
                <a:extLst>
                  <a:ext uri="{FF2B5EF4-FFF2-40B4-BE49-F238E27FC236}">
                    <a16:creationId xmlns:a16="http://schemas.microsoft.com/office/drawing/2014/main" id="{E287D869-9904-E2F5-F334-10ED18589603}"/>
                  </a:ext>
                </a:extLst>
              </p:cNvPr>
              <p:cNvSpPr/>
              <p:nvPr/>
            </p:nvSpPr>
            <p:spPr>
              <a:xfrm>
                <a:off x="8481801" y="5894102"/>
                <a:ext cx="313073" cy="172641"/>
              </a:xfrm>
              <a:custGeom>
                <a:avLst/>
                <a:gdLst>
                  <a:gd name="connsiteX0" fmla="*/ 16350 w 313073"/>
                  <a:gd name="connsiteY0" fmla="*/ 23629 h 172641"/>
                  <a:gd name="connsiteX1" fmla="*/ 26 w 313073"/>
                  <a:gd name="connsiteY1" fmla="*/ 49717 h 172641"/>
                  <a:gd name="connsiteX2" fmla="*/ 21538 w 313073"/>
                  <a:gd name="connsiteY2" fmla="*/ 79010 h 172641"/>
                  <a:gd name="connsiteX3" fmla="*/ 179901 w 313073"/>
                  <a:gd name="connsiteY3" fmla="*/ 161548 h 172641"/>
                  <a:gd name="connsiteX4" fmla="*/ 219721 w 313073"/>
                  <a:gd name="connsiteY4" fmla="*/ 172533 h 172641"/>
                  <a:gd name="connsiteX5" fmla="*/ 253743 w 313073"/>
                  <a:gd name="connsiteY5" fmla="*/ 166888 h 172641"/>
                  <a:gd name="connsiteX6" fmla="*/ 263659 w 313073"/>
                  <a:gd name="connsiteY6" fmla="*/ 162464 h 172641"/>
                  <a:gd name="connsiteX7" fmla="*/ 298750 w 313073"/>
                  <a:gd name="connsiteY7" fmla="*/ 144766 h 172641"/>
                  <a:gd name="connsiteX8" fmla="*/ 303480 w 313073"/>
                  <a:gd name="connsiteY8" fmla="*/ 104183 h 172641"/>
                  <a:gd name="connsiteX9" fmla="*/ 266711 w 313073"/>
                  <a:gd name="connsiteY9" fmla="*/ 75501 h 172641"/>
                  <a:gd name="connsiteX10" fmla="*/ 120095 w 313073"/>
                  <a:gd name="connsiteY10" fmla="*/ 11118 h 172641"/>
                  <a:gd name="connsiteX11" fmla="*/ 71274 w 313073"/>
                  <a:gd name="connsiteY11" fmla="*/ 133 h 172641"/>
                  <a:gd name="connsiteX12" fmla="*/ 45796 w 313073"/>
                  <a:gd name="connsiteY12" fmla="*/ 6084 h 172641"/>
                  <a:gd name="connsiteX13" fmla="*/ 32675 w 313073"/>
                  <a:gd name="connsiteY13" fmla="*/ 12644 h 172641"/>
                  <a:gd name="connsiteX14" fmla="*/ 16350 w 313073"/>
                  <a:gd name="connsiteY14" fmla="*/ 23629 h 17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3073" h="172641">
                    <a:moveTo>
                      <a:pt x="16350" y="23629"/>
                    </a:moveTo>
                    <a:cubicBezTo>
                      <a:pt x="5213" y="30036"/>
                      <a:pt x="-432" y="39496"/>
                      <a:pt x="26" y="49717"/>
                    </a:cubicBezTo>
                    <a:cubicBezTo>
                      <a:pt x="483" y="60549"/>
                      <a:pt x="8112" y="71229"/>
                      <a:pt x="21538" y="79010"/>
                    </a:cubicBezTo>
                    <a:lnTo>
                      <a:pt x="179901" y="161548"/>
                    </a:lnTo>
                    <a:cubicBezTo>
                      <a:pt x="191344" y="168109"/>
                      <a:pt x="205532" y="171923"/>
                      <a:pt x="219721" y="172533"/>
                    </a:cubicBezTo>
                    <a:cubicBezTo>
                      <a:pt x="232079" y="173143"/>
                      <a:pt x="243979" y="171160"/>
                      <a:pt x="253743" y="166888"/>
                    </a:cubicBezTo>
                    <a:cubicBezTo>
                      <a:pt x="255727" y="166278"/>
                      <a:pt x="261981" y="163531"/>
                      <a:pt x="263659" y="162464"/>
                    </a:cubicBezTo>
                    <a:lnTo>
                      <a:pt x="298750" y="144766"/>
                    </a:lnTo>
                    <a:cubicBezTo>
                      <a:pt x="316142" y="134697"/>
                      <a:pt x="317668" y="117609"/>
                      <a:pt x="303480" y="104183"/>
                    </a:cubicBezTo>
                    <a:cubicBezTo>
                      <a:pt x="303480" y="98386"/>
                      <a:pt x="272967" y="79162"/>
                      <a:pt x="266711" y="75501"/>
                    </a:cubicBezTo>
                    <a:lnTo>
                      <a:pt x="120095" y="11118"/>
                    </a:lnTo>
                    <a:cubicBezTo>
                      <a:pt x="106212" y="3032"/>
                      <a:pt x="88056" y="-782"/>
                      <a:pt x="71274" y="133"/>
                    </a:cubicBezTo>
                    <a:cubicBezTo>
                      <a:pt x="61968" y="591"/>
                      <a:pt x="53424" y="3185"/>
                      <a:pt x="45796" y="6084"/>
                    </a:cubicBezTo>
                    <a:cubicBezTo>
                      <a:pt x="43965" y="6694"/>
                      <a:pt x="34200" y="11881"/>
                      <a:pt x="32675" y="12644"/>
                    </a:cubicBezTo>
                    <a:lnTo>
                      <a:pt x="16350" y="23629"/>
                    </a:lnTo>
                    <a:close/>
                  </a:path>
                </a:pathLst>
              </a:custGeom>
              <a:solidFill>
                <a:srgbClr val="6B6AB0">
                  <a:alpha val="81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4" name="Forma Livre: Forma 1513">
                <a:extLst>
                  <a:ext uri="{FF2B5EF4-FFF2-40B4-BE49-F238E27FC236}">
                    <a16:creationId xmlns:a16="http://schemas.microsoft.com/office/drawing/2014/main" id="{7E886E88-7528-5146-456C-D3A569579DF6}"/>
                  </a:ext>
                </a:extLst>
              </p:cNvPr>
              <p:cNvSpPr/>
              <p:nvPr/>
            </p:nvSpPr>
            <p:spPr>
              <a:xfrm>
                <a:off x="8485307" y="5896381"/>
                <a:ext cx="297102" cy="163205"/>
              </a:xfrm>
              <a:custGeom>
                <a:avLst/>
                <a:gdLst>
                  <a:gd name="connsiteX0" fmla="*/ 14828 w 297102"/>
                  <a:gd name="connsiteY0" fmla="*/ 22570 h 163205"/>
                  <a:gd name="connsiteX1" fmla="*/ 29 w 297102"/>
                  <a:gd name="connsiteY1" fmla="*/ 46218 h 163205"/>
                  <a:gd name="connsiteX2" fmla="*/ 19710 w 297102"/>
                  <a:gd name="connsiteY2" fmla="*/ 72611 h 163205"/>
                  <a:gd name="connsiteX3" fmla="*/ 174107 w 297102"/>
                  <a:gd name="connsiteY3" fmla="*/ 152861 h 163205"/>
                  <a:gd name="connsiteX4" fmla="*/ 210875 w 297102"/>
                  <a:gd name="connsiteY4" fmla="*/ 163083 h 163205"/>
                  <a:gd name="connsiteX5" fmla="*/ 242456 w 297102"/>
                  <a:gd name="connsiteY5" fmla="*/ 158201 h 163205"/>
                  <a:gd name="connsiteX6" fmla="*/ 251610 w 297102"/>
                  <a:gd name="connsiteY6" fmla="*/ 154081 h 163205"/>
                  <a:gd name="connsiteX7" fmla="*/ 283954 w 297102"/>
                  <a:gd name="connsiteY7" fmla="*/ 137452 h 163205"/>
                  <a:gd name="connsiteX8" fmla="*/ 286395 w 297102"/>
                  <a:gd name="connsiteY8" fmla="*/ 98548 h 163205"/>
                  <a:gd name="connsiteX9" fmla="*/ 250543 w 297102"/>
                  <a:gd name="connsiteY9" fmla="*/ 72764 h 163205"/>
                  <a:gd name="connsiteX10" fmla="*/ 113233 w 297102"/>
                  <a:gd name="connsiteY10" fmla="*/ 10364 h 163205"/>
                  <a:gd name="connsiteX11" fmla="*/ 66853 w 297102"/>
                  <a:gd name="connsiteY11" fmla="*/ 142 h 163205"/>
                  <a:gd name="connsiteX12" fmla="*/ 42747 w 297102"/>
                  <a:gd name="connsiteY12" fmla="*/ 5940 h 163205"/>
                  <a:gd name="connsiteX13" fmla="*/ 30390 w 297102"/>
                  <a:gd name="connsiteY13" fmla="*/ 12348 h 163205"/>
                  <a:gd name="connsiteX14" fmla="*/ 14828 w 297102"/>
                  <a:gd name="connsiteY14" fmla="*/ 22570 h 16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02" h="163205">
                    <a:moveTo>
                      <a:pt x="14828" y="22570"/>
                    </a:moveTo>
                    <a:cubicBezTo>
                      <a:pt x="4606" y="28520"/>
                      <a:pt x="-429" y="37064"/>
                      <a:pt x="29" y="46218"/>
                    </a:cubicBezTo>
                    <a:cubicBezTo>
                      <a:pt x="487" y="55982"/>
                      <a:pt x="7352" y="65593"/>
                      <a:pt x="19710" y="72611"/>
                    </a:cubicBezTo>
                    <a:lnTo>
                      <a:pt x="174107" y="152861"/>
                    </a:lnTo>
                    <a:cubicBezTo>
                      <a:pt x="184634" y="158964"/>
                      <a:pt x="197755" y="162473"/>
                      <a:pt x="210875" y="163083"/>
                    </a:cubicBezTo>
                    <a:cubicBezTo>
                      <a:pt x="222317" y="163693"/>
                      <a:pt x="233302" y="162015"/>
                      <a:pt x="242456" y="158201"/>
                    </a:cubicBezTo>
                    <a:cubicBezTo>
                      <a:pt x="244592" y="157438"/>
                      <a:pt x="249779" y="155150"/>
                      <a:pt x="251610" y="154081"/>
                    </a:cubicBezTo>
                    <a:lnTo>
                      <a:pt x="283954" y="137452"/>
                    </a:lnTo>
                    <a:cubicBezTo>
                      <a:pt x="300737" y="127688"/>
                      <a:pt x="301347" y="111058"/>
                      <a:pt x="286395" y="98548"/>
                    </a:cubicBezTo>
                    <a:cubicBezTo>
                      <a:pt x="286395" y="94276"/>
                      <a:pt x="255272" y="75510"/>
                      <a:pt x="250543" y="72764"/>
                    </a:cubicBezTo>
                    <a:lnTo>
                      <a:pt x="113233" y="10364"/>
                    </a:lnTo>
                    <a:cubicBezTo>
                      <a:pt x="99960" y="2736"/>
                      <a:pt x="82720" y="-773"/>
                      <a:pt x="66853" y="142"/>
                    </a:cubicBezTo>
                    <a:cubicBezTo>
                      <a:pt x="58004" y="600"/>
                      <a:pt x="49918" y="3194"/>
                      <a:pt x="42747" y="5940"/>
                    </a:cubicBezTo>
                    <a:cubicBezTo>
                      <a:pt x="41374" y="6398"/>
                      <a:pt x="31610" y="11585"/>
                      <a:pt x="30390" y="12348"/>
                    </a:cubicBezTo>
                    <a:lnTo>
                      <a:pt x="14828" y="22570"/>
                    </a:lnTo>
                    <a:close/>
                  </a:path>
                </a:pathLst>
              </a:custGeom>
              <a:solidFill>
                <a:srgbClr val="6765AC">
                  <a:alpha val="86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5" name="Forma Livre: Forma 1514">
                <a:extLst>
                  <a:ext uri="{FF2B5EF4-FFF2-40B4-BE49-F238E27FC236}">
                    <a16:creationId xmlns:a16="http://schemas.microsoft.com/office/drawing/2014/main" id="{0D1B359E-3EFF-FC60-E5D0-9EFBF3EE182B}"/>
                  </a:ext>
                </a:extLst>
              </p:cNvPr>
              <p:cNvSpPr/>
              <p:nvPr/>
            </p:nvSpPr>
            <p:spPr>
              <a:xfrm>
                <a:off x="8488965" y="5899228"/>
                <a:ext cx="281325" cy="153511"/>
              </a:xfrm>
              <a:custGeom>
                <a:avLst/>
                <a:gdLst>
                  <a:gd name="connsiteX0" fmla="*/ 13305 w 281325"/>
                  <a:gd name="connsiteY0" fmla="*/ 21096 h 153511"/>
                  <a:gd name="connsiteX1" fmla="*/ 32 w 281325"/>
                  <a:gd name="connsiteY1" fmla="*/ 42150 h 153511"/>
                  <a:gd name="connsiteX2" fmla="*/ 17882 w 281325"/>
                  <a:gd name="connsiteY2" fmla="*/ 65798 h 153511"/>
                  <a:gd name="connsiteX3" fmla="*/ 168312 w 281325"/>
                  <a:gd name="connsiteY3" fmla="*/ 143759 h 153511"/>
                  <a:gd name="connsiteX4" fmla="*/ 202029 w 281325"/>
                  <a:gd name="connsiteY4" fmla="*/ 153371 h 153511"/>
                  <a:gd name="connsiteX5" fmla="*/ 231170 w 281325"/>
                  <a:gd name="connsiteY5" fmla="*/ 149252 h 153511"/>
                  <a:gd name="connsiteX6" fmla="*/ 239561 w 281325"/>
                  <a:gd name="connsiteY6" fmla="*/ 145590 h 153511"/>
                  <a:gd name="connsiteX7" fmla="*/ 269158 w 281325"/>
                  <a:gd name="connsiteY7" fmla="*/ 130181 h 153511"/>
                  <a:gd name="connsiteX8" fmla="*/ 269464 w 281325"/>
                  <a:gd name="connsiteY8" fmla="*/ 92955 h 153511"/>
                  <a:gd name="connsiteX9" fmla="*/ 234526 w 281325"/>
                  <a:gd name="connsiteY9" fmla="*/ 70070 h 153511"/>
                  <a:gd name="connsiteX10" fmla="*/ 106523 w 281325"/>
                  <a:gd name="connsiteY10" fmla="*/ 9653 h 153511"/>
                  <a:gd name="connsiteX11" fmla="*/ 62584 w 281325"/>
                  <a:gd name="connsiteY11" fmla="*/ 194 h 153511"/>
                  <a:gd name="connsiteX12" fmla="*/ 39852 w 281325"/>
                  <a:gd name="connsiteY12" fmla="*/ 5992 h 153511"/>
                  <a:gd name="connsiteX13" fmla="*/ 28257 w 281325"/>
                  <a:gd name="connsiteY13" fmla="*/ 12095 h 153511"/>
                  <a:gd name="connsiteX14" fmla="*/ 13305 w 281325"/>
                  <a:gd name="connsiteY14" fmla="*/ 21096 h 15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325" h="153511">
                    <a:moveTo>
                      <a:pt x="13305" y="21096"/>
                    </a:moveTo>
                    <a:cubicBezTo>
                      <a:pt x="3999" y="26436"/>
                      <a:pt x="-425" y="34064"/>
                      <a:pt x="32" y="42150"/>
                    </a:cubicBezTo>
                    <a:cubicBezTo>
                      <a:pt x="643" y="50694"/>
                      <a:pt x="6745" y="59237"/>
                      <a:pt x="17882" y="65798"/>
                    </a:cubicBezTo>
                    <a:lnTo>
                      <a:pt x="168312" y="143759"/>
                    </a:lnTo>
                    <a:cubicBezTo>
                      <a:pt x="178076" y="149404"/>
                      <a:pt x="190129" y="152608"/>
                      <a:pt x="202029" y="153371"/>
                    </a:cubicBezTo>
                    <a:cubicBezTo>
                      <a:pt x="212557" y="153981"/>
                      <a:pt x="222779" y="152608"/>
                      <a:pt x="231170" y="149252"/>
                    </a:cubicBezTo>
                    <a:cubicBezTo>
                      <a:pt x="233306" y="148489"/>
                      <a:pt x="237577" y="146658"/>
                      <a:pt x="239561" y="145590"/>
                    </a:cubicBezTo>
                    <a:lnTo>
                      <a:pt x="269158" y="130181"/>
                    </a:lnTo>
                    <a:cubicBezTo>
                      <a:pt x="285483" y="120722"/>
                      <a:pt x="285178" y="104702"/>
                      <a:pt x="269464" y="92955"/>
                    </a:cubicBezTo>
                    <a:cubicBezTo>
                      <a:pt x="269464" y="90056"/>
                      <a:pt x="237577" y="71901"/>
                      <a:pt x="234526" y="70070"/>
                    </a:cubicBezTo>
                    <a:lnTo>
                      <a:pt x="106523" y="9653"/>
                    </a:lnTo>
                    <a:cubicBezTo>
                      <a:pt x="94013" y="2483"/>
                      <a:pt x="77688" y="-874"/>
                      <a:pt x="62584" y="194"/>
                    </a:cubicBezTo>
                    <a:cubicBezTo>
                      <a:pt x="54193" y="805"/>
                      <a:pt x="46565" y="3246"/>
                      <a:pt x="39852" y="5992"/>
                    </a:cubicBezTo>
                    <a:cubicBezTo>
                      <a:pt x="38936" y="6297"/>
                      <a:pt x="29020" y="11637"/>
                      <a:pt x="28257" y="12095"/>
                    </a:cubicBezTo>
                    <a:lnTo>
                      <a:pt x="13305" y="21096"/>
                    </a:lnTo>
                    <a:close/>
                  </a:path>
                </a:pathLst>
              </a:custGeom>
              <a:solidFill>
                <a:srgbClr val="6361A9">
                  <a:alpha val="9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6" name="Forma Livre: Forma 1515">
                <a:extLst>
                  <a:ext uri="{FF2B5EF4-FFF2-40B4-BE49-F238E27FC236}">
                    <a16:creationId xmlns:a16="http://schemas.microsoft.com/office/drawing/2014/main" id="{0C4424A2-1DEF-D1E1-6023-316545046020}"/>
                  </a:ext>
                </a:extLst>
              </p:cNvPr>
              <p:cNvSpPr/>
              <p:nvPr/>
            </p:nvSpPr>
            <p:spPr>
              <a:xfrm>
                <a:off x="8492622" y="5901350"/>
                <a:ext cx="265681" cy="144243"/>
              </a:xfrm>
              <a:custGeom>
                <a:avLst/>
                <a:gdLst>
                  <a:gd name="connsiteX0" fmla="*/ 11784 w 265681"/>
                  <a:gd name="connsiteY0" fmla="*/ 20194 h 144243"/>
                  <a:gd name="connsiteX1" fmla="*/ 37 w 265681"/>
                  <a:gd name="connsiteY1" fmla="*/ 38808 h 144243"/>
                  <a:gd name="connsiteX2" fmla="*/ 16209 w 265681"/>
                  <a:gd name="connsiteY2" fmla="*/ 59556 h 144243"/>
                  <a:gd name="connsiteX3" fmla="*/ 162672 w 265681"/>
                  <a:gd name="connsiteY3" fmla="*/ 135229 h 144243"/>
                  <a:gd name="connsiteX4" fmla="*/ 193490 w 265681"/>
                  <a:gd name="connsiteY4" fmla="*/ 144078 h 144243"/>
                  <a:gd name="connsiteX5" fmla="*/ 220189 w 265681"/>
                  <a:gd name="connsiteY5" fmla="*/ 140722 h 144243"/>
                  <a:gd name="connsiteX6" fmla="*/ 227818 w 265681"/>
                  <a:gd name="connsiteY6" fmla="*/ 137365 h 144243"/>
                  <a:gd name="connsiteX7" fmla="*/ 254517 w 265681"/>
                  <a:gd name="connsiteY7" fmla="*/ 123024 h 144243"/>
                  <a:gd name="connsiteX8" fmla="*/ 252534 w 265681"/>
                  <a:gd name="connsiteY8" fmla="*/ 87323 h 144243"/>
                  <a:gd name="connsiteX9" fmla="*/ 218359 w 265681"/>
                  <a:gd name="connsiteY9" fmla="*/ 67337 h 144243"/>
                  <a:gd name="connsiteX10" fmla="*/ 99815 w 265681"/>
                  <a:gd name="connsiteY10" fmla="*/ 9057 h 144243"/>
                  <a:gd name="connsiteX11" fmla="*/ 58317 w 265681"/>
                  <a:gd name="connsiteY11" fmla="*/ 208 h 144243"/>
                  <a:gd name="connsiteX12" fmla="*/ 36958 w 265681"/>
                  <a:gd name="connsiteY12" fmla="*/ 5853 h 144243"/>
                  <a:gd name="connsiteX13" fmla="*/ 26125 w 265681"/>
                  <a:gd name="connsiteY13" fmla="*/ 11651 h 144243"/>
                  <a:gd name="connsiteX14" fmla="*/ 11784 w 265681"/>
                  <a:gd name="connsiteY14" fmla="*/ 20194 h 1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681" h="144243">
                    <a:moveTo>
                      <a:pt x="11784" y="20194"/>
                    </a:moveTo>
                    <a:cubicBezTo>
                      <a:pt x="3393" y="25077"/>
                      <a:pt x="-421" y="31790"/>
                      <a:pt x="37" y="38808"/>
                    </a:cubicBezTo>
                    <a:cubicBezTo>
                      <a:pt x="647" y="46283"/>
                      <a:pt x="6139" y="53759"/>
                      <a:pt x="16209" y="59556"/>
                    </a:cubicBezTo>
                    <a:lnTo>
                      <a:pt x="162672" y="135229"/>
                    </a:lnTo>
                    <a:cubicBezTo>
                      <a:pt x="171521" y="140417"/>
                      <a:pt x="182506" y="143315"/>
                      <a:pt x="193490" y="144078"/>
                    </a:cubicBezTo>
                    <a:cubicBezTo>
                      <a:pt x="203102" y="144688"/>
                      <a:pt x="212409" y="143620"/>
                      <a:pt x="220189" y="140722"/>
                    </a:cubicBezTo>
                    <a:cubicBezTo>
                      <a:pt x="222478" y="139959"/>
                      <a:pt x="225835" y="138433"/>
                      <a:pt x="227818" y="137365"/>
                    </a:cubicBezTo>
                    <a:lnTo>
                      <a:pt x="254517" y="123024"/>
                    </a:lnTo>
                    <a:cubicBezTo>
                      <a:pt x="270231" y="114022"/>
                      <a:pt x="269163" y="98308"/>
                      <a:pt x="252534" y="87323"/>
                    </a:cubicBezTo>
                    <a:cubicBezTo>
                      <a:pt x="252534" y="85950"/>
                      <a:pt x="220037" y="68253"/>
                      <a:pt x="218359" y="67337"/>
                    </a:cubicBezTo>
                    <a:lnTo>
                      <a:pt x="99815" y="9057"/>
                    </a:lnTo>
                    <a:cubicBezTo>
                      <a:pt x="88067" y="2192"/>
                      <a:pt x="72506" y="-860"/>
                      <a:pt x="58317" y="208"/>
                    </a:cubicBezTo>
                    <a:cubicBezTo>
                      <a:pt x="50384" y="818"/>
                      <a:pt x="43213" y="3259"/>
                      <a:pt x="36958" y="5853"/>
                    </a:cubicBezTo>
                    <a:cubicBezTo>
                      <a:pt x="36500" y="6006"/>
                      <a:pt x="26583" y="11498"/>
                      <a:pt x="26125" y="11651"/>
                    </a:cubicBezTo>
                    <a:lnTo>
                      <a:pt x="11784" y="20194"/>
                    </a:lnTo>
                    <a:close/>
                  </a:path>
                </a:pathLst>
              </a:custGeom>
              <a:solidFill>
                <a:srgbClr val="5F5CA6">
                  <a:alpha val="9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7" name="Forma Livre: Forma 1516">
                <a:extLst>
                  <a:ext uri="{FF2B5EF4-FFF2-40B4-BE49-F238E27FC236}">
                    <a16:creationId xmlns:a16="http://schemas.microsoft.com/office/drawing/2014/main" id="{8001BB02-08B1-70FB-A8F8-DC3F937E5324}"/>
                  </a:ext>
                </a:extLst>
              </p:cNvPr>
              <p:cNvSpPr/>
              <p:nvPr/>
            </p:nvSpPr>
            <p:spPr>
              <a:xfrm>
                <a:off x="8496175" y="5903766"/>
                <a:ext cx="250040" cy="134724"/>
              </a:xfrm>
              <a:custGeom>
                <a:avLst/>
                <a:gdLst>
                  <a:gd name="connsiteX0" fmla="*/ 34167 w 250040"/>
                  <a:gd name="connsiteY0" fmla="*/ 5878 h 134724"/>
                  <a:gd name="connsiteX1" fmla="*/ 10214 w 250040"/>
                  <a:gd name="connsiteY1" fmla="*/ 18999 h 134724"/>
                  <a:gd name="connsiteX2" fmla="*/ 14486 w 250040"/>
                  <a:gd name="connsiteY2" fmla="*/ 53021 h 134724"/>
                  <a:gd name="connsiteX3" fmla="*/ 156983 w 250040"/>
                  <a:gd name="connsiteY3" fmla="*/ 126405 h 134724"/>
                  <a:gd name="connsiteX4" fmla="*/ 215873 w 250040"/>
                  <a:gd name="connsiteY4" fmla="*/ 128846 h 134724"/>
                  <a:gd name="connsiteX5" fmla="*/ 239826 w 250040"/>
                  <a:gd name="connsiteY5" fmla="*/ 115725 h 134724"/>
                  <a:gd name="connsiteX6" fmla="*/ 235555 w 250040"/>
                  <a:gd name="connsiteY6" fmla="*/ 81703 h 134724"/>
                  <a:gd name="connsiteX7" fmla="*/ 93058 w 250040"/>
                  <a:gd name="connsiteY7" fmla="*/ 8319 h 134724"/>
                  <a:gd name="connsiteX8" fmla="*/ 34167 w 250040"/>
                  <a:gd name="connsiteY8" fmla="*/ 5878 h 134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040" h="134724">
                    <a:moveTo>
                      <a:pt x="34167" y="5878"/>
                    </a:moveTo>
                    <a:lnTo>
                      <a:pt x="10214" y="18999"/>
                    </a:lnTo>
                    <a:cubicBezTo>
                      <a:pt x="-4890" y="27695"/>
                      <a:pt x="-3059" y="42951"/>
                      <a:pt x="14486" y="53021"/>
                    </a:cubicBezTo>
                    <a:lnTo>
                      <a:pt x="156983" y="126405"/>
                    </a:lnTo>
                    <a:cubicBezTo>
                      <a:pt x="174375" y="136475"/>
                      <a:pt x="200770" y="137543"/>
                      <a:pt x="215873" y="128846"/>
                    </a:cubicBezTo>
                    <a:lnTo>
                      <a:pt x="239826" y="115725"/>
                    </a:lnTo>
                    <a:cubicBezTo>
                      <a:pt x="254931" y="107029"/>
                      <a:pt x="253099" y="91773"/>
                      <a:pt x="235555" y="81703"/>
                    </a:cubicBezTo>
                    <a:lnTo>
                      <a:pt x="93058" y="8319"/>
                    </a:lnTo>
                    <a:cubicBezTo>
                      <a:pt x="75665" y="-1750"/>
                      <a:pt x="49271" y="-2818"/>
                      <a:pt x="34167" y="5878"/>
                    </a:cubicBezTo>
                    <a:close/>
                  </a:path>
                </a:pathLst>
              </a:custGeom>
              <a:solidFill>
                <a:srgbClr val="5B58A3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18" name="Forma Livre: Forma 1517">
              <a:extLst>
                <a:ext uri="{FF2B5EF4-FFF2-40B4-BE49-F238E27FC236}">
                  <a16:creationId xmlns:a16="http://schemas.microsoft.com/office/drawing/2014/main" id="{811622C4-1B4E-BC6D-712C-B6D2C95A17BB}"/>
                </a:ext>
              </a:extLst>
            </p:cNvPr>
            <p:cNvSpPr/>
            <p:nvPr/>
          </p:nvSpPr>
          <p:spPr>
            <a:xfrm>
              <a:off x="9335122" y="3925828"/>
              <a:ext cx="219934" cy="737656"/>
            </a:xfrm>
            <a:custGeom>
              <a:avLst/>
              <a:gdLst>
                <a:gd name="connsiteX0" fmla="*/ 160353 w 219934"/>
                <a:gd name="connsiteY0" fmla="*/ 0 h 737656"/>
                <a:gd name="connsiteX1" fmla="*/ 208259 w 219934"/>
                <a:gd name="connsiteY1" fmla="*/ 97032 h 737656"/>
                <a:gd name="connsiteX2" fmla="*/ 185984 w 219934"/>
                <a:gd name="connsiteY2" fmla="*/ 692345 h 737656"/>
                <a:gd name="connsiteX3" fmla="*/ 98717 w 219934"/>
                <a:gd name="connsiteY3" fmla="*/ 737657 h 737656"/>
                <a:gd name="connsiteX4" fmla="*/ 6 w 219934"/>
                <a:gd name="connsiteY4" fmla="*/ 304522 h 737656"/>
                <a:gd name="connsiteX5" fmla="*/ 50353 w 219934"/>
                <a:gd name="connsiteY5" fmla="*/ 30513 h 737656"/>
                <a:gd name="connsiteX6" fmla="*/ 160353 w 219934"/>
                <a:gd name="connsiteY6" fmla="*/ 0 h 7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934" h="737656">
                  <a:moveTo>
                    <a:pt x="160353" y="0"/>
                  </a:moveTo>
                  <a:cubicBezTo>
                    <a:pt x="196817" y="7781"/>
                    <a:pt x="241519" y="2136"/>
                    <a:pt x="208259" y="97032"/>
                  </a:cubicBezTo>
                  <a:cubicBezTo>
                    <a:pt x="181712" y="173010"/>
                    <a:pt x="206580" y="549695"/>
                    <a:pt x="185984" y="692345"/>
                  </a:cubicBezTo>
                  <a:cubicBezTo>
                    <a:pt x="180797" y="728045"/>
                    <a:pt x="98717" y="737657"/>
                    <a:pt x="98717" y="737657"/>
                  </a:cubicBezTo>
                  <a:cubicBezTo>
                    <a:pt x="98717" y="737657"/>
                    <a:pt x="-909" y="404605"/>
                    <a:pt x="6" y="304522"/>
                  </a:cubicBezTo>
                  <a:cubicBezTo>
                    <a:pt x="922" y="204438"/>
                    <a:pt x="50353" y="30513"/>
                    <a:pt x="50353" y="30513"/>
                  </a:cubicBezTo>
                  <a:lnTo>
                    <a:pt x="160353" y="0"/>
                  </a:lnTo>
                  <a:close/>
                </a:path>
              </a:pathLst>
            </a:custGeom>
            <a:solidFill>
              <a:srgbClr val="E5E9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9" name="Forma Livre: Forma 1518">
              <a:extLst>
                <a:ext uri="{FF2B5EF4-FFF2-40B4-BE49-F238E27FC236}">
                  <a16:creationId xmlns:a16="http://schemas.microsoft.com/office/drawing/2014/main" id="{DEC7D783-0321-0E73-5E6B-2E1F407B7ABE}"/>
                </a:ext>
              </a:extLst>
            </p:cNvPr>
            <p:cNvSpPr/>
            <p:nvPr/>
          </p:nvSpPr>
          <p:spPr>
            <a:xfrm>
              <a:off x="9398138" y="4011113"/>
              <a:ext cx="77045" cy="517961"/>
            </a:xfrm>
            <a:custGeom>
              <a:avLst/>
              <a:gdLst>
                <a:gd name="connsiteX0" fmla="*/ 39820 w 77045"/>
                <a:gd name="connsiteY0" fmla="*/ 39210 h 517961"/>
                <a:gd name="connsiteX1" fmla="*/ 27004 w 77045"/>
                <a:gd name="connsiteY1" fmla="*/ 23800 h 517961"/>
                <a:gd name="connsiteX2" fmla="*/ 52025 w 77045"/>
                <a:gd name="connsiteY2" fmla="*/ 610 h 517961"/>
                <a:gd name="connsiteX3" fmla="*/ 57822 w 77045"/>
                <a:gd name="connsiteY3" fmla="*/ 0 h 517961"/>
                <a:gd name="connsiteX4" fmla="*/ 77046 w 77045"/>
                <a:gd name="connsiteY4" fmla="*/ 31429 h 517961"/>
                <a:gd name="connsiteX5" fmla="*/ 61026 w 77045"/>
                <a:gd name="connsiteY5" fmla="*/ 41040 h 517961"/>
                <a:gd name="connsiteX6" fmla="*/ 39820 w 77045"/>
                <a:gd name="connsiteY6" fmla="*/ 359598 h 517961"/>
                <a:gd name="connsiteX7" fmla="*/ 24410 w 77045"/>
                <a:gd name="connsiteY7" fmla="*/ 517961 h 517961"/>
                <a:gd name="connsiteX8" fmla="*/ 0 w 77045"/>
                <a:gd name="connsiteY8" fmla="*/ 358225 h 517961"/>
                <a:gd name="connsiteX9" fmla="*/ 39820 w 77045"/>
                <a:gd name="connsiteY9" fmla="*/ 39210 h 51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045" h="517961">
                  <a:moveTo>
                    <a:pt x="39820" y="39210"/>
                  </a:moveTo>
                  <a:lnTo>
                    <a:pt x="27004" y="23800"/>
                  </a:lnTo>
                  <a:lnTo>
                    <a:pt x="52025" y="610"/>
                  </a:lnTo>
                  <a:lnTo>
                    <a:pt x="57822" y="0"/>
                  </a:lnTo>
                  <a:lnTo>
                    <a:pt x="77046" y="31429"/>
                  </a:lnTo>
                  <a:lnTo>
                    <a:pt x="61026" y="41040"/>
                  </a:lnTo>
                  <a:lnTo>
                    <a:pt x="39820" y="359598"/>
                  </a:lnTo>
                  <a:lnTo>
                    <a:pt x="24410" y="517961"/>
                  </a:lnTo>
                  <a:cubicBezTo>
                    <a:pt x="24410" y="517961"/>
                    <a:pt x="0" y="448239"/>
                    <a:pt x="0" y="358225"/>
                  </a:cubicBezTo>
                  <a:cubicBezTo>
                    <a:pt x="0" y="261956"/>
                    <a:pt x="39820" y="39210"/>
                    <a:pt x="39820" y="39210"/>
                  </a:cubicBezTo>
                  <a:close/>
                </a:path>
              </a:pathLst>
            </a:custGeom>
            <a:gradFill>
              <a:gsLst>
                <a:gs pos="505">
                  <a:srgbClr val="273B98"/>
                </a:gs>
                <a:gs pos="22740">
                  <a:srgbClr val="2F2BA2"/>
                </a:gs>
                <a:gs pos="39900">
                  <a:srgbClr val="361CAC"/>
                </a:gs>
                <a:gs pos="76800">
                  <a:srgbClr val="440B89"/>
                </a:gs>
                <a:gs pos="100000">
                  <a:srgbClr val="4E0070"/>
                </a:gs>
              </a:gsLst>
              <a:lin ang="12702055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0" name="Forma Livre: Forma 1519">
              <a:extLst>
                <a:ext uri="{FF2B5EF4-FFF2-40B4-BE49-F238E27FC236}">
                  <a16:creationId xmlns:a16="http://schemas.microsoft.com/office/drawing/2014/main" id="{E5B9CBC7-BA57-BE78-C4A9-47DFE210BDF7}"/>
                </a:ext>
              </a:extLst>
            </p:cNvPr>
            <p:cNvSpPr/>
            <p:nvPr/>
          </p:nvSpPr>
          <p:spPr>
            <a:xfrm>
              <a:off x="9285984" y="5370628"/>
              <a:ext cx="188860" cy="118310"/>
            </a:xfrm>
            <a:custGeom>
              <a:avLst/>
              <a:gdLst>
                <a:gd name="connsiteX0" fmla="*/ 184013 w 188860"/>
                <a:gd name="connsiteY0" fmla="*/ 3662 h 118310"/>
                <a:gd name="connsiteX1" fmla="*/ 188437 w 188860"/>
                <a:gd name="connsiteY1" fmla="*/ 29140 h 118310"/>
                <a:gd name="connsiteX2" fmla="*/ 173486 w 188860"/>
                <a:gd name="connsiteY2" fmla="*/ 58891 h 118310"/>
                <a:gd name="connsiteX3" fmla="*/ 159297 w 188860"/>
                <a:gd name="connsiteY3" fmla="*/ 65146 h 118310"/>
                <a:gd name="connsiteX4" fmla="*/ 52653 w 188860"/>
                <a:gd name="connsiteY4" fmla="*/ 116408 h 118310"/>
                <a:gd name="connsiteX5" fmla="*/ 19 w 188860"/>
                <a:gd name="connsiteY5" fmla="*/ 103897 h 118310"/>
                <a:gd name="connsiteX6" fmla="*/ 35413 w 188860"/>
                <a:gd name="connsiteY6" fmla="*/ 62399 h 118310"/>
                <a:gd name="connsiteX7" fmla="*/ 87133 w 188860"/>
                <a:gd name="connsiteY7" fmla="*/ 0 h 118310"/>
                <a:gd name="connsiteX8" fmla="*/ 184013 w 188860"/>
                <a:gd name="connsiteY8" fmla="*/ 3662 h 11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860" h="118310">
                  <a:moveTo>
                    <a:pt x="184013" y="3662"/>
                  </a:moveTo>
                  <a:lnTo>
                    <a:pt x="188437" y="29140"/>
                  </a:lnTo>
                  <a:cubicBezTo>
                    <a:pt x="190573" y="41193"/>
                    <a:pt x="184470" y="53246"/>
                    <a:pt x="173486" y="58891"/>
                  </a:cubicBezTo>
                  <a:cubicBezTo>
                    <a:pt x="168298" y="61484"/>
                    <a:pt x="162959" y="64078"/>
                    <a:pt x="159297" y="65146"/>
                  </a:cubicBezTo>
                  <a:cubicBezTo>
                    <a:pt x="149075" y="68350"/>
                    <a:pt x="81183" y="110763"/>
                    <a:pt x="52653" y="116408"/>
                  </a:cubicBezTo>
                  <a:cubicBezTo>
                    <a:pt x="21988" y="122511"/>
                    <a:pt x="476" y="112747"/>
                    <a:pt x="19" y="103897"/>
                  </a:cubicBezTo>
                  <a:cubicBezTo>
                    <a:pt x="-440" y="95049"/>
                    <a:pt x="7494" y="80555"/>
                    <a:pt x="35413" y="62399"/>
                  </a:cubicBezTo>
                  <a:cubicBezTo>
                    <a:pt x="63333" y="44245"/>
                    <a:pt x="87133" y="0"/>
                    <a:pt x="87133" y="0"/>
                  </a:cubicBezTo>
                  <a:lnTo>
                    <a:pt x="184013" y="3662"/>
                  </a:lnTo>
                  <a:close/>
                </a:path>
              </a:pathLst>
            </a:custGeom>
            <a:solidFill>
              <a:srgbClr val="2B003D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1" name="Forma Livre: Forma 1520">
              <a:extLst>
                <a:ext uri="{FF2B5EF4-FFF2-40B4-BE49-F238E27FC236}">
                  <a16:creationId xmlns:a16="http://schemas.microsoft.com/office/drawing/2014/main" id="{E92C2724-3F72-91E1-36FA-1BB56FE49837}"/>
                </a:ext>
              </a:extLst>
            </p:cNvPr>
            <p:cNvSpPr/>
            <p:nvPr/>
          </p:nvSpPr>
          <p:spPr>
            <a:xfrm>
              <a:off x="9289634" y="5373222"/>
              <a:ext cx="182650" cy="104523"/>
            </a:xfrm>
            <a:custGeom>
              <a:avLst/>
              <a:gdLst>
                <a:gd name="connsiteX0" fmla="*/ 182650 w 182650"/>
                <a:gd name="connsiteY0" fmla="*/ 29903 h 104523"/>
                <a:gd name="connsiteX1" fmla="*/ 118725 w 182650"/>
                <a:gd name="connsiteY1" fmla="*/ 57823 h 104523"/>
                <a:gd name="connsiteX2" fmla="*/ 36950 w 182650"/>
                <a:gd name="connsiteY2" fmla="*/ 103745 h 104523"/>
                <a:gd name="connsiteX3" fmla="*/ 182 w 182650"/>
                <a:gd name="connsiteY3" fmla="*/ 88030 h 104523"/>
                <a:gd name="connsiteX4" fmla="*/ 41070 w 182650"/>
                <a:gd name="connsiteY4" fmla="*/ 51262 h 104523"/>
                <a:gd name="connsiteX5" fmla="*/ 77838 w 182650"/>
                <a:gd name="connsiteY5" fmla="*/ 6560 h 104523"/>
                <a:gd name="connsiteX6" fmla="*/ 178379 w 182650"/>
                <a:gd name="connsiteY6" fmla="*/ 0 h 104523"/>
                <a:gd name="connsiteX7" fmla="*/ 182650 w 182650"/>
                <a:gd name="connsiteY7" fmla="*/ 29903 h 10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650" h="104523">
                  <a:moveTo>
                    <a:pt x="182650" y="29903"/>
                  </a:moveTo>
                  <a:cubicBezTo>
                    <a:pt x="178532" y="35090"/>
                    <a:pt x="139322" y="41956"/>
                    <a:pt x="118725" y="57823"/>
                  </a:cubicBezTo>
                  <a:cubicBezTo>
                    <a:pt x="96908" y="74605"/>
                    <a:pt x="61208" y="99626"/>
                    <a:pt x="36950" y="103745"/>
                  </a:cubicBezTo>
                  <a:cubicBezTo>
                    <a:pt x="14980" y="107559"/>
                    <a:pt x="-1954" y="96574"/>
                    <a:pt x="182" y="88030"/>
                  </a:cubicBezTo>
                  <a:cubicBezTo>
                    <a:pt x="3233" y="75978"/>
                    <a:pt x="23371" y="64841"/>
                    <a:pt x="41070" y="51262"/>
                  </a:cubicBezTo>
                  <a:cubicBezTo>
                    <a:pt x="58767" y="37684"/>
                    <a:pt x="77838" y="6560"/>
                    <a:pt x="77838" y="6560"/>
                  </a:cubicBezTo>
                  <a:lnTo>
                    <a:pt x="178379" y="0"/>
                  </a:lnTo>
                  <a:lnTo>
                    <a:pt x="182650" y="29903"/>
                  </a:lnTo>
                  <a:close/>
                </a:path>
              </a:pathLst>
            </a:custGeom>
            <a:solidFill>
              <a:srgbClr val="4E0070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2" name="Forma Livre: Forma 1521">
              <a:extLst>
                <a:ext uri="{FF2B5EF4-FFF2-40B4-BE49-F238E27FC236}">
                  <a16:creationId xmlns:a16="http://schemas.microsoft.com/office/drawing/2014/main" id="{923A5D1C-885A-84EB-3B25-49DFBB259127}"/>
                </a:ext>
              </a:extLst>
            </p:cNvPr>
            <p:cNvSpPr/>
            <p:nvPr/>
          </p:nvSpPr>
          <p:spPr>
            <a:xfrm>
              <a:off x="9330093" y="4556536"/>
              <a:ext cx="218321" cy="840193"/>
            </a:xfrm>
            <a:custGeom>
              <a:avLst/>
              <a:gdLst>
                <a:gd name="connsiteX0" fmla="*/ 26546 w 218321"/>
                <a:gd name="connsiteY0" fmla="*/ 0 h 840193"/>
                <a:gd name="connsiteX1" fmla="*/ 0 w 218321"/>
                <a:gd name="connsiteY1" fmla="*/ 443510 h 840193"/>
                <a:gd name="connsiteX2" fmla="*/ 38600 w 218321"/>
                <a:gd name="connsiteY2" fmla="*/ 820653 h 840193"/>
                <a:gd name="connsiteX3" fmla="*/ 140666 w 218321"/>
                <a:gd name="connsiteY3" fmla="*/ 816228 h 840193"/>
                <a:gd name="connsiteX4" fmla="*/ 131665 w 218321"/>
                <a:gd name="connsiteY4" fmla="*/ 478447 h 840193"/>
                <a:gd name="connsiteX5" fmla="*/ 218322 w 218321"/>
                <a:gd name="connsiteY5" fmla="*/ 56602 h 840193"/>
                <a:gd name="connsiteX6" fmla="*/ 202914 w 218321"/>
                <a:gd name="connsiteY6" fmla="*/ 13731 h 840193"/>
                <a:gd name="connsiteX7" fmla="*/ 26546 w 218321"/>
                <a:gd name="connsiteY7" fmla="*/ 0 h 84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321" h="840193">
                  <a:moveTo>
                    <a:pt x="26546" y="0"/>
                  </a:moveTo>
                  <a:cubicBezTo>
                    <a:pt x="26546" y="0"/>
                    <a:pt x="0" y="405063"/>
                    <a:pt x="0" y="443510"/>
                  </a:cubicBezTo>
                  <a:cubicBezTo>
                    <a:pt x="0" y="467920"/>
                    <a:pt x="35395" y="791818"/>
                    <a:pt x="38600" y="820653"/>
                  </a:cubicBezTo>
                  <a:cubicBezTo>
                    <a:pt x="41803" y="849488"/>
                    <a:pt x="141276" y="845063"/>
                    <a:pt x="140666" y="816228"/>
                  </a:cubicBezTo>
                  <a:cubicBezTo>
                    <a:pt x="140208" y="794411"/>
                    <a:pt x="131665" y="478447"/>
                    <a:pt x="131665" y="478447"/>
                  </a:cubicBezTo>
                  <a:lnTo>
                    <a:pt x="218322" y="56602"/>
                  </a:lnTo>
                  <a:lnTo>
                    <a:pt x="202914" y="13731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505">
                  <a:srgbClr val="5277F7"/>
                </a:gs>
                <a:gs pos="39300">
                  <a:srgbClr val="7670F4"/>
                </a:gs>
                <a:gs pos="52530">
                  <a:srgbClr val="836DF3"/>
                </a:gs>
                <a:gs pos="64780">
                  <a:srgbClr val="8C6DF3"/>
                </a:gs>
                <a:gs pos="84600">
                  <a:srgbClr val="A46DF3"/>
                </a:gs>
                <a:gs pos="100000">
                  <a:srgbClr val="BB6DF3"/>
                </a:gs>
              </a:gsLst>
              <a:lin ang="16260872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3" name="Forma Livre: Forma 1522">
              <a:extLst>
                <a:ext uri="{FF2B5EF4-FFF2-40B4-BE49-F238E27FC236}">
                  <a16:creationId xmlns:a16="http://schemas.microsoft.com/office/drawing/2014/main" id="{C908D088-3CE2-92FA-FDCE-6BB80005BD8B}"/>
                </a:ext>
              </a:extLst>
            </p:cNvPr>
            <p:cNvSpPr/>
            <p:nvPr/>
          </p:nvSpPr>
          <p:spPr>
            <a:xfrm>
              <a:off x="9394171" y="4599255"/>
              <a:ext cx="154244" cy="795021"/>
            </a:xfrm>
            <a:custGeom>
              <a:avLst/>
              <a:gdLst>
                <a:gd name="connsiteX0" fmla="*/ 67434 w 154244"/>
                <a:gd name="connsiteY0" fmla="*/ 435729 h 795021"/>
                <a:gd name="connsiteX1" fmla="*/ 76436 w 154244"/>
                <a:gd name="connsiteY1" fmla="*/ 773510 h 795021"/>
                <a:gd name="connsiteX2" fmla="*/ 45923 w 154244"/>
                <a:gd name="connsiteY2" fmla="*/ 795022 h 795021"/>
                <a:gd name="connsiteX3" fmla="*/ 0 w 154244"/>
                <a:gd name="connsiteY3" fmla="*/ 417421 h 795021"/>
                <a:gd name="connsiteX4" fmla="*/ 84827 w 154244"/>
                <a:gd name="connsiteY4" fmla="*/ 0 h 795021"/>
                <a:gd name="connsiteX5" fmla="*/ 154244 w 154244"/>
                <a:gd name="connsiteY5" fmla="*/ 13731 h 795021"/>
                <a:gd name="connsiteX6" fmla="*/ 67434 w 154244"/>
                <a:gd name="connsiteY6" fmla="*/ 435729 h 79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244" h="795021">
                  <a:moveTo>
                    <a:pt x="67434" y="435729"/>
                  </a:moveTo>
                  <a:cubicBezTo>
                    <a:pt x="67434" y="435729"/>
                    <a:pt x="75978" y="751693"/>
                    <a:pt x="76436" y="773510"/>
                  </a:cubicBezTo>
                  <a:cubicBezTo>
                    <a:pt x="76741" y="784189"/>
                    <a:pt x="63163" y="791513"/>
                    <a:pt x="45923" y="795022"/>
                  </a:cubicBezTo>
                  <a:lnTo>
                    <a:pt x="0" y="417421"/>
                  </a:lnTo>
                  <a:lnTo>
                    <a:pt x="84827" y="0"/>
                  </a:lnTo>
                  <a:lnTo>
                    <a:pt x="154244" y="13731"/>
                  </a:lnTo>
                  <a:lnTo>
                    <a:pt x="67434" y="435729"/>
                  </a:lnTo>
                  <a:close/>
                </a:path>
              </a:pathLst>
            </a:custGeom>
            <a:solidFill>
              <a:srgbClr val="CED3F4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4" name="Forma Livre: Forma 1523">
              <a:extLst>
                <a:ext uri="{FF2B5EF4-FFF2-40B4-BE49-F238E27FC236}">
                  <a16:creationId xmlns:a16="http://schemas.microsoft.com/office/drawing/2014/main" id="{B9DC6F10-62C7-3F6D-2201-88052D5EA093}"/>
                </a:ext>
              </a:extLst>
            </p:cNvPr>
            <p:cNvSpPr/>
            <p:nvPr/>
          </p:nvSpPr>
          <p:spPr>
            <a:xfrm>
              <a:off x="9530095" y="5481544"/>
              <a:ext cx="158685" cy="128454"/>
            </a:xfrm>
            <a:custGeom>
              <a:avLst/>
              <a:gdLst>
                <a:gd name="connsiteX0" fmla="*/ 158071 w 158685"/>
                <a:gd name="connsiteY0" fmla="*/ 915 h 128454"/>
                <a:gd name="connsiteX1" fmla="*/ 158681 w 158685"/>
                <a:gd name="connsiteY1" fmla="*/ 28377 h 128454"/>
                <a:gd name="connsiteX2" fmla="*/ 148765 w 158685"/>
                <a:gd name="connsiteY2" fmla="*/ 53093 h 128454"/>
                <a:gd name="connsiteX3" fmla="*/ 139916 w 158685"/>
                <a:gd name="connsiteY3" fmla="*/ 61942 h 128454"/>
                <a:gd name="connsiteX4" fmla="*/ 84840 w 158685"/>
                <a:gd name="connsiteY4" fmla="*/ 113967 h 128454"/>
                <a:gd name="connsiteX5" fmla="*/ 5810 w 158685"/>
                <a:gd name="connsiteY5" fmla="*/ 122053 h 128454"/>
                <a:gd name="connsiteX6" fmla="*/ 19846 w 158685"/>
                <a:gd name="connsiteY6" fmla="*/ 76435 h 128454"/>
                <a:gd name="connsiteX7" fmla="*/ 76601 w 158685"/>
                <a:gd name="connsiteY7" fmla="*/ 0 h 128454"/>
                <a:gd name="connsiteX8" fmla="*/ 158071 w 158685"/>
                <a:gd name="connsiteY8" fmla="*/ 915 h 1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85" h="128454">
                  <a:moveTo>
                    <a:pt x="158071" y="915"/>
                  </a:moveTo>
                  <a:lnTo>
                    <a:pt x="158681" y="28377"/>
                  </a:lnTo>
                  <a:cubicBezTo>
                    <a:pt x="158834" y="37684"/>
                    <a:pt x="155325" y="46532"/>
                    <a:pt x="148765" y="53093"/>
                  </a:cubicBezTo>
                  <a:lnTo>
                    <a:pt x="139916" y="61942"/>
                  </a:lnTo>
                  <a:cubicBezTo>
                    <a:pt x="139916" y="61942"/>
                    <a:pt x="121302" y="90319"/>
                    <a:pt x="84840" y="113967"/>
                  </a:cubicBezTo>
                  <a:cubicBezTo>
                    <a:pt x="53258" y="134411"/>
                    <a:pt x="15117" y="129376"/>
                    <a:pt x="5810" y="122053"/>
                  </a:cubicBezTo>
                  <a:cubicBezTo>
                    <a:pt x="-3497" y="114577"/>
                    <a:pt x="-3497" y="107559"/>
                    <a:pt x="19846" y="76435"/>
                  </a:cubicBezTo>
                  <a:cubicBezTo>
                    <a:pt x="43189" y="45159"/>
                    <a:pt x="76601" y="0"/>
                    <a:pt x="76601" y="0"/>
                  </a:cubicBezTo>
                  <a:lnTo>
                    <a:pt x="158071" y="915"/>
                  </a:lnTo>
                  <a:close/>
                </a:path>
              </a:pathLst>
            </a:custGeom>
            <a:solidFill>
              <a:srgbClr val="2B003D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5" name="Forma Livre: Forma 1524">
              <a:extLst>
                <a:ext uri="{FF2B5EF4-FFF2-40B4-BE49-F238E27FC236}">
                  <a16:creationId xmlns:a16="http://schemas.microsoft.com/office/drawing/2014/main" id="{4AECD80C-3CCE-B751-2B0C-741CF450B9D4}"/>
                </a:ext>
              </a:extLst>
            </p:cNvPr>
            <p:cNvSpPr/>
            <p:nvPr/>
          </p:nvSpPr>
          <p:spPr>
            <a:xfrm>
              <a:off x="9534050" y="5489325"/>
              <a:ext cx="153200" cy="108798"/>
            </a:xfrm>
            <a:custGeom>
              <a:avLst/>
              <a:gdLst>
                <a:gd name="connsiteX0" fmla="*/ 151827 w 153200"/>
                <a:gd name="connsiteY0" fmla="*/ 17698 h 108798"/>
                <a:gd name="connsiteX1" fmla="*/ 106210 w 153200"/>
                <a:gd name="connsiteY1" fmla="*/ 67434 h 108798"/>
                <a:gd name="connsiteX2" fmla="*/ 11162 w 153200"/>
                <a:gd name="connsiteY2" fmla="*/ 106186 h 108798"/>
                <a:gd name="connsiteX3" fmla="*/ 30233 w 153200"/>
                <a:gd name="connsiteY3" fmla="*/ 49889 h 108798"/>
                <a:gd name="connsiteX4" fmla="*/ 62424 w 153200"/>
                <a:gd name="connsiteY4" fmla="*/ 915 h 108798"/>
                <a:gd name="connsiteX5" fmla="*/ 153201 w 153200"/>
                <a:gd name="connsiteY5" fmla="*/ 0 h 108798"/>
                <a:gd name="connsiteX6" fmla="*/ 151827 w 153200"/>
                <a:gd name="connsiteY6" fmla="*/ 17698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200" h="108798">
                  <a:moveTo>
                    <a:pt x="151827" y="17698"/>
                  </a:moveTo>
                  <a:cubicBezTo>
                    <a:pt x="151827" y="17698"/>
                    <a:pt x="117806" y="48974"/>
                    <a:pt x="106210" y="67434"/>
                  </a:cubicBezTo>
                  <a:cubicBezTo>
                    <a:pt x="88513" y="95202"/>
                    <a:pt x="41980" y="116408"/>
                    <a:pt x="11162" y="106186"/>
                  </a:cubicBezTo>
                  <a:cubicBezTo>
                    <a:pt x="-19504" y="95964"/>
                    <a:pt x="21842" y="63773"/>
                    <a:pt x="30233" y="49889"/>
                  </a:cubicBezTo>
                  <a:cubicBezTo>
                    <a:pt x="38624" y="35853"/>
                    <a:pt x="62424" y="915"/>
                    <a:pt x="62424" y="915"/>
                  </a:cubicBezTo>
                  <a:lnTo>
                    <a:pt x="153201" y="0"/>
                  </a:lnTo>
                  <a:lnTo>
                    <a:pt x="151827" y="17698"/>
                  </a:lnTo>
                  <a:close/>
                </a:path>
              </a:pathLst>
            </a:custGeom>
            <a:solidFill>
              <a:srgbClr val="4E0070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6" name="Forma Livre: Forma 1525">
              <a:extLst>
                <a:ext uri="{FF2B5EF4-FFF2-40B4-BE49-F238E27FC236}">
                  <a16:creationId xmlns:a16="http://schemas.microsoft.com/office/drawing/2014/main" id="{05BD6FFB-461B-EBC9-39C5-2B39EBCF222F}"/>
                </a:ext>
              </a:extLst>
            </p:cNvPr>
            <p:cNvSpPr/>
            <p:nvPr/>
          </p:nvSpPr>
          <p:spPr>
            <a:xfrm>
              <a:off x="9502035" y="4560655"/>
              <a:ext cx="217445" cy="945032"/>
            </a:xfrm>
            <a:custGeom>
              <a:avLst/>
              <a:gdLst>
                <a:gd name="connsiteX0" fmla="*/ 0 w 217445"/>
                <a:gd name="connsiteY0" fmla="*/ 13731 h 945032"/>
                <a:gd name="connsiteX1" fmla="*/ 91234 w 217445"/>
                <a:gd name="connsiteY1" fmla="*/ 932026 h 945032"/>
                <a:gd name="connsiteX2" fmla="*/ 186283 w 217445"/>
                <a:gd name="connsiteY2" fmla="*/ 917837 h 945032"/>
                <a:gd name="connsiteX3" fmla="*/ 212524 w 217445"/>
                <a:gd name="connsiteY3" fmla="*/ 142039 h 945032"/>
                <a:gd name="connsiteX4" fmla="*/ 214508 w 217445"/>
                <a:gd name="connsiteY4" fmla="*/ 0 h 945032"/>
                <a:gd name="connsiteX5" fmla="*/ 0 w 217445"/>
                <a:gd name="connsiteY5" fmla="*/ 13731 h 94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445" h="945032">
                  <a:moveTo>
                    <a:pt x="0" y="13731"/>
                  </a:moveTo>
                  <a:cubicBezTo>
                    <a:pt x="0" y="13731"/>
                    <a:pt x="85132" y="909446"/>
                    <a:pt x="91234" y="932026"/>
                  </a:cubicBezTo>
                  <a:cubicBezTo>
                    <a:pt x="96422" y="951249"/>
                    <a:pt x="185063" y="951249"/>
                    <a:pt x="186283" y="917837"/>
                  </a:cubicBezTo>
                  <a:cubicBezTo>
                    <a:pt x="187656" y="881984"/>
                    <a:pt x="208405" y="178045"/>
                    <a:pt x="212524" y="142039"/>
                  </a:cubicBezTo>
                  <a:cubicBezTo>
                    <a:pt x="222289" y="55229"/>
                    <a:pt x="214508" y="0"/>
                    <a:pt x="214508" y="0"/>
                  </a:cubicBezTo>
                  <a:lnTo>
                    <a:pt x="0" y="13731"/>
                  </a:lnTo>
                  <a:close/>
                </a:path>
              </a:pathLst>
            </a:custGeom>
            <a:gradFill>
              <a:gsLst>
                <a:gs pos="505">
                  <a:srgbClr val="5277F7"/>
                </a:gs>
                <a:gs pos="39300">
                  <a:srgbClr val="7670F4"/>
                </a:gs>
                <a:gs pos="52530">
                  <a:srgbClr val="836DF3"/>
                </a:gs>
                <a:gs pos="64780">
                  <a:srgbClr val="8C6DF3"/>
                </a:gs>
                <a:gs pos="84600">
                  <a:srgbClr val="A46DF3"/>
                </a:gs>
                <a:gs pos="100000">
                  <a:srgbClr val="BB6DF3"/>
                </a:gs>
              </a:gsLst>
              <a:lin ang="16037728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7" name="Forma Livre: Forma 1526">
              <a:extLst>
                <a:ext uri="{FF2B5EF4-FFF2-40B4-BE49-F238E27FC236}">
                  <a16:creationId xmlns:a16="http://schemas.microsoft.com/office/drawing/2014/main" id="{09CE5C68-0AB9-4D33-D1F1-29F0CCC7EACA}"/>
                </a:ext>
              </a:extLst>
            </p:cNvPr>
            <p:cNvSpPr/>
            <p:nvPr/>
          </p:nvSpPr>
          <p:spPr>
            <a:xfrm>
              <a:off x="9617681" y="4562792"/>
              <a:ext cx="101815" cy="938586"/>
            </a:xfrm>
            <a:custGeom>
              <a:avLst/>
              <a:gdLst>
                <a:gd name="connsiteX0" fmla="*/ 0 w 101815"/>
                <a:gd name="connsiteY0" fmla="*/ 19833 h 938586"/>
                <a:gd name="connsiteX1" fmla="*/ 99168 w 101815"/>
                <a:gd name="connsiteY1" fmla="*/ 0 h 938586"/>
                <a:gd name="connsiteX2" fmla="*/ 96879 w 101815"/>
                <a:gd name="connsiteY2" fmla="*/ 140056 h 938586"/>
                <a:gd name="connsiteX3" fmla="*/ 70638 w 101815"/>
                <a:gd name="connsiteY3" fmla="*/ 915854 h 938586"/>
                <a:gd name="connsiteX4" fmla="*/ 46380 w 101815"/>
                <a:gd name="connsiteY4" fmla="*/ 938586 h 938586"/>
                <a:gd name="connsiteX5" fmla="*/ 0 w 101815"/>
                <a:gd name="connsiteY5" fmla="*/ 19833 h 9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815" h="938586">
                  <a:moveTo>
                    <a:pt x="0" y="19833"/>
                  </a:moveTo>
                  <a:lnTo>
                    <a:pt x="99168" y="0"/>
                  </a:lnTo>
                  <a:cubicBezTo>
                    <a:pt x="100388" y="10374"/>
                    <a:pt x="105575" y="62552"/>
                    <a:pt x="96879" y="140056"/>
                  </a:cubicBezTo>
                  <a:cubicBezTo>
                    <a:pt x="92759" y="176061"/>
                    <a:pt x="72011" y="880001"/>
                    <a:pt x="70638" y="915854"/>
                  </a:cubicBezTo>
                  <a:cubicBezTo>
                    <a:pt x="70180" y="926991"/>
                    <a:pt x="59958" y="934314"/>
                    <a:pt x="46380" y="938586"/>
                  </a:cubicBezTo>
                  <a:lnTo>
                    <a:pt x="0" y="19833"/>
                  </a:lnTo>
                  <a:close/>
                </a:path>
              </a:pathLst>
            </a:custGeom>
            <a:solidFill>
              <a:srgbClr val="CED3F4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8" name="Forma Livre: Forma 1527">
              <a:extLst>
                <a:ext uri="{FF2B5EF4-FFF2-40B4-BE49-F238E27FC236}">
                  <a16:creationId xmlns:a16="http://schemas.microsoft.com/office/drawing/2014/main" id="{23C18BD4-9DCE-B379-8F8C-92FB7FB8F468}"/>
                </a:ext>
              </a:extLst>
            </p:cNvPr>
            <p:cNvSpPr/>
            <p:nvPr/>
          </p:nvSpPr>
          <p:spPr>
            <a:xfrm>
              <a:off x="9395650" y="3923580"/>
              <a:ext cx="165023" cy="135756"/>
            </a:xfrm>
            <a:custGeom>
              <a:avLst/>
              <a:gdLst>
                <a:gd name="connsiteX0" fmla="*/ 164971 w 165023"/>
                <a:gd name="connsiteY0" fmla="*/ 42678 h 135756"/>
                <a:gd name="connsiteX1" fmla="*/ 93569 w 165023"/>
                <a:gd name="connsiteY1" fmla="*/ 135744 h 135756"/>
                <a:gd name="connsiteX2" fmla="*/ 56343 w 165023"/>
                <a:gd name="connsiteY2" fmla="*/ 90126 h 135756"/>
                <a:gd name="connsiteX3" fmla="*/ 12710 w 165023"/>
                <a:gd name="connsiteY3" fmla="*/ 125521 h 135756"/>
                <a:gd name="connsiteX4" fmla="*/ 47 w 165023"/>
                <a:gd name="connsiteY4" fmla="*/ 52748 h 135756"/>
                <a:gd name="connsiteX5" fmla="*/ 79686 w 165023"/>
                <a:gd name="connsiteY5" fmla="*/ 265 h 135756"/>
                <a:gd name="connsiteX6" fmla="*/ 164971 w 165023"/>
                <a:gd name="connsiteY6" fmla="*/ 42678 h 13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23" h="135756">
                  <a:moveTo>
                    <a:pt x="164971" y="42678"/>
                  </a:moveTo>
                  <a:cubicBezTo>
                    <a:pt x="166649" y="70750"/>
                    <a:pt x="127745" y="118808"/>
                    <a:pt x="93569" y="135744"/>
                  </a:cubicBezTo>
                  <a:cubicBezTo>
                    <a:pt x="91739" y="136659"/>
                    <a:pt x="56343" y="90126"/>
                    <a:pt x="56343" y="90126"/>
                  </a:cubicBezTo>
                  <a:cubicBezTo>
                    <a:pt x="56343" y="90126"/>
                    <a:pt x="13015" y="126285"/>
                    <a:pt x="12710" y="125521"/>
                  </a:cubicBezTo>
                  <a:cubicBezTo>
                    <a:pt x="-105" y="86312"/>
                    <a:pt x="1573" y="76701"/>
                    <a:pt x="47" y="52748"/>
                  </a:cubicBezTo>
                  <a:cubicBezTo>
                    <a:pt x="-1479" y="26506"/>
                    <a:pt x="34069" y="3011"/>
                    <a:pt x="79686" y="265"/>
                  </a:cubicBezTo>
                  <a:cubicBezTo>
                    <a:pt x="125303" y="-2481"/>
                    <a:pt x="163445" y="16437"/>
                    <a:pt x="164971" y="42678"/>
                  </a:cubicBezTo>
                  <a:close/>
                </a:path>
              </a:pathLst>
            </a:custGeom>
            <a:solidFill>
              <a:srgbClr val="FFFF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9" name="Forma Livre: Forma 1528">
              <a:extLst>
                <a:ext uri="{FF2B5EF4-FFF2-40B4-BE49-F238E27FC236}">
                  <a16:creationId xmlns:a16="http://schemas.microsoft.com/office/drawing/2014/main" id="{6AA0F653-7CE7-63ED-4CDF-5975D221C93B}"/>
                </a:ext>
              </a:extLst>
            </p:cNvPr>
            <p:cNvSpPr/>
            <p:nvPr/>
          </p:nvSpPr>
          <p:spPr>
            <a:xfrm>
              <a:off x="9317869" y="3916369"/>
              <a:ext cx="103764" cy="766492"/>
            </a:xfrm>
            <a:custGeom>
              <a:avLst/>
              <a:gdLst>
                <a:gd name="connsiteX0" fmla="*/ 103764 w 103764"/>
                <a:gd name="connsiteY0" fmla="*/ 0 h 766492"/>
                <a:gd name="connsiteX1" fmla="*/ 27786 w 103764"/>
                <a:gd name="connsiteY1" fmla="*/ 33870 h 766492"/>
                <a:gd name="connsiteX2" fmla="*/ 19 w 103764"/>
                <a:gd name="connsiteY2" fmla="*/ 169348 h 766492"/>
                <a:gd name="connsiteX3" fmla="*/ 7342 w 103764"/>
                <a:gd name="connsiteY3" fmla="*/ 587379 h 766492"/>
                <a:gd name="connsiteX4" fmla="*/ 15734 w 103764"/>
                <a:gd name="connsiteY4" fmla="*/ 725604 h 766492"/>
                <a:gd name="connsiteX5" fmla="*/ 90949 w 103764"/>
                <a:gd name="connsiteY5" fmla="*/ 758711 h 766492"/>
                <a:gd name="connsiteX6" fmla="*/ 76455 w 103764"/>
                <a:gd name="connsiteY6" fmla="*/ 527115 h 766492"/>
                <a:gd name="connsiteX7" fmla="*/ 72183 w 103764"/>
                <a:gd name="connsiteY7" fmla="*/ 75825 h 766492"/>
                <a:gd name="connsiteX8" fmla="*/ 103764 w 103764"/>
                <a:gd name="connsiteY8" fmla="*/ 0 h 76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64" h="766492">
                  <a:moveTo>
                    <a:pt x="103764" y="0"/>
                  </a:moveTo>
                  <a:cubicBezTo>
                    <a:pt x="103764" y="0"/>
                    <a:pt x="59673" y="1220"/>
                    <a:pt x="27786" y="33870"/>
                  </a:cubicBezTo>
                  <a:cubicBezTo>
                    <a:pt x="4749" y="57365"/>
                    <a:pt x="325" y="141429"/>
                    <a:pt x="19" y="169348"/>
                  </a:cubicBezTo>
                  <a:cubicBezTo>
                    <a:pt x="-286" y="197420"/>
                    <a:pt x="3071" y="517809"/>
                    <a:pt x="7342" y="587379"/>
                  </a:cubicBezTo>
                  <a:cubicBezTo>
                    <a:pt x="10699" y="642455"/>
                    <a:pt x="13903" y="695701"/>
                    <a:pt x="15734" y="725604"/>
                  </a:cubicBezTo>
                  <a:cubicBezTo>
                    <a:pt x="17869" y="761457"/>
                    <a:pt x="84083" y="777171"/>
                    <a:pt x="90949" y="758711"/>
                  </a:cubicBezTo>
                  <a:cubicBezTo>
                    <a:pt x="97815" y="740250"/>
                    <a:pt x="84999" y="587074"/>
                    <a:pt x="76455" y="527115"/>
                  </a:cubicBezTo>
                  <a:cubicBezTo>
                    <a:pt x="69437" y="477989"/>
                    <a:pt x="66538" y="200776"/>
                    <a:pt x="72183" y="75825"/>
                  </a:cubicBezTo>
                  <a:cubicBezTo>
                    <a:pt x="74624" y="18613"/>
                    <a:pt x="103764" y="0"/>
                    <a:pt x="103764" y="0"/>
                  </a:cubicBezTo>
                  <a:close/>
                </a:path>
              </a:pathLst>
            </a:custGeom>
            <a:gradFill>
              <a:gsLst>
                <a:gs pos="0">
                  <a:srgbClr val="00C7C5"/>
                </a:gs>
                <a:gs pos="31320">
                  <a:srgbClr val="09CEBE"/>
                </a:gs>
                <a:gs pos="82030">
                  <a:srgbClr val="21E1AB"/>
                </a:gs>
                <a:gs pos="100000">
                  <a:srgbClr val="2BE9A3"/>
                </a:gs>
              </a:gsLst>
              <a:lin ang="16489768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0" name="Forma Livre: Forma 1529">
              <a:extLst>
                <a:ext uri="{FF2B5EF4-FFF2-40B4-BE49-F238E27FC236}">
                  <a16:creationId xmlns:a16="http://schemas.microsoft.com/office/drawing/2014/main" id="{7B237B66-6941-DE3F-490F-C36D86D00D4E}"/>
                </a:ext>
              </a:extLst>
            </p:cNvPr>
            <p:cNvSpPr/>
            <p:nvPr/>
          </p:nvSpPr>
          <p:spPr>
            <a:xfrm>
              <a:off x="9452699" y="3925218"/>
              <a:ext cx="287703" cy="788087"/>
            </a:xfrm>
            <a:custGeom>
              <a:avLst/>
              <a:gdLst>
                <a:gd name="connsiteX0" fmla="*/ 55591 w 287703"/>
                <a:gd name="connsiteY0" fmla="*/ 0 h 788087"/>
                <a:gd name="connsiteX1" fmla="*/ 96937 w 287703"/>
                <a:gd name="connsiteY1" fmla="*/ 52483 h 788087"/>
                <a:gd name="connsiteX2" fmla="*/ 21112 w 287703"/>
                <a:gd name="connsiteY2" fmla="*/ 258294 h 788087"/>
                <a:gd name="connsiteX3" fmla="*/ 15162 w 287703"/>
                <a:gd name="connsiteY3" fmla="*/ 761304 h 788087"/>
                <a:gd name="connsiteX4" fmla="*/ 287644 w 287703"/>
                <a:gd name="connsiteY4" fmla="*/ 726825 h 788087"/>
                <a:gd name="connsiteX5" fmla="*/ 259267 w 287703"/>
                <a:gd name="connsiteY5" fmla="*/ 138225 h 788087"/>
                <a:gd name="connsiteX6" fmla="*/ 107159 w 287703"/>
                <a:gd name="connsiteY6" fmla="*/ 21054 h 788087"/>
                <a:gd name="connsiteX7" fmla="*/ 55591 w 287703"/>
                <a:gd name="connsiteY7" fmla="*/ 0 h 7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703" h="788087">
                  <a:moveTo>
                    <a:pt x="55591" y="0"/>
                  </a:moveTo>
                  <a:cubicBezTo>
                    <a:pt x="55591" y="0"/>
                    <a:pt x="109753" y="11747"/>
                    <a:pt x="96937" y="52483"/>
                  </a:cubicBezTo>
                  <a:cubicBezTo>
                    <a:pt x="84122" y="93218"/>
                    <a:pt x="47200" y="161873"/>
                    <a:pt x="21112" y="258294"/>
                  </a:cubicBezTo>
                  <a:cubicBezTo>
                    <a:pt x="-8791" y="369210"/>
                    <a:pt x="-3299" y="704550"/>
                    <a:pt x="15162" y="761304"/>
                  </a:cubicBezTo>
                  <a:cubicBezTo>
                    <a:pt x="27672" y="799751"/>
                    <a:pt x="292221" y="803718"/>
                    <a:pt x="287644" y="726825"/>
                  </a:cubicBezTo>
                  <a:cubicBezTo>
                    <a:pt x="286119" y="702719"/>
                    <a:pt x="272082" y="178045"/>
                    <a:pt x="259267" y="138225"/>
                  </a:cubicBezTo>
                  <a:cubicBezTo>
                    <a:pt x="242180" y="84979"/>
                    <a:pt x="160252" y="48821"/>
                    <a:pt x="107159" y="21054"/>
                  </a:cubicBezTo>
                  <a:cubicBezTo>
                    <a:pt x="90071" y="12511"/>
                    <a:pt x="74052" y="4272"/>
                    <a:pt x="55591" y="0"/>
                  </a:cubicBezTo>
                  <a:close/>
                </a:path>
              </a:pathLst>
            </a:custGeom>
            <a:gradFill>
              <a:gsLst>
                <a:gs pos="0">
                  <a:srgbClr val="00C7C5"/>
                </a:gs>
                <a:gs pos="31320">
                  <a:srgbClr val="09CEBE"/>
                </a:gs>
                <a:gs pos="82030">
                  <a:srgbClr val="21E1AB"/>
                </a:gs>
                <a:gs pos="100000">
                  <a:srgbClr val="2BE9A3"/>
                </a:gs>
              </a:gsLst>
              <a:lin ang="16261205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1" name="Forma Livre: Forma 1530">
              <a:extLst>
                <a:ext uri="{FF2B5EF4-FFF2-40B4-BE49-F238E27FC236}">
                  <a16:creationId xmlns:a16="http://schemas.microsoft.com/office/drawing/2014/main" id="{D4F2C84A-75AC-1568-7D45-ED24B2CCB2C3}"/>
                </a:ext>
              </a:extLst>
            </p:cNvPr>
            <p:cNvSpPr/>
            <p:nvPr/>
          </p:nvSpPr>
          <p:spPr>
            <a:xfrm>
              <a:off x="9407128" y="3811723"/>
              <a:ext cx="134945" cy="195612"/>
            </a:xfrm>
            <a:custGeom>
              <a:avLst/>
              <a:gdLst>
                <a:gd name="connsiteX0" fmla="*/ 164 w 134945"/>
                <a:gd name="connsiteY0" fmla="*/ 39348 h 195612"/>
                <a:gd name="connsiteX1" fmla="*/ 49138 w 134945"/>
                <a:gd name="connsiteY1" fmla="*/ 902 h 195612"/>
                <a:gd name="connsiteX2" fmla="*/ 106960 w 134945"/>
                <a:gd name="connsiteY2" fmla="*/ 24244 h 195612"/>
                <a:gd name="connsiteX3" fmla="*/ 106960 w 134945"/>
                <a:gd name="connsiteY3" fmla="*/ 24244 h 195612"/>
                <a:gd name="connsiteX4" fmla="*/ 134727 w 134945"/>
                <a:gd name="connsiteY4" fmla="*/ 148128 h 195612"/>
                <a:gd name="connsiteX5" fmla="*/ 75989 w 134945"/>
                <a:gd name="connsiteY5" fmla="*/ 194508 h 195612"/>
                <a:gd name="connsiteX6" fmla="*/ 6572 w 134945"/>
                <a:gd name="connsiteY6" fmla="*/ 166283 h 195612"/>
                <a:gd name="connsiteX7" fmla="*/ 164 w 134945"/>
                <a:gd name="connsiteY7" fmla="*/ 39348 h 195612"/>
                <a:gd name="connsiteX8" fmla="*/ 164 w 134945"/>
                <a:gd name="connsiteY8" fmla="*/ 39348 h 19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45" h="195612">
                  <a:moveTo>
                    <a:pt x="164" y="39348"/>
                  </a:moveTo>
                  <a:cubicBezTo>
                    <a:pt x="-2124" y="22261"/>
                    <a:pt x="19845" y="5021"/>
                    <a:pt x="49138" y="902"/>
                  </a:cubicBezTo>
                  <a:cubicBezTo>
                    <a:pt x="78430" y="-3217"/>
                    <a:pt x="104214" y="7157"/>
                    <a:pt x="106960" y="24244"/>
                  </a:cubicBezTo>
                  <a:lnTo>
                    <a:pt x="106960" y="24244"/>
                  </a:lnTo>
                  <a:cubicBezTo>
                    <a:pt x="106960" y="24244"/>
                    <a:pt x="134727" y="147976"/>
                    <a:pt x="134727" y="148128"/>
                  </a:cubicBezTo>
                  <a:cubicBezTo>
                    <a:pt x="137626" y="168724"/>
                    <a:pt x="111385" y="189474"/>
                    <a:pt x="75989" y="194508"/>
                  </a:cubicBezTo>
                  <a:cubicBezTo>
                    <a:pt x="40594" y="199543"/>
                    <a:pt x="9623" y="186880"/>
                    <a:pt x="6572" y="166283"/>
                  </a:cubicBezTo>
                  <a:cubicBezTo>
                    <a:pt x="6419" y="166131"/>
                    <a:pt x="12" y="39348"/>
                    <a:pt x="164" y="39348"/>
                  </a:cubicBezTo>
                  <a:lnTo>
                    <a:pt x="164" y="39348"/>
                  </a:lnTo>
                  <a:close/>
                </a:path>
              </a:pathLst>
            </a:custGeom>
            <a:solidFill>
              <a:srgbClr val="FFD4C0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2" name="Forma Livre: Forma 1531">
              <a:extLst>
                <a:ext uri="{FF2B5EF4-FFF2-40B4-BE49-F238E27FC236}">
                  <a16:creationId xmlns:a16="http://schemas.microsoft.com/office/drawing/2014/main" id="{C5421F67-9BD2-F967-D355-67F02DA0ABA4}"/>
                </a:ext>
              </a:extLst>
            </p:cNvPr>
            <p:cNvSpPr/>
            <p:nvPr/>
          </p:nvSpPr>
          <p:spPr>
            <a:xfrm>
              <a:off x="9407128" y="3811701"/>
              <a:ext cx="100810" cy="178510"/>
            </a:xfrm>
            <a:custGeom>
              <a:avLst/>
              <a:gdLst>
                <a:gd name="connsiteX0" fmla="*/ 93687 w 100810"/>
                <a:gd name="connsiteY0" fmla="*/ 85597 h 178510"/>
                <a:gd name="connsiteX1" fmla="*/ 99790 w 100810"/>
                <a:gd name="connsiteY1" fmla="*/ 11908 h 178510"/>
                <a:gd name="connsiteX2" fmla="*/ 49138 w 100810"/>
                <a:gd name="connsiteY2" fmla="*/ 923 h 178510"/>
                <a:gd name="connsiteX3" fmla="*/ 164 w 100810"/>
                <a:gd name="connsiteY3" fmla="*/ 39370 h 178510"/>
                <a:gd name="connsiteX4" fmla="*/ 164 w 100810"/>
                <a:gd name="connsiteY4" fmla="*/ 39370 h 178510"/>
                <a:gd name="connsiteX5" fmla="*/ 6572 w 100810"/>
                <a:gd name="connsiteY5" fmla="*/ 166305 h 178510"/>
                <a:gd name="connsiteX6" fmla="*/ 12521 w 100810"/>
                <a:gd name="connsiteY6" fmla="*/ 178510 h 178510"/>
                <a:gd name="connsiteX7" fmla="*/ 93687 w 100810"/>
                <a:gd name="connsiteY7" fmla="*/ 85597 h 17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0" h="178510">
                  <a:moveTo>
                    <a:pt x="93687" y="85597"/>
                  </a:moveTo>
                  <a:cubicBezTo>
                    <a:pt x="99484" y="66984"/>
                    <a:pt x="102536" y="38760"/>
                    <a:pt x="99790" y="11908"/>
                  </a:cubicBezTo>
                  <a:cubicBezTo>
                    <a:pt x="89720" y="2601"/>
                    <a:pt x="70497" y="-2128"/>
                    <a:pt x="49138" y="923"/>
                  </a:cubicBezTo>
                  <a:cubicBezTo>
                    <a:pt x="19845" y="5043"/>
                    <a:pt x="-2124" y="22283"/>
                    <a:pt x="164" y="39370"/>
                  </a:cubicBezTo>
                  <a:lnTo>
                    <a:pt x="164" y="39370"/>
                  </a:lnTo>
                  <a:cubicBezTo>
                    <a:pt x="164" y="39370"/>
                    <a:pt x="6572" y="166152"/>
                    <a:pt x="6572" y="166305"/>
                  </a:cubicBezTo>
                  <a:cubicBezTo>
                    <a:pt x="7182" y="170882"/>
                    <a:pt x="9471" y="174848"/>
                    <a:pt x="12521" y="178510"/>
                  </a:cubicBezTo>
                  <a:cubicBezTo>
                    <a:pt x="50663" y="163406"/>
                    <a:pt x="83618" y="117789"/>
                    <a:pt x="93687" y="85597"/>
                  </a:cubicBezTo>
                  <a:close/>
                </a:path>
              </a:pathLst>
            </a:custGeom>
            <a:solidFill>
              <a:srgbClr val="F1D5BE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3" name="Forma Livre: Forma 1532">
              <a:extLst>
                <a:ext uri="{FF2B5EF4-FFF2-40B4-BE49-F238E27FC236}">
                  <a16:creationId xmlns:a16="http://schemas.microsoft.com/office/drawing/2014/main" id="{5093D617-14C1-1A0D-EFDE-B61DCDD9F92C}"/>
                </a:ext>
              </a:extLst>
            </p:cNvPr>
            <p:cNvSpPr/>
            <p:nvPr/>
          </p:nvSpPr>
          <p:spPr>
            <a:xfrm>
              <a:off x="9354940" y="3715293"/>
              <a:ext cx="169829" cy="249441"/>
            </a:xfrm>
            <a:custGeom>
              <a:avLst/>
              <a:gdLst>
                <a:gd name="connsiteX0" fmla="*/ 10549 w 169829"/>
                <a:gd name="connsiteY0" fmla="*/ 48510 h 249441"/>
                <a:gd name="connsiteX1" fmla="*/ 56014 w 169829"/>
                <a:gd name="connsiteY1" fmla="*/ 249439 h 249441"/>
                <a:gd name="connsiteX2" fmla="*/ 162658 w 169829"/>
                <a:gd name="connsiteY2" fmla="*/ 151492 h 249441"/>
                <a:gd name="connsiteX3" fmla="*/ 133060 w 169829"/>
                <a:gd name="connsiteY3" fmla="*/ 9453 h 249441"/>
                <a:gd name="connsiteX4" fmla="*/ 10549 w 169829"/>
                <a:gd name="connsiteY4" fmla="*/ 48510 h 24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29" h="249441">
                  <a:moveTo>
                    <a:pt x="10549" y="48510"/>
                  </a:moveTo>
                  <a:cubicBezTo>
                    <a:pt x="-14777" y="95500"/>
                    <a:pt x="7497" y="248982"/>
                    <a:pt x="56014" y="249439"/>
                  </a:cubicBezTo>
                  <a:cubicBezTo>
                    <a:pt x="104530" y="249897"/>
                    <a:pt x="150452" y="190701"/>
                    <a:pt x="162658" y="151492"/>
                  </a:cubicBezTo>
                  <a:cubicBezTo>
                    <a:pt x="174863" y="112130"/>
                    <a:pt x="175320" y="29592"/>
                    <a:pt x="133060" y="9453"/>
                  </a:cubicBezTo>
                  <a:cubicBezTo>
                    <a:pt x="90646" y="-10686"/>
                    <a:pt x="36333" y="909"/>
                    <a:pt x="10549" y="48510"/>
                  </a:cubicBezTo>
                  <a:close/>
                </a:path>
              </a:pathLst>
            </a:custGeom>
            <a:solidFill>
              <a:srgbClr val="FFD4C0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4" name="Forma Livre: Forma 1533">
              <a:extLst>
                <a:ext uri="{FF2B5EF4-FFF2-40B4-BE49-F238E27FC236}">
                  <a16:creationId xmlns:a16="http://schemas.microsoft.com/office/drawing/2014/main" id="{A40624AB-D2C3-408A-AF16-F2FBD478136F}"/>
                </a:ext>
              </a:extLst>
            </p:cNvPr>
            <p:cNvSpPr/>
            <p:nvPr/>
          </p:nvSpPr>
          <p:spPr>
            <a:xfrm>
              <a:off x="9482504" y="4038880"/>
              <a:ext cx="258044" cy="671595"/>
            </a:xfrm>
            <a:custGeom>
              <a:avLst/>
              <a:gdLst>
                <a:gd name="connsiteX0" fmla="*/ 186744 w 258044"/>
                <a:gd name="connsiteY0" fmla="*/ 368141 h 671595"/>
                <a:gd name="connsiteX1" fmla="*/ 133956 w 258044"/>
                <a:gd name="connsiteY1" fmla="*/ 141124 h 671595"/>
                <a:gd name="connsiteX2" fmla="*/ 178963 w 258044"/>
                <a:gd name="connsiteY2" fmla="*/ 3051 h 671595"/>
                <a:gd name="connsiteX3" fmla="*/ 216342 w 258044"/>
                <a:gd name="connsiteY3" fmla="*/ 0 h 671595"/>
                <a:gd name="connsiteX4" fmla="*/ 229615 w 258044"/>
                <a:gd name="connsiteY4" fmla="*/ 24716 h 671595"/>
                <a:gd name="connsiteX5" fmla="*/ 257992 w 258044"/>
                <a:gd name="connsiteY5" fmla="*/ 613315 h 671595"/>
                <a:gd name="connsiteX6" fmla="*/ 156231 w 258044"/>
                <a:gd name="connsiteY6" fmla="*/ 671595 h 671595"/>
                <a:gd name="connsiteX7" fmla="*/ 158977 w 258044"/>
                <a:gd name="connsiteY7" fmla="*/ 559917 h 671595"/>
                <a:gd name="connsiteX8" fmla="*/ 75676 w 258044"/>
                <a:gd name="connsiteY8" fmla="*/ 613926 h 671595"/>
                <a:gd name="connsiteX9" fmla="*/ 3 w 258044"/>
                <a:gd name="connsiteY9" fmla="*/ 574564 h 671595"/>
                <a:gd name="connsiteX10" fmla="*/ 61640 w 258044"/>
                <a:gd name="connsiteY10" fmla="*/ 574564 h 671595"/>
                <a:gd name="connsiteX11" fmla="*/ 119462 w 258044"/>
                <a:gd name="connsiteY11" fmla="*/ 509113 h 671595"/>
                <a:gd name="connsiteX12" fmla="*/ 186744 w 258044"/>
                <a:gd name="connsiteY12" fmla="*/ 368141 h 6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044" h="671595">
                  <a:moveTo>
                    <a:pt x="186744" y="368141"/>
                  </a:moveTo>
                  <a:lnTo>
                    <a:pt x="133956" y="141124"/>
                  </a:lnTo>
                  <a:lnTo>
                    <a:pt x="178963" y="3051"/>
                  </a:lnTo>
                  <a:lnTo>
                    <a:pt x="216342" y="0"/>
                  </a:lnTo>
                  <a:cubicBezTo>
                    <a:pt x="222140" y="7781"/>
                    <a:pt x="226869" y="16019"/>
                    <a:pt x="229615" y="24716"/>
                  </a:cubicBezTo>
                  <a:cubicBezTo>
                    <a:pt x="242430" y="64535"/>
                    <a:pt x="256467" y="589210"/>
                    <a:pt x="257992" y="613315"/>
                  </a:cubicBezTo>
                  <a:cubicBezTo>
                    <a:pt x="259823" y="644591"/>
                    <a:pt x="213138" y="663205"/>
                    <a:pt x="156231" y="671595"/>
                  </a:cubicBezTo>
                  <a:lnTo>
                    <a:pt x="158977" y="559917"/>
                  </a:lnTo>
                  <a:cubicBezTo>
                    <a:pt x="158977" y="559917"/>
                    <a:pt x="106189" y="612095"/>
                    <a:pt x="75676" y="613926"/>
                  </a:cubicBezTo>
                  <a:cubicBezTo>
                    <a:pt x="45162" y="615756"/>
                    <a:pt x="1681" y="602636"/>
                    <a:pt x="3" y="574564"/>
                  </a:cubicBezTo>
                  <a:cubicBezTo>
                    <a:pt x="-455" y="567088"/>
                    <a:pt x="61640" y="574564"/>
                    <a:pt x="61640" y="574564"/>
                  </a:cubicBezTo>
                  <a:lnTo>
                    <a:pt x="119462" y="509113"/>
                  </a:lnTo>
                  <a:lnTo>
                    <a:pt x="186744" y="368141"/>
                  </a:lnTo>
                  <a:close/>
                </a:path>
              </a:pathLst>
            </a:custGeom>
            <a:solidFill>
              <a:srgbClr val="CED3F4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5" name="Forma Livre: Forma 1534">
              <a:extLst>
                <a:ext uri="{FF2B5EF4-FFF2-40B4-BE49-F238E27FC236}">
                  <a16:creationId xmlns:a16="http://schemas.microsoft.com/office/drawing/2014/main" id="{F4DEC35D-449A-FE73-5CF6-71C055F621D4}"/>
                </a:ext>
              </a:extLst>
            </p:cNvPr>
            <p:cNvSpPr/>
            <p:nvPr/>
          </p:nvSpPr>
          <p:spPr>
            <a:xfrm>
              <a:off x="9332428" y="3696128"/>
              <a:ext cx="212612" cy="273056"/>
            </a:xfrm>
            <a:custGeom>
              <a:avLst/>
              <a:gdLst>
                <a:gd name="connsiteX0" fmla="*/ 133602 w 212612"/>
                <a:gd name="connsiteY0" fmla="*/ 108563 h 273056"/>
                <a:gd name="connsiteX1" fmla="*/ 146112 w 212612"/>
                <a:gd name="connsiteY1" fmla="*/ 192932 h 273056"/>
                <a:gd name="connsiteX2" fmla="*/ 108733 w 212612"/>
                <a:gd name="connsiteY2" fmla="*/ 223750 h 273056"/>
                <a:gd name="connsiteX3" fmla="*/ 58387 w 212612"/>
                <a:gd name="connsiteY3" fmla="*/ 206205 h 273056"/>
                <a:gd name="connsiteX4" fmla="*/ 32450 w 212612"/>
                <a:gd name="connsiteY4" fmla="*/ 210477 h 273056"/>
                <a:gd name="connsiteX5" fmla="*/ 67540 w 212612"/>
                <a:gd name="connsiteY5" fmla="*/ 269673 h 273056"/>
                <a:gd name="connsiteX6" fmla="*/ 160453 w 212612"/>
                <a:gd name="connsiteY6" fmla="*/ 222835 h 273056"/>
                <a:gd name="connsiteX7" fmla="*/ 163962 w 212612"/>
                <a:gd name="connsiteY7" fmla="*/ 146857 h 273056"/>
                <a:gd name="connsiteX8" fmla="*/ 180591 w 212612"/>
                <a:gd name="connsiteY8" fmla="*/ 133279 h 273056"/>
                <a:gd name="connsiteX9" fmla="*/ 192950 w 212612"/>
                <a:gd name="connsiteY9" fmla="*/ 189118 h 273056"/>
                <a:gd name="connsiteX10" fmla="*/ 211563 w 212612"/>
                <a:gd name="connsiteY10" fmla="*/ 133889 h 273056"/>
                <a:gd name="connsiteX11" fmla="*/ 145197 w 212612"/>
                <a:gd name="connsiteY11" fmla="*/ 1004 h 273056"/>
                <a:gd name="connsiteX12" fmla="*/ 3005 w 212612"/>
                <a:gd name="connsiteY12" fmla="*/ 60352 h 273056"/>
                <a:gd name="connsiteX13" fmla="*/ 63116 w 212612"/>
                <a:gd name="connsiteY13" fmla="*/ 119243 h 273056"/>
                <a:gd name="connsiteX14" fmla="*/ 133602 w 212612"/>
                <a:gd name="connsiteY14" fmla="*/ 108563 h 273056"/>
                <a:gd name="connsiteX15" fmla="*/ 86154 w 212612"/>
                <a:gd name="connsiteY15" fmla="*/ 232599 h 273056"/>
                <a:gd name="connsiteX16" fmla="*/ 64336 w 212612"/>
                <a:gd name="connsiteY16" fmla="*/ 234277 h 273056"/>
                <a:gd name="connsiteX17" fmla="*/ 46029 w 212612"/>
                <a:gd name="connsiteY17" fmla="*/ 227717 h 273056"/>
                <a:gd name="connsiteX18" fmla="*/ 57471 w 212612"/>
                <a:gd name="connsiteY18" fmla="*/ 217648 h 273056"/>
                <a:gd name="connsiteX19" fmla="*/ 72880 w 212612"/>
                <a:gd name="connsiteY19" fmla="*/ 219631 h 273056"/>
                <a:gd name="connsiteX20" fmla="*/ 86154 w 212612"/>
                <a:gd name="connsiteY20" fmla="*/ 232599 h 27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2612" h="273056">
                  <a:moveTo>
                    <a:pt x="133602" y="108563"/>
                  </a:moveTo>
                  <a:cubicBezTo>
                    <a:pt x="140009" y="141212"/>
                    <a:pt x="147637" y="184236"/>
                    <a:pt x="146112" y="192932"/>
                  </a:cubicBezTo>
                  <a:cubicBezTo>
                    <a:pt x="143518" y="207273"/>
                    <a:pt x="108733" y="223750"/>
                    <a:pt x="108733" y="223750"/>
                  </a:cubicBezTo>
                  <a:cubicBezTo>
                    <a:pt x="108733" y="223750"/>
                    <a:pt x="83102" y="207120"/>
                    <a:pt x="58387" y="206205"/>
                  </a:cubicBezTo>
                  <a:cubicBezTo>
                    <a:pt x="44045" y="205595"/>
                    <a:pt x="32450" y="210477"/>
                    <a:pt x="32450" y="210477"/>
                  </a:cubicBezTo>
                  <a:cubicBezTo>
                    <a:pt x="32450" y="210477"/>
                    <a:pt x="35502" y="252890"/>
                    <a:pt x="67540" y="269673"/>
                  </a:cubicBezTo>
                  <a:cubicBezTo>
                    <a:pt x="97748" y="285387"/>
                    <a:pt x="148858" y="242363"/>
                    <a:pt x="160453" y="222835"/>
                  </a:cubicBezTo>
                  <a:cubicBezTo>
                    <a:pt x="170370" y="206358"/>
                    <a:pt x="161063" y="162571"/>
                    <a:pt x="163962" y="146857"/>
                  </a:cubicBezTo>
                  <a:cubicBezTo>
                    <a:pt x="165946" y="137703"/>
                    <a:pt x="173116" y="130227"/>
                    <a:pt x="180591" y="133279"/>
                  </a:cubicBezTo>
                  <a:cubicBezTo>
                    <a:pt x="194781" y="139229"/>
                    <a:pt x="181049" y="179964"/>
                    <a:pt x="192950" y="189118"/>
                  </a:cubicBezTo>
                  <a:cubicBezTo>
                    <a:pt x="204850" y="198272"/>
                    <a:pt x="210495" y="169132"/>
                    <a:pt x="211563" y="133889"/>
                  </a:cubicBezTo>
                  <a:cubicBezTo>
                    <a:pt x="212631" y="98646"/>
                    <a:pt x="223158" y="8937"/>
                    <a:pt x="145197" y="1004"/>
                  </a:cubicBezTo>
                  <a:cubicBezTo>
                    <a:pt x="67235" y="-6930"/>
                    <a:pt x="11091" y="33958"/>
                    <a:pt x="3005" y="60352"/>
                  </a:cubicBezTo>
                  <a:cubicBezTo>
                    <a:pt x="-6759" y="92391"/>
                    <a:pt x="5751" y="121836"/>
                    <a:pt x="63116" y="119243"/>
                  </a:cubicBezTo>
                  <a:cubicBezTo>
                    <a:pt x="101258" y="117564"/>
                    <a:pt x="123074" y="112072"/>
                    <a:pt x="133602" y="108563"/>
                  </a:cubicBezTo>
                  <a:close/>
                  <a:moveTo>
                    <a:pt x="86154" y="232599"/>
                  </a:moveTo>
                  <a:cubicBezTo>
                    <a:pt x="86154" y="232599"/>
                    <a:pt x="79288" y="235803"/>
                    <a:pt x="64336" y="234277"/>
                  </a:cubicBezTo>
                  <a:cubicBezTo>
                    <a:pt x="47860" y="232599"/>
                    <a:pt x="46029" y="227717"/>
                    <a:pt x="46029" y="227717"/>
                  </a:cubicBezTo>
                  <a:cubicBezTo>
                    <a:pt x="46029" y="227717"/>
                    <a:pt x="42519" y="216122"/>
                    <a:pt x="57471" y="217648"/>
                  </a:cubicBezTo>
                  <a:cubicBezTo>
                    <a:pt x="58997" y="217800"/>
                    <a:pt x="71354" y="219326"/>
                    <a:pt x="72880" y="219631"/>
                  </a:cubicBezTo>
                  <a:cubicBezTo>
                    <a:pt x="85390" y="222377"/>
                    <a:pt x="86154" y="232599"/>
                    <a:pt x="86154" y="232599"/>
                  </a:cubicBezTo>
                  <a:close/>
                </a:path>
              </a:pathLst>
            </a:custGeom>
            <a:gradFill>
              <a:gsLst>
                <a:gs pos="0">
                  <a:srgbClr val="FF7370"/>
                </a:gs>
                <a:gs pos="36870">
                  <a:srgbClr val="FF9E6E"/>
                </a:gs>
                <a:gs pos="100000">
                  <a:srgbClr val="FFE585"/>
                </a:gs>
              </a:gsLst>
              <a:lin ang="12678595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536" name="Gráfico 3">
              <a:extLst>
                <a:ext uri="{FF2B5EF4-FFF2-40B4-BE49-F238E27FC236}">
                  <a16:creationId xmlns:a16="http://schemas.microsoft.com/office/drawing/2014/main" id="{84ECD883-3513-08DF-C5FD-A9BE6451C3EA}"/>
                </a:ext>
              </a:extLst>
            </p:cNvPr>
            <p:cNvGrpSpPr/>
            <p:nvPr/>
          </p:nvGrpSpPr>
          <p:grpSpPr>
            <a:xfrm>
              <a:off x="8431785" y="4222085"/>
              <a:ext cx="859220" cy="1855826"/>
              <a:chOff x="8431785" y="4222085"/>
              <a:chExt cx="859220" cy="1855826"/>
            </a:xfrm>
          </p:grpSpPr>
          <p:grpSp>
            <p:nvGrpSpPr>
              <p:cNvPr id="1537" name="Gráfico 3">
                <a:extLst>
                  <a:ext uri="{FF2B5EF4-FFF2-40B4-BE49-F238E27FC236}">
                    <a16:creationId xmlns:a16="http://schemas.microsoft.com/office/drawing/2014/main" id="{8EC62C0D-1016-2915-0CF1-93D3E2E1F247}"/>
                  </a:ext>
                </a:extLst>
              </p:cNvPr>
              <p:cNvGrpSpPr/>
              <p:nvPr/>
            </p:nvGrpSpPr>
            <p:grpSpPr>
              <a:xfrm>
                <a:off x="8683213" y="4360794"/>
                <a:ext cx="580666" cy="649168"/>
                <a:chOff x="8683213" y="4360794"/>
                <a:chExt cx="580666" cy="649168"/>
              </a:xfrm>
            </p:grpSpPr>
            <p:sp>
              <p:nvSpPr>
                <p:cNvPr id="1538" name="Forma Livre: Forma 1537">
                  <a:extLst>
                    <a:ext uri="{FF2B5EF4-FFF2-40B4-BE49-F238E27FC236}">
                      <a16:creationId xmlns:a16="http://schemas.microsoft.com/office/drawing/2014/main" id="{03F49459-58AD-49E8-C1E2-83EC645D8712}"/>
                    </a:ext>
                  </a:extLst>
                </p:cNvPr>
                <p:cNvSpPr/>
                <p:nvPr/>
              </p:nvSpPr>
              <p:spPr>
                <a:xfrm>
                  <a:off x="8965765" y="4525718"/>
                  <a:ext cx="298114" cy="484244"/>
                </a:xfrm>
                <a:custGeom>
                  <a:avLst/>
                  <a:gdLst>
                    <a:gd name="connsiteX0" fmla="*/ 0 w 298114"/>
                    <a:gd name="connsiteY0" fmla="*/ 175146 h 484244"/>
                    <a:gd name="connsiteX1" fmla="*/ 0 w 298114"/>
                    <a:gd name="connsiteY1" fmla="*/ 484244 h 484244"/>
                    <a:gd name="connsiteX2" fmla="*/ 298115 w 298114"/>
                    <a:gd name="connsiteY2" fmla="*/ 311540 h 484244"/>
                    <a:gd name="connsiteX3" fmla="*/ 298115 w 298114"/>
                    <a:gd name="connsiteY3" fmla="*/ 0 h 48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8114" h="484244">
                      <a:moveTo>
                        <a:pt x="0" y="175146"/>
                      </a:moveTo>
                      <a:lnTo>
                        <a:pt x="0" y="484244"/>
                      </a:lnTo>
                      <a:lnTo>
                        <a:pt x="298115" y="311540"/>
                      </a:lnTo>
                      <a:lnTo>
                        <a:pt x="298115" y="0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20599774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39" name="Forma Livre: Forma 1538">
                  <a:extLst>
                    <a:ext uri="{FF2B5EF4-FFF2-40B4-BE49-F238E27FC236}">
                      <a16:creationId xmlns:a16="http://schemas.microsoft.com/office/drawing/2014/main" id="{48E0462D-8F45-6AFE-5ADE-33F07BE0D147}"/>
                    </a:ext>
                  </a:extLst>
                </p:cNvPr>
                <p:cNvSpPr/>
                <p:nvPr/>
              </p:nvSpPr>
              <p:spPr>
                <a:xfrm>
                  <a:off x="8683213" y="4535025"/>
                  <a:ext cx="282857" cy="474938"/>
                </a:xfrm>
                <a:custGeom>
                  <a:avLst/>
                  <a:gdLst>
                    <a:gd name="connsiteX0" fmla="*/ 282858 w 282857"/>
                    <a:gd name="connsiteY0" fmla="*/ 165839 h 474938"/>
                    <a:gd name="connsiteX1" fmla="*/ 282858 w 282857"/>
                    <a:gd name="connsiteY1" fmla="*/ 474938 h 474938"/>
                    <a:gd name="connsiteX2" fmla="*/ 0 w 282857"/>
                    <a:gd name="connsiteY2" fmla="*/ 311387 h 474938"/>
                    <a:gd name="connsiteX3" fmla="*/ 0 w 282857"/>
                    <a:gd name="connsiteY3" fmla="*/ 0 h 474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857" h="474938">
                      <a:moveTo>
                        <a:pt x="282858" y="165839"/>
                      </a:moveTo>
                      <a:lnTo>
                        <a:pt x="282858" y="474938"/>
                      </a:lnTo>
                      <a:lnTo>
                        <a:pt x="0" y="3113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20841931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0" name="Forma Livre: Forma 1539">
                  <a:extLst>
                    <a:ext uri="{FF2B5EF4-FFF2-40B4-BE49-F238E27FC236}">
                      <a16:creationId xmlns:a16="http://schemas.microsoft.com/office/drawing/2014/main" id="{1B6A2E5D-D9A6-3EE7-23DD-8A02D68B6ED4}"/>
                    </a:ext>
                  </a:extLst>
                </p:cNvPr>
                <p:cNvSpPr/>
                <p:nvPr/>
              </p:nvSpPr>
              <p:spPr>
                <a:xfrm>
                  <a:off x="8683213" y="4360794"/>
                  <a:ext cx="580666" cy="340069"/>
                </a:xfrm>
                <a:custGeom>
                  <a:avLst/>
                  <a:gdLst>
                    <a:gd name="connsiteX0" fmla="*/ 0 w 580666"/>
                    <a:gd name="connsiteY0" fmla="*/ 174231 h 340069"/>
                    <a:gd name="connsiteX1" fmla="*/ 282858 w 580666"/>
                    <a:gd name="connsiteY1" fmla="*/ 340070 h 340069"/>
                    <a:gd name="connsiteX2" fmla="*/ 580667 w 580666"/>
                    <a:gd name="connsiteY2" fmla="*/ 164924 h 340069"/>
                    <a:gd name="connsiteX3" fmla="*/ 297046 w 580666"/>
                    <a:gd name="connsiteY3" fmla="*/ 0 h 34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666" h="340069">
                      <a:moveTo>
                        <a:pt x="0" y="174231"/>
                      </a:moveTo>
                      <a:lnTo>
                        <a:pt x="282858" y="340070"/>
                      </a:lnTo>
                      <a:lnTo>
                        <a:pt x="580667" y="164924"/>
                      </a:lnTo>
                      <a:lnTo>
                        <a:pt x="297046" y="0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7060965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1" name="Forma Livre: Forma 1540">
                  <a:extLst>
                    <a:ext uri="{FF2B5EF4-FFF2-40B4-BE49-F238E27FC236}">
                      <a16:creationId xmlns:a16="http://schemas.microsoft.com/office/drawing/2014/main" id="{0C714156-034F-C278-A266-4A30298FBFD7}"/>
                    </a:ext>
                  </a:extLst>
                </p:cNvPr>
                <p:cNvSpPr/>
                <p:nvPr/>
              </p:nvSpPr>
              <p:spPr>
                <a:xfrm>
                  <a:off x="8683213" y="4525718"/>
                  <a:ext cx="580666" cy="175145"/>
                </a:xfrm>
                <a:custGeom>
                  <a:avLst/>
                  <a:gdLst>
                    <a:gd name="connsiteX0" fmla="*/ 0 w 580666"/>
                    <a:gd name="connsiteY0" fmla="*/ 9306 h 175145"/>
                    <a:gd name="connsiteX1" fmla="*/ 282858 w 580666"/>
                    <a:gd name="connsiteY1" fmla="*/ 175146 h 175145"/>
                    <a:gd name="connsiteX2" fmla="*/ 580667 w 580666"/>
                    <a:gd name="connsiteY2" fmla="*/ 0 h 175145"/>
                    <a:gd name="connsiteX3" fmla="*/ 282858 w 580666"/>
                    <a:gd name="connsiteY3" fmla="*/ 170416 h 175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666" h="175145">
                      <a:moveTo>
                        <a:pt x="0" y="9306"/>
                      </a:moveTo>
                      <a:lnTo>
                        <a:pt x="282858" y="175146"/>
                      </a:lnTo>
                      <a:lnTo>
                        <a:pt x="580667" y="0"/>
                      </a:lnTo>
                      <a:lnTo>
                        <a:pt x="282858" y="1704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14490">
                      <a:srgbClr val="B6BCE8"/>
                    </a:gs>
                    <a:gs pos="34850">
                      <a:srgbClr val="C8CDF1"/>
                    </a:gs>
                    <a:gs pos="58080">
                      <a:srgbClr val="E5E9FF"/>
                    </a:gs>
                    <a:gs pos="85510">
                      <a:srgbClr val="F5F6FF"/>
                    </a:gs>
                    <a:gs pos="100000">
                      <a:srgbClr val="FFFFFF"/>
                    </a:gs>
                  </a:gsLst>
                  <a:lin ang="706141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2" name="Forma Livre: Forma 1541">
                  <a:extLst>
                    <a:ext uri="{FF2B5EF4-FFF2-40B4-BE49-F238E27FC236}">
                      <a16:creationId xmlns:a16="http://schemas.microsoft.com/office/drawing/2014/main" id="{69E8E43F-C592-33D8-DF37-F3ADF10B307A}"/>
                    </a:ext>
                  </a:extLst>
                </p:cNvPr>
                <p:cNvSpPr/>
                <p:nvPr/>
              </p:nvSpPr>
              <p:spPr>
                <a:xfrm>
                  <a:off x="9092243" y="4587050"/>
                  <a:ext cx="67281" cy="123730"/>
                </a:xfrm>
                <a:custGeom>
                  <a:avLst/>
                  <a:gdLst>
                    <a:gd name="connsiteX0" fmla="*/ 0 w 67281"/>
                    <a:gd name="connsiteY0" fmla="*/ 40888 h 123730"/>
                    <a:gd name="connsiteX1" fmla="*/ 0 w 67281"/>
                    <a:gd name="connsiteY1" fmla="*/ 123731 h 123730"/>
                    <a:gd name="connsiteX2" fmla="*/ 67281 w 67281"/>
                    <a:gd name="connsiteY2" fmla="*/ 85284 h 123730"/>
                    <a:gd name="connsiteX3" fmla="*/ 67281 w 67281"/>
                    <a:gd name="connsiteY3" fmla="*/ 0 h 12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281" h="123730">
                      <a:moveTo>
                        <a:pt x="0" y="40888"/>
                      </a:moveTo>
                      <a:lnTo>
                        <a:pt x="0" y="123731"/>
                      </a:lnTo>
                      <a:lnTo>
                        <a:pt x="67281" y="85284"/>
                      </a:lnTo>
                      <a:lnTo>
                        <a:pt x="67281" y="0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20599616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3" name="Forma Livre: Forma 1542">
                  <a:extLst>
                    <a:ext uri="{FF2B5EF4-FFF2-40B4-BE49-F238E27FC236}">
                      <a16:creationId xmlns:a16="http://schemas.microsoft.com/office/drawing/2014/main" id="{39E0C017-2119-A8AA-AD04-E4CAE425BCC7}"/>
                    </a:ext>
                  </a:extLst>
                </p:cNvPr>
                <p:cNvSpPr/>
                <p:nvPr/>
              </p:nvSpPr>
              <p:spPr>
                <a:xfrm>
                  <a:off x="8809691" y="4421973"/>
                  <a:ext cx="349833" cy="205964"/>
                </a:xfrm>
                <a:custGeom>
                  <a:avLst/>
                  <a:gdLst>
                    <a:gd name="connsiteX0" fmla="*/ 0 w 349833"/>
                    <a:gd name="connsiteY0" fmla="*/ 39972 h 205964"/>
                    <a:gd name="connsiteX1" fmla="*/ 282857 w 349833"/>
                    <a:gd name="connsiteY1" fmla="*/ 205964 h 205964"/>
                    <a:gd name="connsiteX2" fmla="*/ 349834 w 349833"/>
                    <a:gd name="connsiteY2" fmla="*/ 165077 h 205964"/>
                    <a:gd name="connsiteX3" fmla="*/ 66366 w 349833"/>
                    <a:gd name="connsiteY3" fmla="*/ 0 h 20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833" h="205964">
                      <a:moveTo>
                        <a:pt x="0" y="39972"/>
                      </a:moveTo>
                      <a:lnTo>
                        <a:pt x="282857" y="205964"/>
                      </a:lnTo>
                      <a:lnTo>
                        <a:pt x="349834" y="165077"/>
                      </a:lnTo>
                      <a:lnTo>
                        <a:pt x="66366" y="0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7059892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544" name="Gráfico 3">
                  <a:extLst>
                    <a:ext uri="{FF2B5EF4-FFF2-40B4-BE49-F238E27FC236}">
                      <a16:creationId xmlns:a16="http://schemas.microsoft.com/office/drawing/2014/main" id="{53BB03CF-4DD9-CBCE-7781-4519035D3869}"/>
                    </a:ext>
                  </a:extLst>
                </p:cNvPr>
                <p:cNvGrpSpPr/>
                <p:nvPr/>
              </p:nvGrpSpPr>
              <p:grpSpPr>
                <a:xfrm>
                  <a:off x="8998873" y="4779893"/>
                  <a:ext cx="104507" cy="184604"/>
                  <a:chOff x="8998873" y="4779893"/>
                  <a:chExt cx="104507" cy="184604"/>
                </a:xfrm>
              </p:grpSpPr>
              <p:sp>
                <p:nvSpPr>
                  <p:cNvPr id="1545" name="Forma Livre: Forma 1544">
                    <a:extLst>
                      <a:ext uri="{FF2B5EF4-FFF2-40B4-BE49-F238E27FC236}">
                        <a16:creationId xmlns:a16="http://schemas.microsoft.com/office/drawing/2014/main" id="{F85A3FBA-8BD7-06C8-D909-6404D28A8EE2}"/>
                      </a:ext>
                    </a:extLst>
                  </p:cNvPr>
                  <p:cNvSpPr/>
                  <p:nvPr/>
                </p:nvSpPr>
                <p:spPr>
                  <a:xfrm>
                    <a:off x="8998873" y="4813000"/>
                    <a:ext cx="47142" cy="151497"/>
                  </a:xfrm>
                  <a:custGeom>
                    <a:avLst/>
                    <a:gdLst>
                      <a:gd name="connsiteX0" fmla="*/ 23495 w 47142"/>
                      <a:gd name="connsiteY0" fmla="*/ 0 h 151497"/>
                      <a:gd name="connsiteX1" fmla="*/ 0 w 47142"/>
                      <a:gd name="connsiteY1" fmla="*/ 73232 h 151497"/>
                      <a:gd name="connsiteX2" fmla="*/ 15257 w 47142"/>
                      <a:gd name="connsiteY2" fmla="*/ 64383 h 151497"/>
                      <a:gd name="connsiteX3" fmla="*/ 15257 w 47142"/>
                      <a:gd name="connsiteY3" fmla="*/ 151498 h 151497"/>
                      <a:gd name="connsiteX4" fmla="*/ 31886 w 47142"/>
                      <a:gd name="connsiteY4" fmla="*/ 141886 h 151497"/>
                      <a:gd name="connsiteX5" fmla="*/ 31886 w 47142"/>
                      <a:gd name="connsiteY5" fmla="*/ 54771 h 151497"/>
                      <a:gd name="connsiteX6" fmla="*/ 47142 w 47142"/>
                      <a:gd name="connsiteY6" fmla="*/ 45923 h 151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142" h="151497">
                        <a:moveTo>
                          <a:pt x="23495" y="0"/>
                        </a:moveTo>
                        <a:lnTo>
                          <a:pt x="0" y="73232"/>
                        </a:lnTo>
                        <a:lnTo>
                          <a:pt x="15257" y="64383"/>
                        </a:lnTo>
                        <a:lnTo>
                          <a:pt x="15257" y="151498"/>
                        </a:lnTo>
                        <a:lnTo>
                          <a:pt x="31886" y="141886"/>
                        </a:lnTo>
                        <a:lnTo>
                          <a:pt x="31886" y="54771"/>
                        </a:lnTo>
                        <a:lnTo>
                          <a:pt x="47142" y="45923"/>
                        </a:lnTo>
                        <a:close/>
                      </a:path>
                    </a:pathLst>
                  </a:custGeom>
                  <a:gradFill>
                    <a:gsLst>
                      <a:gs pos="3540">
                        <a:srgbClr val="E67A45"/>
                      </a:gs>
                      <a:gs pos="32790">
                        <a:srgbClr val="EC894D"/>
                      </a:gs>
                      <a:gs pos="89250">
                        <a:srgbClr val="FCB262"/>
                      </a:gs>
                      <a:gs pos="100000">
                        <a:srgbClr val="FFBA66"/>
                      </a:gs>
                    </a:gsLst>
                    <a:lin ang="481570" scaled="1"/>
                  </a:gradFill>
                  <a:ln w="152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546" name="Forma Livre: Forma 1545">
                    <a:extLst>
                      <a:ext uri="{FF2B5EF4-FFF2-40B4-BE49-F238E27FC236}">
                        <a16:creationId xmlns:a16="http://schemas.microsoft.com/office/drawing/2014/main" id="{B136FF7F-5F06-9557-F172-03A84B7410BF}"/>
                      </a:ext>
                    </a:extLst>
                  </p:cNvPr>
                  <p:cNvSpPr/>
                  <p:nvPr/>
                </p:nvSpPr>
                <p:spPr>
                  <a:xfrm>
                    <a:off x="9056238" y="4779893"/>
                    <a:ext cx="47142" cy="151498"/>
                  </a:xfrm>
                  <a:custGeom>
                    <a:avLst/>
                    <a:gdLst>
                      <a:gd name="connsiteX0" fmla="*/ 47142 w 47142"/>
                      <a:gd name="connsiteY0" fmla="*/ 45923 h 151498"/>
                      <a:gd name="connsiteX1" fmla="*/ 23648 w 47142"/>
                      <a:gd name="connsiteY1" fmla="*/ 0 h 151498"/>
                      <a:gd name="connsiteX2" fmla="*/ 0 w 47142"/>
                      <a:gd name="connsiteY2" fmla="*/ 73079 h 151498"/>
                      <a:gd name="connsiteX3" fmla="*/ 15257 w 47142"/>
                      <a:gd name="connsiteY3" fmla="*/ 64231 h 151498"/>
                      <a:gd name="connsiteX4" fmla="*/ 15257 w 47142"/>
                      <a:gd name="connsiteY4" fmla="*/ 151498 h 151498"/>
                      <a:gd name="connsiteX5" fmla="*/ 31886 w 47142"/>
                      <a:gd name="connsiteY5" fmla="*/ 141887 h 151498"/>
                      <a:gd name="connsiteX6" fmla="*/ 31886 w 47142"/>
                      <a:gd name="connsiteY6" fmla="*/ 54772 h 151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142" h="151498">
                        <a:moveTo>
                          <a:pt x="47142" y="45923"/>
                        </a:moveTo>
                        <a:lnTo>
                          <a:pt x="23648" y="0"/>
                        </a:lnTo>
                        <a:lnTo>
                          <a:pt x="0" y="73079"/>
                        </a:lnTo>
                        <a:lnTo>
                          <a:pt x="15257" y="64231"/>
                        </a:lnTo>
                        <a:lnTo>
                          <a:pt x="15257" y="151498"/>
                        </a:lnTo>
                        <a:lnTo>
                          <a:pt x="31886" y="141887"/>
                        </a:lnTo>
                        <a:lnTo>
                          <a:pt x="31886" y="54772"/>
                        </a:lnTo>
                        <a:close/>
                      </a:path>
                    </a:pathLst>
                  </a:custGeom>
                  <a:gradFill>
                    <a:gsLst>
                      <a:gs pos="3540">
                        <a:srgbClr val="E67A45"/>
                      </a:gs>
                      <a:gs pos="32790">
                        <a:srgbClr val="EC894D"/>
                      </a:gs>
                      <a:gs pos="89250">
                        <a:srgbClr val="FCB262"/>
                      </a:gs>
                      <a:gs pos="100000">
                        <a:srgbClr val="FFBA66"/>
                      </a:gs>
                    </a:gsLst>
                    <a:lin ang="481570" scaled="1"/>
                  </a:gradFill>
                  <a:ln w="152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547" name="Forma Livre: Forma 1546">
                <a:extLst>
                  <a:ext uri="{FF2B5EF4-FFF2-40B4-BE49-F238E27FC236}">
                    <a16:creationId xmlns:a16="http://schemas.microsoft.com/office/drawing/2014/main" id="{BB851B2A-98A2-EA02-55E2-DE93D1CC370D}"/>
                  </a:ext>
                </a:extLst>
              </p:cNvPr>
              <p:cNvSpPr/>
              <p:nvPr/>
            </p:nvSpPr>
            <p:spPr>
              <a:xfrm>
                <a:off x="8446007" y="5885069"/>
                <a:ext cx="169029" cy="118035"/>
              </a:xfrm>
              <a:custGeom>
                <a:avLst/>
                <a:gdLst>
                  <a:gd name="connsiteX0" fmla="*/ 3170 w 169029"/>
                  <a:gd name="connsiteY0" fmla="*/ 71260 h 118035"/>
                  <a:gd name="connsiteX1" fmla="*/ 1797 w 169029"/>
                  <a:gd name="connsiteY1" fmla="*/ 104977 h 118035"/>
                  <a:gd name="connsiteX2" fmla="*/ 45889 w 169029"/>
                  <a:gd name="connsiteY2" fmla="*/ 114436 h 118035"/>
                  <a:gd name="connsiteX3" fmla="*/ 77622 w 169029"/>
                  <a:gd name="connsiteY3" fmla="*/ 83161 h 118035"/>
                  <a:gd name="connsiteX4" fmla="*/ 149786 w 169029"/>
                  <a:gd name="connsiteY4" fmla="*/ 50359 h 118035"/>
                  <a:gd name="connsiteX5" fmla="*/ 145972 w 169029"/>
                  <a:gd name="connsiteY5" fmla="*/ 12 h 118035"/>
                  <a:gd name="connsiteX6" fmla="*/ 49092 w 169029"/>
                  <a:gd name="connsiteY6" fmla="*/ 24270 h 118035"/>
                  <a:gd name="connsiteX7" fmla="*/ 3170 w 169029"/>
                  <a:gd name="connsiteY7" fmla="*/ 71260 h 11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9029" h="118035">
                    <a:moveTo>
                      <a:pt x="3170" y="71260"/>
                    </a:moveTo>
                    <a:cubicBezTo>
                      <a:pt x="3170" y="71260"/>
                      <a:pt x="-2933" y="95061"/>
                      <a:pt x="1797" y="104977"/>
                    </a:cubicBezTo>
                    <a:cubicBezTo>
                      <a:pt x="6526" y="114894"/>
                      <a:pt x="28344" y="122980"/>
                      <a:pt x="45889" y="114436"/>
                    </a:cubicBezTo>
                    <a:cubicBezTo>
                      <a:pt x="63434" y="105893"/>
                      <a:pt x="71062" y="87890"/>
                      <a:pt x="77622" y="83161"/>
                    </a:cubicBezTo>
                    <a:cubicBezTo>
                      <a:pt x="84335" y="78431"/>
                      <a:pt x="121714" y="74159"/>
                      <a:pt x="149786" y="50359"/>
                    </a:cubicBezTo>
                    <a:cubicBezTo>
                      <a:pt x="177858" y="26559"/>
                      <a:pt x="174044" y="470"/>
                      <a:pt x="145972" y="12"/>
                    </a:cubicBezTo>
                    <a:cubicBezTo>
                      <a:pt x="117900" y="-446"/>
                      <a:pt x="67095" y="12370"/>
                      <a:pt x="49092" y="24270"/>
                    </a:cubicBezTo>
                    <a:cubicBezTo>
                      <a:pt x="31090" y="36170"/>
                      <a:pt x="3170" y="71260"/>
                      <a:pt x="3170" y="71260"/>
                    </a:cubicBezTo>
                    <a:close/>
                  </a:path>
                </a:pathLst>
              </a:custGeom>
              <a:solidFill>
                <a:srgbClr val="35004D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8" name="Forma Livre: Forma 1547">
                <a:extLst>
                  <a:ext uri="{FF2B5EF4-FFF2-40B4-BE49-F238E27FC236}">
                    <a16:creationId xmlns:a16="http://schemas.microsoft.com/office/drawing/2014/main" id="{2BD31B4F-0616-DA80-88FE-D1461F0D6DAD}"/>
                  </a:ext>
                </a:extLst>
              </p:cNvPr>
              <p:cNvSpPr/>
              <p:nvPr/>
            </p:nvSpPr>
            <p:spPr>
              <a:xfrm>
                <a:off x="8447523" y="5885713"/>
                <a:ext cx="161828" cy="96867"/>
              </a:xfrm>
              <a:custGeom>
                <a:avLst/>
                <a:gdLst>
                  <a:gd name="connsiteX0" fmla="*/ 14927 w 161828"/>
                  <a:gd name="connsiteY0" fmla="*/ 96248 h 96867"/>
                  <a:gd name="connsiteX1" fmla="*/ 72445 w 161828"/>
                  <a:gd name="connsiteY1" fmla="*/ 73058 h 96867"/>
                  <a:gd name="connsiteX2" fmla="*/ 132250 w 161828"/>
                  <a:gd name="connsiteY2" fmla="*/ 46969 h 96867"/>
                  <a:gd name="connsiteX3" fmla="*/ 156509 w 161828"/>
                  <a:gd name="connsiteY3" fmla="*/ 3793 h 96867"/>
                  <a:gd name="connsiteX4" fmla="*/ 64053 w 161828"/>
                  <a:gd name="connsiteY4" fmla="*/ 17676 h 96867"/>
                  <a:gd name="connsiteX5" fmla="*/ 5468 w 161828"/>
                  <a:gd name="connsiteY5" fmla="*/ 50325 h 96867"/>
                  <a:gd name="connsiteX6" fmla="*/ 1196 w 161828"/>
                  <a:gd name="connsiteY6" fmla="*/ 82059 h 96867"/>
                  <a:gd name="connsiteX7" fmla="*/ 14927 w 161828"/>
                  <a:gd name="connsiteY7" fmla="*/ 96248 h 9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828" h="96867">
                    <a:moveTo>
                      <a:pt x="14927" y="96248"/>
                    </a:moveTo>
                    <a:cubicBezTo>
                      <a:pt x="35066" y="100367"/>
                      <a:pt x="60545" y="82974"/>
                      <a:pt x="72445" y="73058"/>
                    </a:cubicBezTo>
                    <a:cubicBezTo>
                      <a:pt x="84345" y="63141"/>
                      <a:pt x="105246" y="68328"/>
                      <a:pt x="132250" y="46969"/>
                    </a:cubicBezTo>
                    <a:cubicBezTo>
                      <a:pt x="159255" y="25610"/>
                      <a:pt x="168866" y="10963"/>
                      <a:pt x="156509" y="3793"/>
                    </a:cubicBezTo>
                    <a:cubicBezTo>
                      <a:pt x="144150" y="-3378"/>
                      <a:pt x="99296" y="-1242"/>
                      <a:pt x="64053" y="17676"/>
                    </a:cubicBezTo>
                    <a:cubicBezTo>
                      <a:pt x="28963" y="36594"/>
                      <a:pt x="5468" y="50325"/>
                      <a:pt x="5468" y="50325"/>
                    </a:cubicBezTo>
                    <a:cubicBezTo>
                      <a:pt x="5468" y="50325"/>
                      <a:pt x="-3076" y="76414"/>
                      <a:pt x="1196" y="82059"/>
                    </a:cubicBezTo>
                    <a:cubicBezTo>
                      <a:pt x="5468" y="87704"/>
                      <a:pt x="3485" y="93959"/>
                      <a:pt x="14927" y="96248"/>
                    </a:cubicBezTo>
                    <a:close/>
                  </a:path>
                </a:pathLst>
              </a:custGeom>
              <a:solidFill>
                <a:srgbClr val="4E007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9" name="Forma Livre: Forma 1548">
                <a:extLst>
                  <a:ext uri="{FF2B5EF4-FFF2-40B4-BE49-F238E27FC236}">
                    <a16:creationId xmlns:a16="http://schemas.microsoft.com/office/drawing/2014/main" id="{23FD6402-FFAC-0A39-3417-F6EAA5E61792}"/>
                  </a:ext>
                </a:extLst>
              </p:cNvPr>
              <p:cNvSpPr/>
              <p:nvPr/>
            </p:nvSpPr>
            <p:spPr>
              <a:xfrm>
                <a:off x="8446126" y="5022015"/>
                <a:ext cx="213744" cy="944025"/>
              </a:xfrm>
              <a:custGeom>
                <a:avLst/>
                <a:gdLst>
                  <a:gd name="connsiteX0" fmla="*/ 36463 w 213744"/>
                  <a:gd name="connsiteY0" fmla="*/ 0 h 944025"/>
                  <a:gd name="connsiteX1" fmla="*/ 9154 w 213744"/>
                  <a:gd name="connsiteY1" fmla="*/ 95659 h 944025"/>
                  <a:gd name="connsiteX2" fmla="*/ 0 w 213744"/>
                  <a:gd name="connsiteY2" fmla="*/ 936755 h 944025"/>
                  <a:gd name="connsiteX3" fmla="*/ 43786 w 213744"/>
                  <a:gd name="connsiteY3" fmla="*/ 942705 h 944025"/>
                  <a:gd name="connsiteX4" fmla="*/ 92607 w 213744"/>
                  <a:gd name="connsiteY4" fmla="*/ 912040 h 944025"/>
                  <a:gd name="connsiteX5" fmla="*/ 213745 w 213744"/>
                  <a:gd name="connsiteY5" fmla="*/ 61484 h 944025"/>
                  <a:gd name="connsiteX6" fmla="*/ 36463 w 213744"/>
                  <a:gd name="connsiteY6" fmla="*/ 0 h 94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744" h="944025">
                    <a:moveTo>
                      <a:pt x="36463" y="0"/>
                    </a:moveTo>
                    <a:cubicBezTo>
                      <a:pt x="36463" y="0"/>
                      <a:pt x="3814" y="19223"/>
                      <a:pt x="9154" y="95659"/>
                    </a:cubicBezTo>
                    <a:cubicBezTo>
                      <a:pt x="10679" y="116865"/>
                      <a:pt x="0" y="936755"/>
                      <a:pt x="0" y="936755"/>
                    </a:cubicBezTo>
                    <a:cubicBezTo>
                      <a:pt x="0" y="936755"/>
                      <a:pt x="29903" y="947740"/>
                      <a:pt x="43786" y="942705"/>
                    </a:cubicBezTo>
                    <a:cubicBezTo>
                      <a:pt x="63010" y="935687"/>
                      <a:pt x="92607" y="912040"/>
                      <a:pt x="92607" y="912040"/>
                    </a:cubicBezTo>
                    <a:lnTo>
                      <a:pt x="213745" y="61484"/>
                    </a:lnTo>
                    <a:lnTo>
                      <a:pt x="36463" y="0"/>
                    </a:lnTo>
                    <a:close/>
                  </a:path>
                </a:pathLst>
              </a:custGeom>
              <a:solidFill>
                <a:srgbClr val="00426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0" name="Forma Livre: Forma 1549">
                <a:extLst>
                  <a:ext uri="{FF2B5EF4-FFF2-40B4-BE49-F238E27FC236}">
                    <a16:creationId xmlns:a16="http://schemas.microsoft.com/office/drawing/2014/main" id="{47CE4C74-E2F8-9E66-415B-B8460C47B197}"/>
                  </a:ext>
                </a:extLst>
              </p:cNvPr>
              <p:cNvSpPr/>
              <p:nvPr/>
            </p:nvSpPr>
            <p:spPr>
              <a:xfrm>
                <a:off x="8686055" y="5979910"/>
                <a:ext cx="212111" cy="98002"/>
              </a:xfrm>
              <a:custGeom>
                <a:avLst/>
                <a:gdLst>
                  <a:gd name="connsiteX0" fmla="*/ 4329 w 212111"/>
                  <a:gd name="connsiteY0" fmla="*/ 54076 h 98002"/>
                  <a:gd name="connsiteX1" fmla="*/ 6923 w 212111"/>
                  <a:gd name="connsiteY1" fmla="*/ 90997 h 98002"/>
                  <a:gd name="connsiteX2" fmla="*/ 59711 w 212111"/>
                  <a:gd name="connsiteY2" fmla="*/ 94201 h 98002"/>
                  <a:gd name="connsiteX3" fmla="*/ 102734 w 212111"/>
                  <a:gd name="connsiteY3" fmla="*/ 80165 h 98002"/>
                  <a:gd name="connsiteX4" fmla="*/ 206785 w 212111"/>
                  <a:gd name="connsiteY4" fmla="*/ 31954 h 98002"/>
                  <a:gd name="connsiteX5" fmla="*/ 172457 w 212111"/>
                  <a:gd name="connsiteY5" fmla="*/ 220 h 98002"/>
                  <a:gd name="connsiteX6" fmla="*/ 80155 w 212111"/>
                  <a:gd name="connsiteY6" fmla="*/ 9069 h 98002"/>
                  <a:gd name="connsiteX7" fmla="*/ 4329 w 212111"/>
                  <a:gd name="connsiteY7" fmla="*/ 54076 h 9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111" h="98002">
                    <a:moveTo>
                      <a:pt x="4329" y="54076"/>
                    </a:moveTo>
                    <a:cubicBezTo>
                      <a:pt x="4329" y="54076"/>
                      <a:pt x="-6961" y="84437"/>
                      <a:pt x="6923" y="90997"/>
                    </a:cubicBezTo>
                    <a:cubicBezTo>
                      <a:pt x="20807" y="97558"/>
                      <a:pt x="42318" y="101219"/>
                      <a:pt x="59711" y="94201"/>
                    </a:cubicBezTo>
                    <a:cubicBezTo>
                      <a:pt x="77103" y="87183"/>
                      <a:pt x="84274" y="80165"/>
                      <a:pt x="102734" y="80165"/>
                    </a:cubicBezTo>
                    <a:cubicBezTo>
                      <a:pt x="121195" y="80165"/>
                      <a:pt x="192901" y="47821"/>
                      <a:pt x="206785" y="31954"/>
                    </a:cubicBezTo>
                    <a:cubicBezTo>
                      <a:pt x="220668" y="16087"/>
                      <a:pt x="206785" y="-2221"/>
                      <a:pt x="172457" y="220"/>
                    </a:cubicBezTo>
                    <a:cubicBezTo>
                      <a:pt x="138130" y="2509"/>
                      <a:pt x="88851" y="6323"/>
                      <a:pt x="80155" y="9069"/>
                    </a:cubicBezTo>
                    <a:cubicBezTo>
                      <a:pt x="71459" y="11968"/>
                      <a:pt x="4329" y="54076"/>
                      <a:pt x="4329" y="54076"/>
                    </a:cubicBezTo>
                    <a:close/>
                  </a:path>
                </a:pathLst>
              </a:custGeom>
              <a:solidFill>
                <a:srgbClr val="35004D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1" name="Forma Livre: Forma 1550">
                <a:extLst>
                  <a:ext uri="{FF2B5EF4-FFF2-40B4-BE49-F238E27FC236}">
                    <a16:creationId xmlns:a16="http://schemas.microsoft.com/office/drawing/2014/main" id="{A6DFD412-3AF5-AE12-8306-7C8128332B06}"/>
                  </a:ext>
                </a:extLst>
              </p:cNvPr>
              <p:cNvSpPr/>
              <p:nvPr/>
            </p:nvSpPr>
            <p:spPr>
              <a:xfrm>
                <a:off x="8688599" y="5978534"/>
                <a:ext cx="202277" cy="78721"/>
              </a:xfrm>
              <a:custGeom>
                <a:avLst/>
                <a:gdLst>
                  <a:gd name="connsiteX0" fmla="*/ 17194 w 202277"/>
                  <a:gd name="connsiteY0" fmla="*/ 77879 h 78721"/>
                  <a:gd name="connsiteX1" fmla="*/ 89511 w 202277"/>
                  <a:gd name="connsiteY1" fmla="*/ 67657 h 78721"/>
                  <a:gd name="connsiteX2" fmla="*/ 202257 w 202277"/>
                  <a:gd name="connsiteY2" fmla="*/ 13496 h 78721"/>
                  <a:gd name="connsiteX3" fmla="*/ 164878 w 202277"/>
                  <a:gd name="connsiteY3" fmla="*/ 1291 h 78721"/>
                  <a:gd name="connsiteX4" fmla="*/ 92104 w 202277"/>
                  <a:gd name="connsiteY4" fmla="*/ 6021 h 78721"/>
                  <a:gd name="connsiteX5" fmla="*/ 2853 w 202277"/>
                  <a:gd name="connsiteY5" fmla="*/ 41111 h 78721"/>
                  <a:gd name="connsiteX6" fmla="*/ 2395 w 202277"/>
                  <a:gd name="connsiteY6" fmla="*/ 70098 h 78721"/>
                  <a:gd name="connsiteX7" fmla="*/ 17194 w 202277"/>
                  <a:gd name="connsiteY7" fmla="*/ 77879 h 7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77" h="78721">
                    <a:moveTo>
                      <a:pt x="17194" y="77879"/>
                    </a:moveTo>
                    <a:cubicBezTo>
                      <a:pt x="49386" y="81388"/>
                      <a:pt x="59760" y="73150"/>
                      <a:pt x="89511" y="67657"/>
                    </a:cubicBezTo>
                    <a:cubicBezTo>
                      <a:pt x="119261" y="62012"/>
                      <a:pt x="203782" y="30736"/>
                      <a:pt x="202257" y="13496"/>
                    </a:cubicBezTo>
                    <a:cubicBezTo>
                      <a:pt x="200732" y="-3744"/>
                      <a:pt x="181203" y="-82"/>
                      <a:pt x="164878" y="1291"/>
                    </a:cubicBezTo>
                    <a:cubicBezTo>
                      <a:pt x="148401" y="2664"/>
                      <a:pt x="96223" y="6021"/>
                      <a:pt x="92104" y="6021"/>
                    </a:cubicBezTo>
                    <a:cubicBezTo>
                      <a:pt x="87985" y="6021"/>
                      <a:pt x="2853" y="41111"/>
                      <a:pt x="2853" y="41111"/>
                    </a:cubicBezTo>
                    <a:cubicBezTo>
                      <a:pt x="2853" y="41111"/>
                      <a:pt x="-3249" y="66437"/>
                      <a:pt x="2395" y="70098"/>
                    </a:cubicBezTo>
                    <a:cubicBezTo>
                      <a:pt x="7888" y="73607"/>
                      <a:pt x="8498" y="76964"/>
                      <a:pt x="17194" y="77879"/>
                    </a:cubicBezTo>
                    <a:close/>
                  </a:path>
                </a:pathLst>
              </a:custGeom>
              <a:solidFill>
                <a:srgbClr val="4E007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2" name="Forma Livre: Forma 1551">
                <a:extLst>
                  <a:ext uri="{FF2B5EF4-FFF2-40B4-BE49-F238E27FC236}">
                    <a16:creationId xmlns:a16="http://schemas.microsoft.com/office/drawing/2014/main" id="{FF9C2845-FF6C-577B-BBFD-60BC043DB8E1}"/>
                  </a:ext>
                </a:extLst>
              </p:cNvPr>
              <p:cNvSpPr/>
              <p:nvPr/>
            </p:nvSpPr>
            <p:spPr>
              <a:xfrm>
                <a:off x="8554938" y="4968617"/>
                <a:ext cx="284443" cy="1076862"/>
              </a:xfrm>
              <a:custGeom>
                <a:avLst/>
                <a:gdLst>
                  <a:gd name="connsiteX0" fmla="*/ 24225 w 284443"/>
                  <a:gd name="connsiteY0" fmla="*/ 0 h 1076862"/>
                  <a:gd name="connsiteX1" fmla="*/ 8358 w 284443"/>
                  <a:gd name="connsiteY1" fmla="*/ 168585 h 1076862"/>
                  <a:gd name="connsiteX2" fmla="*/ 142006 w 284443"/>
                  <a:gd name="connsiteY2" fmla="*/ 650846 h 1076862"/>
                  <a:gd name="connsiteX3" fmla="*/ 135751 w 284443"/>
                  <a:gd name="connsiteY3" fmla="*/ 1061097 h 1076862"/>
                  <a:gd name="connsiteX4" fmla="*/ 198913 w 284443"/>
                  <a:gd name="connsiteY4" fmla="*/ 1071624 h 1076862"/>
                  <a:gd name="connsiteX5" fmla="*/ 241021 w 284443"/>
                  <a:gd name="connsiteY5" fmla="*/ 1028142 h 1076862"/>
                  <a:gd name="connsiteX6" fmla="*/ 284197 w 284443"/>
                  <a:gd name="connsiteY6" fmla="*/ 604772 h 1076862"/>
                  <a:gd name="connsiteX7" fmla="*/ 256126 w 284443"/>
                  <a:gd name="connsiteY7" fmla="*/ 115340 h 1076862"/>
                  <a:gd name="connsiteX8" fmla="*/ 24225 w 284443"/>
                  <a:gd name="connsiteY8" fmla="*/ 0 h 10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43" h="1076862">
                    <a:moveTo>
                      <a:pt x="24225" y="0"/>
                    </a:moveTo>
                    <a:cubicBezTo>
                      <a:pt x="24225" y="0"/>
                      <a:pt x="-17273" y="68807"/>
                      <a:pt x="8358" y="168585"/>
                    </a:cubicBezTo>
                    <a:cubicBezTo>
                      <a:pt x="33989" y="268364"/>
                      <a:pt x="142006" y="650846"/>
                      <a:pt x="142006" y="650846"/>
                    </a:cubicBezTo>
                    <a:cubicBezTo>
                      <a:pt x="142006" y="650846"/>
                      <a:pt x="135751" y="1013191"/>
                      <a:pt x="135751" y="1061097"/>
                    </a:cubicBezTo>
                    <a:cubicBezTo>
                      <a:pt x="135751" y="1075591"/>
                      <a:pt x="166569" y="1082303"/>
                      <a:pt x="198913" y="1071624"/>
                    </a:cubicBezTo>
                    <a:cubicBezTo>
                      <a:pt x="239496" y="1058198"/>
                      <a:pt x="238886" y="1047060"/>
                      <a:pt x="241021" y="1028142"/>
                    </a:cubicBezTo>
                    <a:cubicBezTo>
                      <a:pt x="243004" y="1011665"/>
                      <a:pt x="288164" y="696922"/>
                      <a:pt x="284197" y="604772"/>
                    </a:cubicBezTo>
                    <a:cubicBezTo>
                      <a:pt x="279011" y="483481"/>
                      <a:pt x="256126" y="115340"/>
                      <a:pt x="256126" y="115340"/>
                    </a:cubicBezTo>
                    <a:lnTo>
                      <a:pt x="24225" y="0"/>
                    </a:lnTo>
                    <a:close/>
                  </a:path>
                </a:pathLst>
              </a:custGeom>
              <a:solidFill>
                <a:srgbClr val="00426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3" name="Forma Livre: Forma 1552">
                <a:extLst>
                  <a:ext uri="{FF2B5EF4-FFF2-40B4-BE49-F238E27FC236}">
                    <a16:creationId xmlns:a16="http://schemas.microsoft.com/office/drawing/2014/main" id="{24259F71-E790-8D8E-CDBA-B728E0176F1C}"/>
                  </a:ext>
                </a:extLst>
              </p:cNvPr>
              <p:cNvSpPr/>
              <p:nvPr/>
            </p:nvSpPr>
            <p:spPr>
              <a:xfrm>
                <a:off x="8703810" y="5031932"/>
                <a:ext cx="135725" cy="1006630"/>
              </a:xfrm>
              <a:custGeom>
                <a:avLst/>
                <a:gdLst>
                  <a:gd name="connsiteX0" fmla="*/ 92302 w 135725"/>
                  <a:gd name="connsiteY0" fmla="*/ 964827 h 1006630"/>
                  <a:gd name="connsiteX1" fmla="*/ 135479 w 135725"/>
                  <a:gd name="connsiteY1" fmla="*/ 541457 h 1006630"/>
                  <a:gd name="connsiteX2" fmla="*/ 107406 w 135725"/>
                  <a:gd name="connsiteY2" fmla="*/ 52025 h 1006630"/>
                  <a:gd name="connsiteX3" fmla="*/ 0 w 135725"/>
                  <a:gd name="connsiteY3" fmla="*/ 0 h 1006630"/>
                  <a:gd name="connsiteX4" fmla="*/ 10985 w 135725"/>
                  <a:gd name="connsiteY4" fmla="*/ 146768 h 1006630"/>
                  <a:gd name="connsiteX5" fmla="*/ 19986 w 135725"/>
                  <a:gd name="connsiteY5" fmla="*/ 194674 h 1006630"/>
                  <a:gd name="connsiteX6" fmla="*/ 86505 w 135725"/>
                  <a:gd name="connsiteY6" fmla="*/ 585701 h 1006630"/>
                  <a:gd name="connsiteX7" fmla="*/ 54619 w 135725"/>
                  <a:gd name="connsiteY7" fmla="*/ 1006630 h 1006630"/>
                  <a:gd name="connsiteX8" fmla="*/ 92302 w 135725"/>
                  <a:gd name="connsiteY8" fmla="*/ 964827 h 100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725" h="1006630">
                    <a:moveTo>
                      <a:pt x="92302" y="964827"/>
                    </a:moveTo>
                    <a:cubicBezTo>
                      <a:pt x="94286" y="948350"/>
                      <a:pt x="139446" y="633607"/>
                      <a:pt x="135479" y="541457"/>
                    </a:cubicBezTo>
                    <a:cubicBezTo>
                      <a:pt x="130291" y="420167"/>
                      <a:pt x="107406" y="52025"/>
                      <a:pt x="107406" y="52025"/>
                    </a:cubicBezTo>
                    <a:lnTo>
                      <a:pt x="0" y="0"/>
                    </a:lnTo>
                    <a:lnTo>
                      <a:pt x="10985" y="146768"/>
                    </a:lnTo>
                    <a:cubicBezTo>
                      <a:pt x="10985" y="146768"/>
                      <a:pt x="14494" y="165229"/>
                      <a:pt x="19986" y="194674"/>
                    </a:cubicBezTo>
                    <a:cubicBezTo>
                      <a:pt x="39972" y="301776"/>
                      <a:pt x="86505" y="553967"/>
                      <a:pt x="86505" y="585701"/>
                    </a:cubicBezTo>
                    <a:cubicBezTo>
                      <a:pt x="86505" y="615756"/>
                      <a:pt x="65146" y="862303"/>
                      <a:pt x="54619" y="1006630"/>
                    </a:cubicBezTo>
                    <a:cubicBezTo>
                      <a:pt x="90319" y="993968"/>
                      <a:pt x="90167" y="982830"/>
                      <a:pt x="92302" y="964827"/>
                    </a:cubicBezTo>
                    <a:close/>
                  </a:path>
                </a:pathLst>
              </a:custGeom>
              <a:solidFill>
                <a:srgbClr val="CED3F4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554" name="Gráfico 3">
                <a:extLst>
                  <a:ext uri="{FF2B5EF4-FFF2-40B4-BE49-F238E27FC236}">
                    <a16:creationId xmlns:a16="http://schemas.microsoft.com/office/drawing/2014/main" id="{048EA82A-B6FB-1917-9EDE-6E43B3822FDF}"/>
                  </a:ext>
                </a:extLst>
              </p:cNvPr>
              <p:cNvGrpSpPr/>
              <p:nvPr/>
            </p:nvGrpSpPr>
            <p:grpSpPr>
              <a:xfrm>
                <a:off x="8431785" y="4451462"/>
                <a:ext cx="404799" cy="791471"/>
                <a:chOff x="8431785" y="4451462"/>
                <a:chExt cx="404799" cy="791471"/>
              </a:xfrm>
            </p:grpSpPr>
            <p:sp>
              <p:nvSpPr>
                <p:cNvPr id="1555" name="Forma Livre: Forma 1554">
                  <a:extLst>
                    <a:ext uri="{FF2B5EF4-FFF2-40B4-BE49-F238E27FC236}">
                      <a16:creationId xmlns:a16="http://schemas.microsoft.com/office/drawing/2014/main" id="{4AFE5060-D573-4852-1601-AE60447906F3}"/>
                    </a:ext>
                  </a:extLst>
                </p:cNvPr>
                <p:cNvSpPr/>
                <p:nvPr/>
              </p:nvSpPr>
              <p:spPr>
                <a:xfrm>
                  <a:off x="8431785" y="4451462"/>
                  <a:ext cx="404799" cy="791471"/>
                </a:xfrm>
                <a:custGeom>
                  <a:avLst/>
                  <a:gdLst>
                    <a:gd name="connsiteX0" fmla="*/ 112899 w 404799"/>
                    <a:gd name="connsiteY0" fmla="*/ 1177 h 791471"/>
                    <a:gd name="connsiteX1" fmla="*/ 23648 w 404799"/>
                    <a:gd name="connsiteY1" fmla="*/ 118043 h 791471"/>
                    <a:gd name="connsiteX2" fmla="*/ 0 w 404799"/>
                    <a:gd name="connsiteY2" fmla="*/ 731816 h 791471"/>
                    <a:gd name="connsiteX3" fmla="*/ 262108 w 404799"/>
                    <a:gd name="connsiteY3" fmla="*/ 791012 h 791471"/>
                    <a:gd name="connsiteX4" fmla="*/ 394078 w 404799"/>
                    <a:gd name="connsiteY4" fmla="*/ 754091 h 791471"/>
                    <a:gd name="connsiteX5" fmla="*/ 404605 w 404799"/>
                    <a:gd name="connsiteY5" fmla="*/ 247571 h 791471"/>
                    <a:gd name="connsiteX6" fmla="*/ 368294 w 404799"/>
                    <a:gd name="connsiteY6" fmla="*/ 121552 h 791471"/>
                    <a:gd name="connsiteX7" fmla="*/ 243343 w 404799"/>
                    <a:gd name="connsiteY7" fmla="*/ 35962 h 791471"/>
                    <a:gd name="connsiteX8" fmla="*/ 112899 w 404799"/>
                    <a:gd name="connsiteY8" fmla="*/ 1177 h 79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4799" h="791471">
                      <a:moveTo>
                        <a:pt x="112899" y="1177"/>
                      </a:moveTo>
                      <a:cubicBezTo>
                        <a:pt x="72163" y="8653"/>
                        <a:pt x="31124" y="20400"/>
                        <a:pt x="23648" y="118043"/>
                      </a:cubicBezTo>
                      <a:cubicBezTo>
                        <a:pt x="17545" y="198292"/>
                        <a:pt x="0" y="731816"/>
                        <a:pt x="0" y="731816"/>
                      </a:cubicBezTo>
                      <a:cubicBezTo>
                        <a:pt x="0" y="731816"/>
                        <a:pt x="72316" y="797572"/>
                        <a:pt x="262108" y="791012"/>
                      </a:cubicBezTo>
                      <a:cubicBezTo>
                        <a:pt x="391637" y="786587"/>
                        <a:pt x="394078" y="754091"/>
                        <a:pt x="394078" y="754091"/>
                      </a:cubicBezTo>
                      <a:cubicBezTo>
                        <a:pt x="394078" y="754091"/>
                        <a:pt x="400791" y="423938"/>
                        <a:pt x="404605" y="247571"/>
                      </a:cubicBezTo>
                      <a:cubicBezTo>
                        <a:pt x="406436" y="165186"/>
                        <a:pt x="395451" y="143827"/>
                        <a:pt x="368294" y="121552"/>
                      </a:cubicBezTo>
                      <a:cubicBezTo>
                        <a:pt x="347087" y="104159"/>
                        <a:pt x="286824" y="61136"/>
                        <a:pt x="243343" y="35962"/>
                      </a:cubicBezTo>
                      <a:cubicBezTo>
                        <a:pt x="208405" y="15671"/>
                        <a:pt x="147989" y="-5231"/>
                        <a:pt x="112899" y="1177"/>
                      </a:cubicBezTo>
                      <a:close/>
                    </a:path>
                  </a:pathLst>
                </a:custGeom>
                <a:gradFill>
                  <a:gsLst>
                    <a:gs pos="505">
                      <a:srgbClr val="00647C"/>
                    </a:gs>
                    <a:gs pos="39300">
                      <a:srgbClr val="004260"/>
                    </a:gs>
                    <a:gs pos="52530">
                      <a:srgbClr val="002535"/>
                    </a:gs>
                    <a:gs pos="64780">
                      <a:srgbClr val="007996"/>
                    </a:gs>
                    <a:gs pos="84600">
                      <a:srgbClr val="00CAD5"/>
                    </a:gs>
                    <a:gs pos="100000">
                      <a:srgbClr val="002535"/>
                    </a:gs>
                  </a:gsLst>
                  <a:lin ang="16925781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56" name="Forma Livre: Forma 1555">
                  <a:extLst>
                    <a:ext uri="{FF2B5EF4-FFF2-40B4-BE49-F238E27FC236}">
                      <a16:creationId xmlns:a16="http://schemas.microsoft.com/office/drawing/2014/main" id="{8AE49768-2508-8813-EA5C-9CFDF252FBFE}"/>
                    </a:ext>
                  </a:extLst>
                </p:cNvPr>
                <p:cNvSpPr/>
                <p:nvPr/>
              </p:nvSpPr>
              <p:spPr>
                <a:xfrm>
                  <a:off x="8592131" y="4684234"/>
                  <a:ext cx="244258" cy="558696"/>
                </a:xfrm>
                <a:custGeom>
                  <a:avLst/>
                  <a:gdLst>
                    <a:gd name="connsiteX0" fmla="*/ 233731 w 244258"/>
                    <a:gd name="connsiteY0" fmla="*/ 521318 h 558696"/>
                    <a:gd name="connsiteX1" fmla="*/ 244258 w 244258"/>
                    <a:gd name="connsiteY1" fmla="*/ 15257 h 558696"/>
                    <a:gd name="connsiteX2" fmla="*/ 243343 w 244258"/>
                    <a:gd name="connsiteY2" fmla="*/ 6560 h 558696"/>
                    <a:gd name="connsiteX3" fmla="*/ 121137 w 244258"/>
                    <a:gd name="connsiteY3" fmla="*/ 0 h 558696"/>
                    <a:gd name="connsiteX4" fmla="*/ 100541 w 244258"/>
                    <a:gd name="connsiteY4" fmla="*/ 525285 h 558696"/>
                    <a:gd name="connsiteX5" fmla="*/ 0 w 244258"/>
                    <a:gd name="connsiteY5" fmla="*/ 554272 h 558696"/>
                    <a:gd name="connsiteX6" fmla="*/ 0 w 244258"/>
                    <a:gd name="connsiteY6" fmla="*/ 554272 h 558696"/>
                    <a:gd name="connsiteX7" fmla="*/ 101457 w 244258"/>
                    <a:gd name="connsiteY7" fmla="*/ 558239 h 558696"/>
                    <a:gd name="connsiteX8" fmla="*/ 233731 w 244258"/>
                    <a:gd name="connsiteY8" fmla="*/ 521318 h 558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258" h="558696">
                      <a:moveTo>
                        <a:pt x="233731" y="521318"/>
                      </a:moveTo>
                      <a:cubicBezTo>
                        <a:pt x="233731" y="521318"/>
                        <a:pt x="240444" y="191623"/>
                        <a:pt x="244258" y="15257"/>
                      </a:cubicBezTo>
                      <a:cubicBezTo>
                        <a:pt x="243953" y="12358"/>
                        <a:pt x="243648" y="9459"/>
                        <a:pt x="243343" y="6560"/>
                      </a:cubicBezTo>
                      <a:lnTo>
                        <a:pt x="121137" y="0"/>
                      </a:lnTo>
                      <a:cubicBezTo>
                        <a:pt x="102677" y="180638"/>
                        <a:pt x="100541" y="525285"/>
                        <a:pt x="100541" y="525285"/>
                      </a:cubicBezTo>
                      <a:cubicBezTo>
                        <a:pt x="100541" y="525285"/>
                        <a:pt x="104356" y="557324"/>
                        <a:pt x="0" y="554272"/>
                      </a:cubicBezTo>
                      <a:lnTo>
                        <a:pt x="0" y="554272"/>
                      </a:lnTo>
                      <a:cubicBezTo>
                        <a:pt x="29293" y="557781"/>
                        <a:pt x="62858" y="559612"/>
                        <a:pt x="101457" y="558239"/>
                      </a:cubicBezTo>
                      <a:cubicBezTo>
                        <a:pt x="231291" y="553967"/>
                        <a:pt x="233731" y="521318"/>
                        <a:pt x="233731" y="521318"/>
                      </a:cubicBezTo>
                      <a:close/>
                    </a:path>
                  </a:pathLst>
                </a:custGeom>
                <a:solidFill>
                  <a:srgbClr val="CED3F4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557" name="Forma Livre: Forma 1556">
                <a:extLst>
                  <a:ext uri="{FF2B5EF4-FFF2-40B4-BE49-F238E27FC236}">
                    <a16:creationId xmlns:a16="http://schemas.microsoft.com/office/drawing/2014/main" id="{7697335D-1252-0A7F-B915-4BFCDABB2ADB}"/>
                  </a:ext>
                </a:extLst>
              </p:cNvPr>
              <p:cNvSpPr/>
              <p:nvPr/>
            </p:nvSpPr>
            <p:spPr>
              <a:xfrm>
                <a:off x="8572713" y="4485412"/>
                <a:ext cx="147769" cy="74967"/>
              </a:xfrm>
              <a:custGeom>
                <a:avLst/>
                <a:gdLst>
                  <a:gd name="connsiteX0" fmla="*/ 147727 w 147769"/>
                  <a:gd name="connsiteY0" fmla="*/ 42290 h 74967"/>
                  <a:gd name="connsiteX1" fmla="*/ 71443 w 147769"/>
                  <a:gd name="connsiteY1" fmla="*/ 74634 h 74967"/>
                  <a:gd name="connsiteX2" fmla="*/ 43 w 147769"/>
                  <a:gd name="connsiteY2" fmla="*/ 32678 h 74967"/>
                  <a:gd name="connsiteX3" fmla="*/ 76326 w 147769"/>
                  <a:gd name="connsiteY3" fmla="*/ 334 h 74967"/>
                  <a:gd name="connsiteX4" fmla="*/ 147727 w 147769"/>
                  <a:gd name="connsiteY4" fmla="*/ 42290 h 7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769" h="74967">
                    <a:moveTo>
                      <a:pt x="147727" y="42290"/>
                    </a:moveTo>
                    <a:cubicBezTo>
                      <a:pt x="146353" y="62886"/>
                      <a:pt x="112331" y="77380"/>
                      <a:pt x="71443" y="74634"/>
                    </a:cubicBezTo>
                    <a:cubicBezTo>
                      <a:pt x="30708" y="72040"/>
                      <a:pt x="-1331" y="53122"/>
                      <a:pt x="43" y="32678"/>
                    </a:cubicBezTo>
                    <a:cubicBezTo>
                      <a:pt x="1416" y="12082"/>
                      <a:pt x="35438" y="-2412"/>
                      <a:pt x="76326" y="334"/>
                    </a:cubicBezTo>
                    <a:cubicBezTo>
                      <a:pt x="117213" y="2928"/>
                      <a:pt x="149099" y="21694"/>
                      <a:pt x="147727" y="422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8" name="Forma Livre: Forma 1557">
                <a:extLst>
                  <a:ext uri="{FF2B5EF4-FFF2-40B4-BE49-F238E27FC236}">
                    <a16:creationId xmlns:a16="http://schemas.microsoft.com/office/drawing/2014/main" id="{644D378D-D81E-B53C-E17E-B38EE72E9F18}"/>
                  </a:ext>
                </a:extLst>
              </p:cNvPr>
              <p:cNvSpPr/>
              <p:nvPr/>
            </p:nvSpPr>
            <p:spPr>
              <a:xfrm>
                <a:off x="8582903" y="4234722"/>
                <a:ext cx="205723" cy="314288"/>
              </a:xfrm>
              <a:custGeom>
                <a:avLst/>
                <a:gdLst>
                  <a:gd name="connsiteX0" fmla="*/ 838 w 205723"/>
                  <a:gd name="connsiteY0" fmla="*/ 274824 h 314288"/>
                  <a:gd name="connsiteX1" fmla="*/ 3279 w 205723"/>
                  <a:gd name="connsiteY1" fmla="*/ 288402 h 314288"/>
                  <a:gd name="connsiteX2" fmla="*/ 63390 w 205723"/>
                  <a:gd name="connsiteY2" fmla="*/ 314186 h 314288"/>
                  <a:gd name="connsiteX3" fmla="*/ 120297 w 205723"/>
                  <a:gd name="connsiteY3" fmla="*/ 302896 h 314288"/>
                  <a:gd name="connsiteX4" fmla="*/ 128383 w 205723"/>
                  <a:gd name="connsiteY4" fmla="*/ 291148 h 314288"/>
                  <a:gd name="connsiteX5" fmla="*/ 136317 w 205723"/>
                  <a:gd name="connsiteY5" fmla="*/ 247972 h 314288"/>
                  <a:gd name="connsiteX6" fmla="*/ 180408 w 205723"/>
                  <a:gd name="connsiteY6" fmla="*/ 238665 h 314288"/>
                  <a:gd name="connsiteX7" fmla="*/ 183307 w 205723"/>
                  <a:gd name="connsiteY7" fmla="*/ 25226 h 314288"/>
                  <a:gd name="connsiteX8" fmla="*/ 12433 w 205723"/>
                  <a:gd name="connsiteY8" fmla="*/ 63978 h 314288"/>
                  <a:gd name="connsiteX9" fmla="*/ 27232 w 205723"/>
                  <a:gd name="connsiteY9" fmla="*/ 193964 h 314288"/>
                  <a:gd name="connsiteX10" fmla="*/ 838 w 205723"/>
                  <a:gd name="connsiteY10" fmla="*/ 274824 h 31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5723" h="314288">
                    <a:moveTo>
                      <a:pt x="838" y="274824"/>
                    </a:moveTo>
                    <a:cubicBezTo>
                      <a:pt x="-1146" y="279248"/>
                      <a:pt x="685" y="284435"/>
                      <a:pt x="3279" y="288402"/>
                    </a:cubicBezTo>
                    <a:cubicBezTo>
                      <a:pt x="8466" y="296183"/>
                      <a:pt x="31809" y="313118"/>
                      <a:pt x="63390" y="314186"/>
                    </a:cubicBezTo>
                    <a:cubicBezTo>
                      <a:pt x="95124" y="315254"/>
                      <a:pt x="112059" y="307778"/>
                      <a:pt x="120297" y="302896"/>
                    </a:cubicBezTo>
                    <a:cubicBezTo>
                      <a:pt x="124569" y="300302"/>
                      <a:pt x="127467" y="296030"/>
                      <a:pt x="128383" y="291148"/>
                    </a:cubicBezTo>
                    <a:lnTo>
                      <a:pt x="136317" y="247972"/>
                    </a:lnTo>
                    <a:cubicBezTo>
                      <a:pt x="136317" y="247972"/>
                      <a:pt x="169881" y="251023"/>
                      <a:pt x="180408" y="238665"/>
                    </a:cubicBezTo>
                    <a:cubicBezTo>
                      <a:pt x="190935" y="226308"/>
                      <a:pt x="229992" y="66876"/>
                      <a:pt x="183307" y="25226"/>
                    </a:cubicBezTo>
                    <a:cubicBezTo>
                      <a:pt x="136622" y="-16425"/>
                      <a:pt x="31504" y="-8491"/>
                      <a:pt x="12433" y="63978"/>
                    </a:cubicBezTo>
                    <a:cubicBezTo>
                      <a:pt x="-6638" y="136446"/>
                      <a:pt x="24944" y="176876"/>
                      <a:pt x="27232" y="193964"/>
                    </a:cubicBezTo>
                    <a:cubicBezTo>
                      <a:pt x="28910" y="207847"/>
                      <a:pt x="8924" y="256821"/>
                      <a:pt x="838" y="274824"/>
                    </a:cubicBezTo>
                    <a:close/>
                  </a:path>
                </a:pathLst>
              </a:custGeom>
              <a:solidFill>
                <a:srgbClr val="FFD4C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9" name="Forma Livre: Forma 1558">
                <a:extLst>
                  <a:ext uri="{FF2B5EF4-FFF2-40B4-BE49-F238E27FC236}">
                    <a16:creationId xmlns:a16="http://schemas.microsoft.com/office/drawing/2014/main" id="{33870313-8477-A957-2EA4-404F62F11F2B}"/>
                  </a:ext>
                </a:extLst>
              </p:cNvPr>
              <p:cNvSpPr/>
              <p:nvPr/>
            </p:nvSpPr>
            <p:spPr>
              <a:xfrm>
                <a:off x="8570676" y="4222085"/>
                <a:ext cx="250263" cy="229639"/>
              </a:xfrm>
              <a:custGeom>
                <a:avLst/>
                <a:gdLst>
                  <a:gd name="connsiteX0" fmla="*/ 38543 w 250263"/>
                  <a:gd name="connsiteY0" fmla="*/ 219112 h 229639"/>
                  <a:gd name="connsiteX1" fmla="*/ 92703 w 250263"/>
                  <a:gd name="connsiteY1" fmla="*/ 228876 h 229639"/>
                  <a:gd name="connsiteX2" fmla="*/ 142745 w 250263"/>
                  <a:gd name="connsiteY2" fmla="*/ 139930 h 229639"/>
                  <a:gd name="connsiteX3" fmla="*/ 162731 w 250263"/>
                  <a:gd name="connsiteY3" fmla="*/ 153966 h 229639"/>
                  <a:gd name="connsiteX4" fmla="*/ 167308 w 250263"/>
                  <a:gd name="connsiteY4" fmla="*/ 171816 h 229639"/>
                  <a:gd name="connsiteX5" fmla="*/ 191566 w 250263"/>
                  <a:gd name="connsiteY5" fmla="*/ 115672 h 229639"/>
                  <a:gd name="connsiteX6" fmla="*/ 246490 w 250263"/>
                  <a:gd name="connsiteY6" fmla="*/ 16504 h 229639"/>
                  <a:gd name="connsiteX7" fmla="*/ 15352 w 250263"/>
                  <a:gd name="connsiteY7" fmla="*/ 61053 h 229639"/>
                  <a:gd name="connsiteX8" fmla="*/ 38543 w 250263"/>
                  <a:gd name="connsiteY8" fmla="*/ 219112 h 2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263" h="229639">
                    <a:moveTo>
                      <a:pt x="38543" y="219112"/>
                    </a:moveTo>
                    <a:cubicBezTo>
                      <a:pt x="38543" y="219112"/>
                      <a:pt x="76379" y="232995"/>
                      <a:pt x="92703" y="228876"/>
                    </a:cubicBezTo>
                    <a:cubicBezTo>
                      <a:pt x="121844" y="221553"/>
                      <a:pt x="122912" y="154729"/>
                      <a:pt x="142745" y="139930"/>
                    </a:cubicBezTo>
                    <a:cubicBezTo>
                      <a:pt x="154493" y="131233"/>
                      <a:pt x="164105" y="142065"/>
                      <a:pt x="162731" y="153966"/>
                    </a:cubicBezTo>
                    <a:cubicBezTo>
                      <a:pt x="161510" y="163730"/>
                      <a:pt x="163647" y="170596"/>
                      <a:pt x="167308" y="171816"/>
                    </a:cubicBezTo>
                    <a:cubicBezTo>
                      <a:pt x="170969" y="173036"/>
                      <a:pt x="191566" y="115672"/>
                      <a:pt x="191566" y="115672"/>
                    </a:cubicBezTo>
                    <a:cubicBezTo>
                      <a:pt x="191566" y="115672"/>
                      <a:pt x="267849" y="83328"/>
                      <a:pt x="246490" y="16504"/>
                    </a:cubicBezTo>
                    <a:cubicBezTo>
                      <a:pt x="220859" y="32829"/>
                      <a:pt x="64021" y="-54745"/>
                      <a:pt x="15352" y="61053"/>
                    </a:cubicBezTo>
                    <a:cubicBezTo>
                      <a:pt x="-23247" y="152745"/>
                      <a:pt x="20997" y="213467"/>
                      <a:pt x="38543" y="219112"/>
                    </a:cubicBezTo>
                    <a:close/>
                  </a:path>
                </a:pathLst>
              </a:custGeom>
              <a:gradFill>
                <a:gsLst>
                  <a:gs pos="9600">
                    <a:srgbClr val="45108A"/>
                  </a:gs>
                  <a:gs pos="100000">
                    <a:srgbClr val="7C1DC9"/>
                  </a:gs>
                </a:gsLst>
                <a:lin ang="14790638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0" name="Forma Livre: Forma 1559">
                <a:extLst>
                  <a:ext uri="{FF2B5EF4-FFF2-40B4-BE49-F238E27FC236}">
                    <a16:creationId xmlns:a16="http://schemas.microsoft.com/office/drawing/2014/main" id="{509C9010-2C15-1DF8-66CD-688A431F01B8}"/>
                  </a:ext>
                </a:extLst>
              </p:cNvPr>
              <p:cNvSpPr/>
              <p:nvPr/>
            </p:nvSpPr>
            <p:spPr>
              <a:xfrm>
                <a:off x="8513408" y="5256204"/>
                <a:ext cx="108169" cy="696158"/>
              </a:xfrm>
              <a:custGeom>
                <a:avLst/>
                <a:gdLst>
                  <a:gd name="connsiteX0" fmla="*/ 79487 w 108169"/>
                  <a:gd name="connsiteY0" fmla="*/ 0 h 696158"/>
                  <a:gd name="connsiteX1" fmla="*/ 108169 w 108169"/>
                  <a:gd name="connsiteY1" fmla="*/ 97185 h 696158"/>
                  <a:gd name="connsiteX2" fmla="*/ 25478 w 108169"/>
                  <a:gd name="connsiteY2" fmla="*/ 678003 h 696158"/>
                  <a:gd name="connsiteX3" fmla="*/ 0 w 108169"/>
                  <a:gd name="connsiteY3" fmla="*/ 696159 h 696158"/>
                  <a:gd name="connsiteX4" fmla="*/ 79487 w 108169"/>
                  <a:gd name="connsiteY4" fmla="*/ 0 h 69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69" h="696158">
                    <a:moveTo>
                      <a:pt x="79487" y="0"/>
                    </a:moveTo>
                    <a:cubicBezTo>
                      <a:pt x="88488" y="30819"/>
                      <a:pt x="98253" y="64078"/>
                      <a:pt x="108169" y="97185"/>
                    </a:cubicBezTo>
                    <a:lnTo>
                      <a:pt x="25478" y="678003"/>
                    </a:lnTo>
                    <a:cubicBezTo>
                      <a:pt x="25478" y="678003"/>
                      <a:pt x="13578" y="687462"/>
                      <a:pt x="0" y="696159"/>
                    </a:cubicBezTo>
                    <a:cubicBezTo>
                      <a:pt x="14799" y="577920"/>
                      <a:pt x="71401" y="72011"/>
                      <a:pt x="79487" y="0"/>
                    </a:cubicBezTo>
                    <a:close/>
                  </a:path>
                </a:pathLst>
              </a:custGeom>
              <a:solidFill>
                <a:srgbClr val="CED3F4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561" name="Gráfico 3">
                <a:extLst>
                  <a:ext uri="{FF2B5EF4-FFF2-40B4-BE49-F238E27FC236}">
                    <a16:creationId xmlns:a16="http://schemas.microsoft.com/office/drawing/2014/main" id="{9EFCCE6E-202D-834F-2C36-02C4959531B5}"/>
                  </a:ext>
                </a:extLst>
              </p:cNvPr>
              <p:cNvGrpSpPr/>
              <p:nvPr/>
            </p:nvGrpSpPr>
            <p:grpSpPr>
              <a:xfrm>
                <a:off x="8688463" y="4564665"/>
                <a:ext cx="602541" cy="383259"/>
                <a:chOff x="8688463" y="4564665"/>
                <a:chExt cx="602541" cy="383259"/>
              </a:xfrm>
            </p:grpSpPr>
            <p:sp>
              <p:nvSpPr>
                <p:cNvPr id="1562" name="Forma Livre: Forma 1561">
                  <a:extLst>
                    <a:ext uri="{FF2B5EF4-FFF2-40B4-BE49-F238E27FC236}">
                      <a16:creationId xmlns:a16="http://schemas.microsoft.com/office/drawing/2014/main" id="{9F51446B-DDB0-8FF1-87ED-E4F5C2000BDB}"/>
                    </a:ext>
                  </a:extLst>
                </p:cNvPr>
                <p:cNvSpPr/>
                <p:nvPr/>
              </p:nvSpPr>
              <p:spPr>
                <a:xfrm>
                  <a:off x="9170051" y="4748774"/>
                  <a:ext cx="64856" cy="55377"/>
                </a:xfrm>
                <a:custGeom>
                  <a:avLst/>
                  <a:gdLst>
                    <a:gd name="connsiteX0" fmla="*/ 0 w 64856"/>
                    <a:gd name="connsiteY0" fmla="*/ 52021 h 55377"/>
                    <a:gd name="connsiteX1" fmla="*/ 37989 w 64856"/>
                    <a:gd name="connsiteY1" fmla="*/ 16473 h 55377"/>
                    <a:gd name="connsiteX2" fmla="*/ 63315 w 64856"/>
                    <a:gd name="connsiteY2" fmla="*/ 1521 h 55377"/>
                    <a:gd name="connsiteX3" fmla="*/ 32039 w 64856"/>
                    <a:gd name="connsiteY3" fmla="*/ 55377 h 55377"/>
                    <a:gd name="connsiteX4" fmla="*/ 0 w 64856"/>
                    <a:gd name="connsiteY4" fmla="*/ 52021 h 55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56" h="55377">
                      <a:moveTo>
                        <a:pt x="0" y="52021"/>
                      </a:moveTo>
                      <a:cubicBezTo>
                        <a:pt x="16630" y="37527"/>
                        <a:pt x="28988" y="26542"/>
                        <a:pt x="37989" y="16473"/>
                      </a:cubicBezTo>
                      <a:cubicBezTo>
                        <a:pt x="47448" y="5793"/>
                        <a:pt x="58280" y="-3818"/>
                        <a:pt x="63315" y="1521"/>
                      </a:cubicBezTo>
                      <a:cubicBezTo>
                        <a:pt x="73232" y="11743"/>
                        <a:pt x="32039" y="55377"/>
                        <a:pt x="32039" y="55377"/>
                      </a:cubicBezTo>
                      <a:lnTo>
                        <a:pt x="0" y="52021"/>
                      </a:lnTo>
                      <a:close/>
                    </a:path>
                  </a:pathLst>
                </a:custGeom>
                <a:solidFill>
                  <a:srgbClr val="FFD4C0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3" name="Forma Livre: Forma 1562">
                  <a:extLst>
                    <a:ext uri="{FF2B5EF4-FFF2-40B4-BE49-F238E27FC236}">
                      <a16:creationId xmlns:a16="http://schemas.microsoft.com/office/drawing/2014/main" id="{B955A6DD-E1AB-4054-4338-A89A6FF89982}"/>
                    </a:ext>
                  </a:extLst>
                </p:cNvPr>
                <p:cNvSpPr/>
                <p:nvPr/>
              </p:nvSpPr>
              <p:spPr>
                <a:xfrm>
                  <a:off x="9134503" y="4768120"/>
                  <a:ext cx="156501" cy="96564"/>
                </a:xfrm>
                <a:custGeom>
                  <a:avLst/>
                  <a:gdLst>
                    <a:gd name="connsiteX0" fmla="*/ 20597 w 156501"/>
                    <a:gd name="connsiteY0" fmla="*/ 94769 h 96564"/>
                    <a:gd name="connsiteX1" fmla="*/ 98253 w 156501"/>
                    <a:gd name="connsiteY1" fmla="*/ 90955 h 96564"/>
                    <a:gd name="connsiteX2" fmla="*/ 155770 w 156501"/>
                    <a:gd name="connsiteY2" fmla="*/ 20012 h 96564"/>
                    <a:gd name="connsiteX3" fmla="*/ 145396 w 156501"/>
                    <a:gd name="connsiteY3" fmla="*/ 21232 h 96564"/>
                    <a:gd name="connsiteX4" fmla="*/ 153330 w 156501"/>
                    <a:gd name="connsiteY4" fmla="*/ 4450 h 96564"/>
                    <a:gd name="connsiteX5" fmla="*/ 139598 w 156501"/>
                    <a:gd name="connsiteY5" fmla="*/ 4755 h 96564"/>
                    <a:gd name="connsiteX6" fmla="*/ 88336 w 156501"/>
                    <a:gd name="connsiteY6" fmla="*/ 27335 h 96564"/>
                    <a:gd name="connsiteX7" fmla="*/ 37074 w 156501"/>
                    <a:gd name="connsiteY7" fmla="*/ 30844 h 96564"/>
                    <a:gd name="connsiteX8" fmla="*/ 0 w 156501"/>
                    <a:gd name="connsiteY8" fmla="*/ 41218 h 96564"/>
                    <a:gd name="connsiteX9" fmla="*/ 20597 w 156501"/>
                    <a:gd name="connsiteY9" fmla="*/ 94769 h 96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6501" h="96564">
                      <a:moveTo>
                        <a:pt x="20597" y="94769"/>
                      </a:moveTo>
                      <a:cubicBezTo>
                        <a:pt x="20597" y="94769"/>
                        <a:pt x="72469" y="100719"/>
                        <a:pt x="98253" y="90955"/>
                      </a:cubicBezTo>
                      <a:cubicBezTo>
                        <a:pt x="123274" y="81343"/>
                        <a:pt x="162330" y="33742"/>
                        <a:pt x="155770" y="20012"/>
                      </a:cubicBezTo>
                      <a:cubicBezTo>
                        <a:pt x="152262" y="12536"/>
                        <a:pt x="145396" y="21232"/>
                        <a:pt x="145396" y="21232"/>
                      </a:cubicBezTo>
                      <a:cubicBezTo>
                        <a:pt x="145396" y="21232"/>
                        <a:pt x="155160" y="11010"/>
                        <a:pt x="153330" y="4450"/>
                      </a:cubicBezTo>
                      <a:cubicBezTo>
                        <a:pt x="151499" y="-2263"/>
                        <a:pt x="147532" y="-737"/>
                        <a:pt x="139598" y="4755"/>
                      </a:cubicBezTo>
                      <a:cubicBezTo>
                        <a:pt x="130445" y="11163"/>
                        <a:pt x="108780" y="25351"/>
                        <a:pt x="88336" y="27335"/>
                      </a:cubicBezTo>
                      <a:cubicBezTo>
                        <a:pt x="66672" y="29318"/>
                        <a:pt x="51110" y="19707"/>
                        <a:pt x="37074" y="30844"/>
                      </a:cubicBezTo>
                      <a:cubicBezTo>
                        <a:pt x="23038" y="41981"/>
                        <a:pt x="0" y="41218"/>
                        <a:pt x="0" y="41218"/>
                      </a:cubicBezTo>
                      <a:lnTo>
                        <a:pt x="20597" y="94769"/>
                      </a:lnTo>
                      <a:close/>
                    </a:path>
                  </a:pathLst>
                </a:custGeom>
                <a:solidFill>
                  <a:srgbClr val="FFD4C0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4" name="Forma Livre: Forma 1563">
                  <a:extLst>
                    <a:ext uri="{FF2B5EF4-FFF2-40B4-BE49-F238E27FC236}">
                      <a16:creationId xmlns:a16="http://schemas.microsoft.com/office/drawing/2014/main" id="{D89F4755-3F5D-3573-303E-B9FF9274010E}"/>
                    </a:ext>
                  </a:extLst>
                </p:cNvPr>
                <p:cNvSpPr/>
                <p:nvPr/>
              </p:nvSpPr>
              <p:spPr>
                <a:xfrm>
                  <a:off x="8688463" y="4564665"/>
                  <a:ext cx="491696" cy="383259"/>
                </a:xfrm>
                <a:custGeom>
                  <a:avLst/>
                  <a:gdLst>
                    <a:gd name="connsiteX0" fmla="*/ 46318 w 491696"/>
                    <a:gd name="connsiteY0" fmla="*/ 8806 h 383259"/>
                    <a:gd name="connsiteX1" fmla="*/ 8939 w 491696"/>
                    <a:gd name="connsiteY1" fmla="*/ 122773 h 383259"/>
                    <a:gd name="connsiteX2" fmla="*/ 190798 w 491696"/>
                    <a:gd name="connsiteY2" fmla="*/ 382440 h 383259"/>
                    <a:gd name="connsiteX3" fmla="*/ 490437 w 491696"/>
                    <a:gd name="connsiteY3" fmla="*/ 311497 h 383259"/>
                    <a:gd name="connsiteX4" fmla="*/ 489827 w 491696"/>
                    <a:gd name="connsiteY4" fmla="*/ 261608 h 383259"/>
                    <a:gd name="connsiteX5" fmla="*/ 473350 w 491696"/>
                    <a:gd name="connsiteY5" fmla="*/ 236740 h 383259"/>
                    <a:gd name="connsiteX6" fmla="*/ 244196 w 491696"/>
                    <a:gd name="connsiteY6" fmla="*/ 257947 h 383259"/>
                    <a:gd name="connsiteX7" fmla="*/ 154639 w 491696"/>
                    <a:gd name="connsiteY7" fmla="*/ 68612 h 383259"/>
                    <a:gd name="connsiteX8" fmla="*/ 46318 w 491696"/>
                    <a:gd name="connsiteY8" fmla="*/ 8806 h 383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1696" h="383259">
                      <a:moveTo>
                        <a:pt x="46318" y="8806"/>
                      </a:moveTo>
                      <a:cubicBezTo>
                        <a:pt x="3294" y="33522"/>
                        <a:pt x="-11200" y="76698"/>
                        <a:pt x="8939" y="122773"/>
                      </a:cubicBezTo>
                      <a:cubicBezTo>
                        <a:pt x="33349" y="178460"/>
                        <a:pt x="136789" y="372676"/>
                        <a:pt x="190798" y="382440"/>
                      </a:cubicBezTo>
                      <a:cubicBezTo>
                        <a:pt x="244806" y="392204"/>
                        <a:pt x="490437" y="311497"/>
                        <a:pt x="490437" y="311497"/>
                      </a:cubicBezTo>
                      <a:cubicBezTo>
                        <a:pt x="490437" y="311497"/>
                        <a:pt x="493642" y="281594"/>
                        <a:pt x="489827" y="261608"/>
                      </a:cubicBezTo>
                      <a:cubicBezTo>
                        <a:pt x="486165" y="241622"/>
                        <a:pt x="473350" y="236740"/>
                        <a:pt x="473350" y="236740"/>
                      </a:cubicBezTo>
                      <a:cubicBezTo>
                        <a:pt x="473350" y="236740"/>
                        <a:pt x="291339" y="270457"/>
                        <a:pt x="244196" y="257947"/>
                      </a:cubicBezTo>
                      <a:cubicBezTo>
                        <a:pt x="221311" y="251844"/>
                        <a:pt x="200715" y="166712"/>
                        <a:pt x="154639" y="68612"/>
                      </a:cubicBezTo>
                      <a:cubicBezTo>
                        <a:pt x="127788" y="10942"/>
                        <a:pt x="87815" y="-14994"/>
                        <a:pt x="46318" y="8806"/>
                      </a:cubicBezTo>
                      <a:close/>
                    </a:path>
                  </a:pathLst>
                </a:custGeom>
                <a:gradFill>
                  <a:gsLst>
                    <a:gs pos="505">
                      <a:srgbClr val="00647C"/>
                    </a:gs>
                    <a:gs pos="39300">
                      <a:srgbClr val="004260"/>
                    </a:gs>
                    <a:gs pos="52530">
                      <a:srgbClr val="002535"/>
                    </a:gs>
                    <a:gs pos="64780">
                      <a:srgbClr val="007996"/>
                    </a:gs>
                    <a:gs pos="84600">
                      <a:srgbClr val="00CAD5"/>
                    </a:gs>
                    <a:gs pos="100000">
                      <a:srgbClr val="002535"/>
                    </a:gs>
                  </a:gsLst>
                  <a:lin ang="16925781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</p:grpSp>
        </p:grpSp>
        <p:grpSp>
          <p:nvGrpSpPr>
            <p:cNvPr id="1565" name="Gráfico 3">
              <a:extLst>
                <a:ext uri="{FF2B5EF4-FFF2-40B4-BE49-F238E27FC236}">
                  <a16:creationId xmlns:a16="http://schemas.microsoft.com/office/drawing/2014/main" id="{25174678-6339-1116-5B88-365FD3CAAA0A}"/>
                </a:ext>
              </a:extLst>
            </p:cNvPr>
            <p:cNvGrpSpPr/>
            <p:nvPr/>
          </p:nvGrpSpPr>
          <p:grpSpPr>
            <a:xfrm>
              <a:off x="9477612" y="4010827"/>
              <a:ext cx="344568" cy="636158"/>
              <a:chOff x="9477612" y="4010827"/>
              <a:chExt cx="344568" cy="636158"/>
            </a:xfrm>
          </p:grpSpPr>
          <p:sp>
            <p:nvSpPr>
              <p:cNvPr id="1566" name="Forma Livre: Forma 1565">
                <a:extLst>
                  <a:ext uri="{FF2B5EF4-FFF2-40B4-BE49-F238E27FC236}">
                    <a16:creationId xmlns:a16="http://schemas.microsoft.com/office/drawing/2014/main" id="{550AA3DF-EF00-7909-0BB6-51F11CFEAF2C}"/>
                  </a:ext>
                </a:extLst>
              </p:cNvPr>
              <p:cNvSpPr/>
              <p:nvPr/>
            </p:nvSpPr>
            <p:spPr>
              <a:xfrm>
                <a:off x="9477612" y="4473845"/>
                <a:ext cx="213909" cy="172683"/>
              </a:xfrm>
              <a:custGeom>
                <a:avLst/>
                <a:gdLst>
                  <a:gd name="connsiteX0" fmla="*/ 181566 w 213909"/>
                  <a:gd name="connsiteY0" fmla="*/ 0 h 172683"/>
                  <a:gd name="connsiteX1" fmla="*/ 126337 w 213909"/>
                  <a:gd name="connsiteY1" fmla="*/ 75215 h 172683"/>
                  <a:gd name="connsiteX2" fmla="*/ 90485 w 213909"/>
                  <a:gd name="connsiteY2" fmla="*/ 106186 h 172683"/>
                  <a:gd name="connsiteX3" fmla="*/ 61344 w 213909"/>
                  <a:gd name="connsiteY3" fmla="*/ 131054 h 172683"/>
                  <a:gd name="connsiteX4" fmla="*/ 41358 w 213909"/>
                  <a:gd name="connsiteY4" fmla="*/ 127393 h 172683"/>
                  <a:gd name="connsiteX5" fmla="*/ 16337 w 213909"/>
                  <a:gd name="connsiteY5" fmla="*/ 119459 h 172683"/>
                  <a:gd name="connsiteX6" fmla="*/ 11913 w 213909"/>
                  <a:gd name="connsiteY6" fmla="*/ 122358 h 172683"/>
                  <a:gd name="connsiteX7" fmla="*/ 2454 w 213909"/>
                  <a:gd name="connsiteY7" fmla="*/ 121595 h 172683"/>
                  <a:gd name="connsiteX8" fmla="*/ 1080 w 213909"/>
                  <a:gd name="connsiteY8" fmla="*/ 129834 h 172683"/>
                  <a:gd name="connsiteX9" fmla="*/ 6726 w 213909"/>
                  <a:gd name="connsiteY9" fmla="*/ 135631 h 172683"/>
                  <a:gd name="connsiteX10" fmla="*/ 3827 w 213909"/>
                  <a:gd name="connsiteY10" fmla="*/ 141429 h 172683"/>
                  <a:gd name="connsiteX11" fmla="*/ 28543 w 213909"/>
                  <a:gd name="connsiteY11" fmla="*/ 160042 h 172683"/>
                  <a:gd name="connsiteX12" fmla="*/ 67142 w 213909"/>
                  <a:gd name="connsiteY12" fmla="*/ 172247 h 172683"/>
                  <a:gd name="connsiteX13" fmla="*/ 103147 w 213909"/>
                  <a:gd name="connsiteY13" fmla="*/ 161262 h 172683"/>
                  <a:gd name="connsiteX14" fmla="*/ 213910 w 213909"/>
                  <a:gd name="connsiteY14" fmla="*/ 69265 h 172683"/>
                  <a:gd name="connsiteX15" fmla="*/ 181566 w 213909"/>
                  <a:gd name="connsiteY15" fmla="*/ 0 h 17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3909" h="172683">
                    <a:moveTo>
                      <a:pt x="181566" y="0"/>
                    </a:moveTo>
                    <a:cubicBezTo>
                      <a:pt x="150900" y="36921"/>
                      <a:pt x="131372" y="69265"/>
                      <a:pt x="126337" y="75215"/>
                    </a:cubicBezTo>
                    <a:cubicBezTo>
                      <a:pt x="121302" y="81165"/>
                      <a:pt x="109403" y="89556"/>
                      <a:pt x="90485" y="106186"/>
                    </a:cubicBezTo>
                    <a:cubicBezTo>
                      <a:pt x="71567" y="122816"/>
                      <a:pt x="61344" y="131054"/>
                      <a:pt x="61344" y="131054"/>
                    </a:cubicBezTo>
                    <a:cubicBezTo>
                      <a:pt x="61344" y="131054"/>
                      <a:pt x="50360" y="131665"/>
                      <a:pt x="41358" y="127393"/>
                    </a:cubicBezTo>
                    <a:cubicBezTo>
                      <a:pt x="32510" y="123121"/>
                      <a:pt x="23050" y="118086"/>
                      <a:pt x="16337" y="119459"/>
                    </a:cubicBezTo>
                    <a:cubicBezTo>
                      <a:pt x="9625" y="120985"/>
                      <a:pt x="11913" y="122358"/>
                      <a:pt x="11913" y="122358"/>
                    </a:cubicBezTo>
                    <a:cubicBezTo>
                      <a:pt x="11913" y="122358"/>
                      <a:pt x="7183" y="117781"/>
                      <a:pt x="2454" y="121595"/>
                    </a:cubicBezTo>
                    <a:cubicBezTo>
                      <a:pt x="13" y="123426"/>
                      <a:pt x="-902" y="127088"/>
                      <a:pt x="1080" y="129834"/>
                    </a:cubicBezTo>
                    <a:cubicBezTo>
                      <a:pt x="3064" y="132580"/>
                      <a:pt x="6726" y="135631"/>
                      <a:pt x="6726" y="135631"/>
                    </a:cubicBezTo>
                    <a:cubicBezTo>
                      <a:pt x="6726" y="135631"/>
                      <a:pt x="2148" y="137309"/>
                      <a:pt x="3827" y="141429"/>
                    </a:cubicBezTo>
                    <a:cubicBezTo>
                      <a:pt x="5505" y="145548"/>
                      <a:pt x="16185" y="154702"/>
                      <a:pt x="28543" y="160042"/>
                    </a:cubicBezTo>
                    <a:cubicBezTo>
                      <a:pt x="40901" y="165229"/>
                      <a:pt x="61039" y="174841"/>
                      <a:pt x="67142" y="172247"/>
                    </a:cubicBezTo>
                    <a:cubicBezTo>
                      <a:pt x="73245" y="169653"/>
                      <a:pt x="96282" y="164772"/>
                      <a:pt x="103147" y="161262"/>
                    </a:cubicBezTo>
                    <a:cubicBezTo>
                      <a:pt x="110013" y="157601"/>
                      <a:pt x="183244" y="95659"/>
                      <a:pt x="213910" y="69265"/>
                    </a:cubicBezTo>
                    <a:lnTo>
                      <a:pt x="181566" y="0"/>
                    </a:lnTo>
                    <a:close/>
                  </a:path>
                </a:pathLst>
              </a:custGeom>
              <a:solidFill>
                <a:srgbClr val="FFD4C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7" name="Forma Livre: Forma 1566">
                <a:extLst>
                  <a:ext uri="{FF2B5EF4-FFF2-40B4-BE49-F238E27FC236}">
                    <a16:creationId xmlns:a16="http://schemas.microsoft.com/office/drawing/2014/main" id="{BD549E73-CFEB-E923-3D97-B961DCBB40D6}"/>
                  </a:ext>
                </a:extLst>
              </p:cNvPr>
              <p:cNvSpPr/>
              <p:nvPr/>
            </p:nvSpPr>
            <p:spPr>
              <a:xfrm>
                <a:off x="9481439" y="4586745"/>
                <a:ext cx="157752" cy="60241"/>
              </a:xfrm>
              <a:custGeom>
                <a:avLst/>
                <a:gdLst>
                  <a:gd name="connsiteX0" fmla="*/ 157753 w 157752"/>
                  <a:gd name="connsiteY0" fmla="*/ 0 h 60241"/>
                  <a:gd name="connsiteX1" fmla="*/ 118239 w 157752"/>
                  <a:gd name="connsiteY1" fmla="*/ 7933 h 60241"/>
                  <a:gd name="connsiteX2" fmla="*/ 81928 w 157752"/>
                  <a:gd name="connsiteY2" fmla="*/ 23495 h 60241"/>
                  <a:gd name="connsiteX3" fmla="*/ 60568 w 157752"/>
                  <a:gd name="connsiteY3" fmla="*/ 24258 h 60241"/>
                  <a:gd name="connsiteX4" fmla="*/ 83300 w 157752"/>
                  <a:gd name="connsiteY4" fmla="*/ 34785 h 60241"/>
                  <a:gd name="connsiteX5" fmla="*/ 118696 w 157752"/>
                  <a:gd name="connsiteY5" fmla="*/ 24716 h 60241"/>
                  <a:gd name="connsiteX6" fmla="*/ 84063 w 157752"/>
                  <a:gd name="connsiteY6" fmla="*/ 38599 h 60241"/>
                  <a:gd name="connsiteX7" fmla="*/ 37683 w 157752"/>
                  <a:gd name="connsiteY7" fmla="*/ 25936 h 60241"/>
                  <a:gd name="connsiteX8" fmla="*/ 14951 w 157752"/>
                  <a:gd name="connsiteY8" fmla="*/ 11595 h 60241"/>
                  <a:gd name="connsiteX9" fmla="*/ 24563 w 157752"/>
                  <a:gd name="connsiteY9" fmla="*/ 25326 h 60241"/>
                  <a:gd name="connsiteX10" fmla="*/ 45770 w 157752"/>
                  <a:gd name="connsiteY10" fmla="*/ 38142 h 60241"/>
                  <a:gd name="connsiteX11" fmla="*/ 83453 w 157752"/>
                  <a:gd name="connsiteY11" fmla="*/ 46380 h 60241"/>
                  <a:gd name="connsiteX12" fmla="*/ 39514 w 157752"/>
                  <a:gd name="connsiteY12" fmla="*/ 51262 h 60241"/>
                  <a:gd name="connsiteX13" fmla="*/ 10374 w 157752"/>
                  <a:gd name="connsiteY13" fmla="*/ 31886 h 60241"/>
                  <a:gd name="connsiteX14" fmla="*/ 8391 w 157752"/>
                  <a:gd name="connsiteY14" fmla="*/ 25021 h 60241"/>
                  <a:gd name="connsiteX15" fmla="*/ 2288 w 157752"/>
                  <a:gd name="connsiteY15" fmla="*/ 22732 h 60241"/>
                  <a:gd name="connsiteX16" fmla="*/ 2899 w 157752"/>
                  <a:gd name="connsiteY16" fmla="*/ 23190 h 60241"/>
                  <a:gd name="connsiteX17" fmla="*/ 0 w 157752"/>
                  <a:gd name="connsiteY17" fmla="*/ 26089 h 60241"/>
                  <a:gd name="connsiteX18" fmla="*/ 1983 w 157752"/>
                  <a:gd name="connsiteY18" fmla="*/ 31581 h 60241"/>
                  <a:gd name="connsiteX19" fmla="*/ 24868 w 157752"/>
                  <a:gd name="connsiteY19" fmla="*/ 47601 h 60241"/>
                  <a:gd name="connsiteX20" fmla="*/ 63467 w 157752"/>
                  <a:gd name="connsiteY20" fmla="*/ 59806 h 60241"/>
                  <a:gd name="connsiteX21" fmla="*/ 99472 w 157752"/>
                  <a:gd name="connsiteY21" fmla="*/ 48821 h 60241"/>
                  <a:gd name="connsiteX22" fmla="*/ 155312 w 157752"/>
                  <a:gd name="connsiteY22" fmla="*/ 3509 h 60241"/>
                  <a:gd name="connsiteX23" fmla="*/ 157753 w 157752"/>
                  <a:gd name="connsiteY23" fmla="*/ 0 h 60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7752" h="60241">
                    <a:moveTo>
                      <a:pt x="157753" y="0"/>
                    </a:moveTo>
                    <a:cubicBezTo>
                      <a:pt x="157753" y="0"/>
                      <a:pt x="126630" y="3051"/>
                      <a:pt x="118239" y="7933"/>
                    </a:cubicBezTo>
                    <a:cubicBezTo>
                      <a:pt x="100388" y="18003"/>
                      <a:pt x="90624" y="23648"/>
                      <a:pt x="81928" y="23495"/>
                    </a:cubicBezTo>
                    <a:cubicBezTo>
                      <a:pt x="73232" y="23343"/>
                      <a:pt x="62399" y="18155"/>
                      <a:pt x="60568" y="24258"/>
                    </a:cubicBezTo>
                    <a:cubicBezTo>
                      <a:pt x="58585" y="30360"/>
                      <a:pt x="70790" y="34327"/>
                      <a:pt x="83300" y="34785"/>
                    </a:cubicBezTo>
                    <a:cubicBezTo>
                      <a:pt x="95811" y="35090"/>
                      <a:pt x="118696" y="24716"/>
                      <a:pt x="118696" y="24716"/>
                    </a:cubicBezTo>
                    <a:cubicBezTo>
                      <a:pt x="118696" y="24716"/>
                      <a:pt x="96574" y="39209"/>
                      <a:pt x="84063" y="38599"/>
                    </a:cubicBezTo>
                    <a:cubicBezTo>
                      <a:pt x="71554" y="37989"/>
                      <a:pt x="45770" y="30818"/>
                      <a:pt x="37683" y="25936"/>
                    </a:cubicBezTo>
                    <a:cubicBezTo>
                      <a:pt x="26546" y="19071"/>
                      <a:pt x="18460" y="10374"/>
                      <a:pt x="14951" y="11595"/>
                    </a:cubicBezTo>
                    <a:cubicBezTo>
                      <a:pt x="11442" y="12663"/>
                      <a:pt x="17697" y="20291"/>
                      <a:pt x="24563" y="25326"/>
                    </a:cubicBezTo>
                    <a:cubicBezTo>
                      <a:pt x="31429" y="30360"/>
                      <a:pt x="38599" y="35853"/>
                      <a:pt x="45770" y="38142"/>
                    </a:cubicBezTo>
                    <a:cubicBezTo>
                      <a:pt x="52940" y="40582"/>
                      <a:pt x="83453" y="46380"/>
                      <a:pt x="83453" y="46380"/>
                    </a:cubicBezTo>
                    <a:cubicBezTo>
                      <a:pt x="83453" y="46380"/>
                      <a:pt x="53398" y="56449"/>
                      <a:pt x="39514" y="51262"/>
                    </a:cubicBezTo>
                    <a:cubicBezTo>
                      <a:pt x="29292" y="47448"/>
                      <a:pt x="21359" y="45312"/>
                      <a:pt x="10374" y="31886"/>
                    </a:cubicBezTo>
                    <a:cubicBezTo>
                      <a:pt x="9154" y="30360"/>
                      <a:pt x="9459" y="25936"/>
                      <a:pt x="8391" y="25021"/>
                    </a:cubicBezTo>
                    <a:cubicBezTo>
                      <a:pt x="6102" y="22732"/>
                      <a:pt x="4881" y="21817"/>
                      <a:pt x="2288" y="22732"/>
                    </a:cubicBezTo>
                    <a:cubicBezTo>
                      <a:pt x="2593" y="23037"/>
                      <a:pt x="2899" y="23190"/>
                      <a:pt x="2899" y="23190"/>
                    </a:cubicBezTo>
                    <a:cubicBezTo>
                      <a:pt x="2899" y="23190"/>
                      <a:pt x="610" y="24105"/>
                      <a:pt x="0" y="26089"/>
                    </a:cubicBezTo>
                    <a:cubicBezTo>
                      <a:pt x="152" y="27614"/>
                      <a:pt x="763" y="29445"/>
                      <a:pt x="1983" y="31581"/>
                    </a:cubicBezTo>
                    <a:cubicBezTo>
                      <a:pt x="5645" y="36158"/>
                      <a:pt x="14493" y="43176"/>
                      <a:pt x="24868" y="47601"/>
                    </a:cubicBezTo>
                    <a:cubicBezTo>
                      <a:pt x="37226" y="52788"/>
                      <a:pt x="57364" y="62399"/>
                      <a:pt x="63467" y="59806"/>
                    </a:cubicBezTo>
                    <a:cubicBezTo>
                      <a:pt x="69570" y="57060"/>
                      <a:pt x="92607" y="52330"/>
                      <a:pt x="99472" y="48821"/>
                    </a:cubicBezTo>
                    <a:cubicBezTo>
                      <a:pt x="103439" y="46837"/>
                      <a:pt x="128613" y="25936"/>
                      <a:pt x="155312" y="3509"/>
                    </a:cubicBezTo>
                    <a:cubicBezTo>
                      <a:pt x="156837" y="1220"/>
                      <a:pt x="157753" y="0"/>
                      <a:pt x="157753" y="0"/>
                    </a:cubicBez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8" name="Forma Livre: Forma 1567">
                <a:extLst>
                  <a:ext uri="{FF2B5EF4-FFF2-40B4-BE49-F238E27FC236}">
                    <a16:creationId xmlns:a16="http://schemas.microsoft.com/office/drawing/2014/main" id="{9517E537-C421-108E-A1C2-D3CF4C6AD10A}"/>
                  </a:ext>
                </a:extLst>
              </p:cNvPr>
              <p:cNvSpPr/>
              <p:nvPr/>
            </p:nvSpPr>
            <p:spPr>
              <a:xfrm>
                <a:off x="9546584" y="4558977"/>
                <a:ext cx="61401" cy="41686"/>
              </a:xfrm>
              <a:custGeom>
                <a:avLst/>
                <a:gdLst>
                  <a:gd name="connsiteX0" fmla="*/ 46685 w 61401"/>
                  <a:gd name="connsiteY0" fmla="*/ 0 h 41686"/>
                  <a:gd name="connsiteX1" fmla="*/ 21665 w 61401"/>
                  <a:gd name="connsiteY1" fmla="*/ 21054 h 41686"/>
                  <a:gd name="connsiteX2" fmla="*/ 15715 w 61401"/>
                  <a:gd name="connsiteY2" fmla="*/ 26241 h 41686"/>
                  <a:gd name="connsiteX3" fmla="*/ 0 w 61401"/>
                  <a:gd name="connsiteY3" fmla="*/ 39820 h 41686"/>
                  <a:gd name="connsiteX4" fmla="*/ 8239 w 61401"/>
                  <a:gd name="connsiteY4" fmla="*/ 41498 h 41686"/>
                  <a:gd name="connsiteX5" fmla="*/ 54466 w 61401"/>
                  <a:gd name="connsiteY5" fmla="*/ 18003 h 41686"/>
                  <a:gd name="connsiteX6" fmla="*/ 46685 w 61401"/>
                  <a:gd name="connsiteY6" fmla="*/ 0 h 4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401" h="41686">
                    <a:moveTo>
                      <a:pt x="46685" y="0"/>
                    </a:moveTo>
                    <a:cubicBezTo>
                      <a:pt x="40430" y="5187"/>
                      <a:pt x="32192" y="11747"/>
                      <a:pt x="21665" y="21054"/>
                    </a:cubicBezTo>
                    <a:cubicBezTo>
                      <a:pt x="19529" y="22885"/>
                      <a:pt x="17545" y="24716"/>
                      <a:pt x="15715" y="26241"/>
                    </a:cubicBezTo>
                    <a:cubicBezTo>
                      <a:pt x="9002" y="32039"/>
                      <a:pt x="3814" y="36463"/>
                      <a:pt x="0" y="39820"/>
                    </a:cubicBezTo>
                    <a:cubicBezTo>
                      <a:pt x="2746" y="40430"/>
                      <a:pt x="5493" y="41040"/>
                      <a:pt x="8239" y="41498"/>
                    </a:cubicBezTo>
                    <a:cubicBezTo>
                      <a:pt x="18155" y="43329"/>
                      <a:pt x="37379" y="31581"/>
                      <a:pt x="54466" y="18003"/>
                    </a:cubicBezTo>
                    <a:cubicBezTo>
                      <a:pt x="69113" y="6255"/>
                      <a:pt x="57670" y="1220"/>
                      <a:pt x="46685" y="0"/>
                    </a:cubicBez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9" name="Forma Livre: Forma 1568">
                <a:extLst>
                  <a:ext uri="{FF2B5EF4-FFF2-40B4-BE49-F238E27FC236}">
                    <a16:creationId xmlns:a16="http://schemas.microsoft.com/office/drawing/2014/main" id="{17C74F95-B8E7-3721-89A5-5C8FC0AC7424}"/>
                  </a:ext>
                </a:extLst>
              </p:cNvPr>
              <p:cNvSpPr/>
              <p:nvPr/>
            </p:nvSpPr>
            <p:spPr>
              <a:xfrm>
                <a:off x="9477777" y="4596051"/>
                <a:ext cx="80249" cy="43023"/>
              </a:xfrm>
              <a:custGeom>
                <a:avLst/>
                <a:gdLst>
                  <a:gd name="connsiteX0" fmla="*/ 3967 w 80249"/>
                  <a:gd name="connsiteY0" fmla="*/ 12205 h 43023"/>
                  <a:gd name="connsiteX1" fmla="*/ 0 w 80249"/>
                  <a:gd name="connsiteY1" fmla="*/ 4272 h 43023"/>
                  <a:gd name="connsiteX2" fmla="*/ 1374 w 80249"/>
                  <a:gd name="connsiteY2" fmla="*/ 0 h 43023"/>
                  <a:gd name="connsiteX3" fmla="*/ 31887 w 80249"/>
                  <a:gd name="connsiteY3" fmla="*/ 30818 h 43023"/>
                  <a:gd name="connsiteX4" fmla="*/ 80250 w 80249"/>
                  <a:gd name="connsiteY4" fmla="*/ 38904 h 43023"/>
                  <a:gd name="connsiteX5" fmla="*/ 65909 w 80249"/>
                  <a:gd name="connsiteY5" fmla="*/ 43024 h 43023"/>
                  <a:gd name="connsiteX6" fmla="*/ 29751 w 80249"/>
                  <a:gd name="connsiteY6" fmla="*/ 34175 h 43023"/>
                  <a:gd name="connsiteX7" fmla="*/ 3967 w 80249"/>
                  <a:gd name="connsiteY7" fmla="*/ 12205 h 4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49" h="43023">
                    <a:moveTo>
                      <a:pt x="3967" y="12205"/>
                    </a:moveTo>
                    <a:cubicBezTo>
                      <a:pt x="3967" y="12205"/>
                      <a:pt x="0" y="8391"/>
                      <a:pt x="0" y="4272"/>
                    </a:cubicBezTo>
                    <a:cubicBezTo>
                      <a:pt x="153" y="1983"/>
                      <a:pt x="1374" y="0"/>
                      <a:pt x="1374" y="0"/>
                    </a:cubicBezTo>
                    <a:cubicBezTo>
                      <a:pt x="1374" y="0"/>
                      <a:pt x="18766" y="25479"/>
                      <a:pt x="31887" y="30818"/>
                    </a:cubicBezTo>
                    <a:cubicBezTo>
                      <a:pt x="45007" y="36158"/>
                      <a:pt x="80250" y="38904"/>
                      <a:pt x="80250" y="38904"/>
                    </a:cubicBezTo>
                    <a:cubicBezTo>
                      <a:pt x="80250" y="38904"/>
                      <a:pt x="76131" y="43024"/>
                      <a:pt x="65909" y="43024"/>
                    </a:cubicBezTo>
                    <a:cubicBezTo>
                      <a:pt x="54466" y="43024"/>
                      <a:pt x="36464" y="38752"/>
                      <a:pt x="29751" y="34175"/>
                    </a:cubicBezTo>
                    <a:cubicBezTo>
                      <a:pt x="17088" y="25784"/>
                      <a:pt x="3967" y="12205"/>
                      <a:pt x="3967" y="12205"/>
                    </a:cubicBezTo>
                    <a:close/>
                  </a:path>
                </a:pathLst>
              </a:custGeom>
              <a:solidFill>
                <a:srgbClr val="F1D5BE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0" name="Forma Livre: Forma 1569">
                <a:extLst>
                  <a:ext uri="{FF2B5EF4-FFF2-40B4-BE49-F238E27FC236}">
                    <a16:creationId xmlns:a16="http://schemas.microsoft.com/office/drawing/2014/main" id="{1EC2F6D0-0930-5759-5AE5-708545C27A94}"/>
                  </a:ext>
                </a:extLst>
              </p:cNvPr>
              <p:cNvSpPr/>
              <p:nvPr/>
            </p:nvSpPr>
            <p:spPr>
              <a:xfrm>
                <a:off x="9573360" y="4544536"/>
                <a:ext cx="68334" cy="32413"/>
              </a:xfrm>
              <a:custGeom>
                <a:avLst/>
                <a:gdLst>
                  <a:gd name="connsiteX0" fmla="*/ 534 w 68334"/>
                  <a:gd name="connsiteY0" fmla="*/ 6508 h 32413"/>
                  <a:gd name="connsiteX1" fmla="*/ 10146 w 68334"/>
                  <a:gd name="connsiteY1" fmla="*/ 17951 h 32413"/>
                  <a:gd name="connsiteX2" fmla="*/ 35471 w 68334"/>
                  <a:gd name="connsiteY2" fmla="*/ 24054 h 32413"/>
                  <a:gd name="connsiteX3" fmla="*/ 60645 w 68334"/>
                  <a:gd name="connsiteY3" fmla="*/ 28173 h 32413"/>
                  <a:gd name="connsiteX4" fmla="*/ 52558 w 68334"/>
                  <a:gd name="connsiteY4" fmla="*/ 6661 h 32413"/>
                  <a:gd name="connsiteX5" fmla="*/ 534 w 68334"/>
                  <a:gd name="connsiteY5" fmla="*/ 6508 h 3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334" h="32413">
                    <a:moveTo>
                      <a:pt x="534" y="6508"/>
                    </a:moveTo>
                    <a:cubicBezTo>
                      <a:pt x="-1908" y="11543"/>
                      <a:pt x="4500" y="17188"/>
                      <a:pt x="10146" y="17951"/>
                    </a:cubicBezTo>
                    <a:cubicBezTo>
                      <a:pt x="15790" y="18714"/>
                      <a:pt x="33030" y="22222"/>
                      <a:pt x="35471" y="24054"/>
                    </a:cubicBezTo>
                    <a:cubicBezTo>
                      <a:pt x="37912" y="25884"/>
                      <a:pt x="45998" y="39005"/>
                      <a:pt x="60645" y="28173"/>
                    </a:cubicBezTo>
                    <a:cubicBezTo>
                      <a:pt x="75443" y="17493"/>
                      <a:pt x="66747" y="7882"/>
                      <a:pt x="52558" y="6661"/>
                    </a:cubicBezTo>
                    <a:cubicBezTo>
                      <a:pt x="38370" y="5593"/>
                      <a:pt x="7247" y="-7680"/>
                      <a:pt x="534" y="6508"/>
                    </a:cubicBezTo>
                    <a:close/>
                  </a:path>
                </a:pathLst>
              </a:custGeom>
              <a:solidFill>
                <a:srgbClr val="FFD4C0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1" name="Forma Livre: Forma 1570">
                <a:extLst>
                  <a:ext uri="{FF2B5EF4-FFF2-40B4-BE49-F238E27FC236}">
                    <a16:creationId xmlns:a16="http://schemas.microsoft.com/office/drawing/2014/main" id="{3108B8FC-8C00-1C64-422F-8BB8DEC1D0C0}"/>
                  </a:ext>
                </a:extLst>
              </p:cNvPr>
              <p:cNvSpPr/>
              <p:nvPr/>
            </p:nvSpPr>
            <p:spPr>
              <a:xfrm>
                <a:off x="9583629" y="4010827"/>
                <a:ext cx="238551" cy="576222"/>
              </a:xfrm>
              <a:custGeom>
                <a:avLst/>
                <a:gdLst>
                  <a:gd name="connsiteX0" fmla="*/ 25660 w 238551"/>
                  <a:gd name="connsiteY0" fmla="*/ 6693 h 576222"/>
                  <a:gd name="connsiteX1" fmla="*/ 36186 w 238551"/>
                  <a:gd name="connsiteY1" fmla="*/ 191451 h 576222"/>
                  <a:gd name="connsiteX2" fmla="*/ 126353 w 238551"/>
                  <a:gd name="connsiteY2" fmla="*/ 387040 h 576222"/>
                  <a:gd name="connsiteX3" fmla="*/ 26117 w 238551"/>
                  <a:gd name="connsiteY3" fmla="*/ 523739 h 576222"/>
                  <a:gd name="connsiteX4" fmla="*/ 69294 w 238551"/>
                  <a:gd name="connsiteY4" fmla="*/ 576222 h 576222"/>
                  <a:gd name="connsiteX5" fmla="*/ 238032 w 238551"/>
                  <a:gd name="connsiteY5" fmla="*/ 401229 h 576222"/>
                  <a:gd name="connsiteX6" fmla="*/ 146645 w 238551"/>
                  <a:gd name="connsiteY6" fmla="*/ 72907 h 576222"/>
                  <a:gd name="connsiteX7" fmla="*/ 25660 w 238551"/>
                  <a:gd name="connsiteY7" fmla="*/ 6693 h 57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551" h="576222">
                    <a:moveTo>
                      <a:pt x="25660" y="6693"/>
                    </a:moveTo>
                    <a:cubicBezTo>
                      <a:pt x="-23924" y="35528"/>
                      <a:pt x="8877" y="134696"/>
                      <a:pt x="36186" y="191451"/>
                    </a:cubicBezTo>
                    <a:cubicBezTo>
                      <a:pt x="63496" y="248205"/>
                      <a:pt x="126353" y="387040"/>
                      <a:pt x="126353" y="387040"/>
                    </a:cubicBezTo>
                    <a:lnTo>
                      <a:pt x="26117" y="523739"/>
                    </a:lnTo>
                    <a:lnTo>
                      <a:pt x="69294" y="576222"/>
                    </a:lnTo>
                    <a:cubicBezTo>
                      <a:pt x="69294" y="576222"/>
                      <a:pt x="232997" y="428538"/>
                      <a:pt x="238032" y="401229"/>
                    </a:cubicBezTo>
                    <a:cubicBezTo>
                      <a:pt x="245660" y="360646"/>
                      <a:pt x="167088" y="127525"/>
                      <a:pt x="146645" y="72907"/>
                    </a:cubicBezTo>
                    <a:cubicBezTo>
                      <a:pt x="126353" y="18288"/>
                      <a:pt x="62885" y="-14971"/>
                      <a:pt x="25660" y="6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C7C5"/>
                  </a:gs>
                  <a:gs pos="31320">
                    <a:srgbClr val="09CEBE"/>
                  </a:gs>
                  <a:gs pos="82030">
                    <a:srgbClr val="21E1AB"/>
                  </a:gs>
                  <a:gs pos="100000">
                    <a:srgbClr val="2BE9A3"/>
                  </a:gs>
                </a:gsLst>
                <a:lin ang="1621701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572" name="Gráfico 3">
              <a:extLst>
                <a:ext uri="{FF2B5EF4-FFF2-40B4-BE49-F238E27FC236}">
                  <a16:creationId xmlns:a16="http://schemas.microsoft.com/office/drawing/2014/main" id="{9A3D0590-BA0E-7154-E9F9-660EE1C808B4}"/>
                </a:ext>
              </a:extLst>
            </p:cNvPr>
            <p:cNvGrpSpPr/>
            <p:nvPr/>
          </p:nvGrpSpPr>
          <p:grpSpPr>
            <a:xfrm>
              <a:off x="8555259" y="4189217"/>
              <a:ext cx="282714" cy="204469"/>
              <a:chOff x="8555259" y="4189217"/>
              <a:chExt cx="282714" cy="204469"/>
            </a:xfrm>
          </p:grpSpPr>
          <p:sp>
            <p:nvSpPr>
              <p:cNvPr id="1573" name="Forma Livre: Forma 1572">
                <a:extLst>
                  <a:ext uri="{FF2B5EF4-FFF2-40B4-BE49-F238E27FC236}">
                    <a16:creationId xmlns:a16="http://schemas.microsoft.com/office/drawing/2014/main" id="{2D29D804-A6F2-998E-F466-3C542DD6D128}"/>
                  </a:ext>
                </a:extLst>
              </p:cNvPr>
              <p:cNvSpPr/>
              <p:nvPr/>
            </p:nvSpPr>
            <p:spPr>
              <a:xfrm>
                <a:off x="8693018" y="4218593"/>
                <a:ext cx="144955" cy="145405"/>
              </a:xfrm>
              <a:custGeom>
                <a:avLst/>
                <a:gdLst>
                  <a:gd name="connsiteX0" fmla="*/ 36576 w 144955"/>
                  <a:gd name="connsiteY0" fmla="*/ 145405 h 145405"/>
                  <a:gd name="connsiteX1" fmla="*/ 143982 w 144955"/>
                  <a:gd name="connsiteY1" fmla="*/ 60579 h 145405"/>
                  <a:gd name="connsiteX2" fmla="*/ 22997 w 144955"/>
                  <a:gd name="connsiteY2" fmla="*/ 10842 h 145405"/>
                  <a:gd name="connsiteX3" fmla="*/ 36576 w 144955"/>
                  <a:gd name="connsiteY3" fmla="*/ 145405 h 14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955" h="145405">
                    <a:moveTo>
                      <a:pt x="36576" y="145405"/>
                    </a:moveTo>
                    <a:cubicBezTo>
                      <a:pt x="36576" y="145405"/>
                      <a:pt x="133760" y="108179"/>
                      <a:pt x="143982" y="60579"/>
                    </a:cubicBezTo>
                    <a:cubicBezTo>
                      <a:pt x="154204" y="13130"/>
                      <a:pt x="81888" y="-17383"/>
                      <a:pt x="22997" y="10842"/>
                    </a:cubicBezTo>
                    <a:cubicBezTo>
                      <a:pt x="-35741" y="39067"/>
                      <a:pt x="36576" y="145405"/>
                      <a:pt x="36576" y="145405"/>
                    </a:cubicBezTo>
                    <a:close/>
                  </a:path>
                </a:pathLst>
              </a:custGeom>
              <a:solidFill>
                <a:srgbClr val="5277F7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4" name="Forma Livre: Forma 1573">
                <a:extLst>
                  <a:ext uri="{FF2B5EF4-FFF2-40B4-BE49-F238E27FC236}">
                    <a16:creationId xmlns:a16="http://schemas.microsoft.com/office/drawing/2014/main" id="{CCB59732-7907-F98B-5D0C-730EA7042D3B}"/>
                  </a:ext>
                </a:extLst>
              </p:cNvPr>
              <p:cNvSpPr/>
              <p:nvPr/>
            </p:nvSpPr>
            <p:spPr>
              <a:xfrm>
                <a:off x="8693018" y="4212948"/>
                <a:ext cx="144955" cy="145405"/>
              </a:xfrm>
              <a:custGeom>
                <a:avLst/>
                <a:gdLst>
                  <a:gd name="connsiteX0" fmla="*/ 36576 w 144955"/>
                  <a:gd name="connsiteY0" fmla="*/ 145405 h 145405"/>
                  <a:gd name="connsiteX1" fmla="*/ 143982 w 144955"/>
                  <a:gd name="connsiteY1" fmla="*/ 60578 h 145405"/>
                  <a:gd name="connsiteX2" fmla="*/ 22997 w 144955"/>
                  <a:gd name="connsiteY2" fmla="*/ 10842 h 145405"/>
                  <a:gd name="connsiteX3" fmla="*/ 36576 w 144955"/>
                  <a:gd name="connsiteY3" fmla="*/ 145405 h 14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955" h="145405">
                    <a:moveTo>
                      <a:pt x="36576" y="145405"/>
                    </a:moveTo>
                    <a:cubicBezTo>
                      <a:pt x="36576" y="145405"/>
                      <a:pt x="133760" y="108179"/>
                      <a:pt x="143982" y="60578"/>
                    </a:cubicBezTo>
                    <a:cubicBezTo>
                      <a:pt x="154204" y="13130"/>
                      <a:pt x="81888" y="-17383"/>
                      <a:pt x="22997" y="10842"/>
                    </a:cubicBezTo>
                    <a:cubicBezTo>
                      <a:pt x="-35741" y="39067"/>
                      <a:pt x="36576" y="145405"/>
                      <a:pt x="36576" y="145405"/>
                    </a:cubicBez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5" name="Forma Livre: Forma 1574">
                <a:extLst>
                  <a:ext uri="{FF2B5EF4-FFF2-40B4-BE49-F238E27FC236}">
                    <a16:creationId xmlns:a16="http://schemas.microsoft.com/office/drawing/2014/main" id="{5A44B9C7-3458-28B5-EA8A-274A5A7D727F}"/>
                  </a:ext>
                </a:extLst>
              </p:cNvPr>
              <p:cNvSpPr/>
              <p:nvPr/>
            </p:nvSpPr>
            <p:spPr>
              <a:xfrm>
                <a:off x="8555532" y="4189217"/>
                <a:ext cx="242673" cy="204469"/>
              </a:xfrm>
              <a:custGeom>
                <a:avLst/>
                <a:gdLst>
                  <a:gd name="connsiteX0" fmla="*/ 50636 w 242673"/>
                  <a:gd name="connsiteY0" fmla="*/ 23588 h 204469"/>
                  <a:gd name="connsiteX1" fmla="*/ 17071 w 242673"/>
                  <a:gd name="connsiteY1" fmla="*/ 193089 h 204469"/>
                  <a:gd name="connsiteX2" fmla="*/ 238292 w 242673"/>
                  <a:gd name="connsiteY2" fmla="*/ 120468 h 204469"/>
                  <a:gd name="connsiteX3" fmla="*/ 50636 w 242673"/>
                  <a:gd name="connsiteY3" fmla="*/ 23588 h 2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673" h="204469">
                    <a:moveTo>
                      <a:pt x="50636" y="23588"/>
                    </a:moveTo>
                    <a:cubicBezTo>
                      <a:pt x="-18934" y="67069"/>
                      <a:pt x="-2762" y="173713"/>
                      <a:pt x="17071" y="193089"/>
                    </a:cubicBezTo>
                    <a:cubicBezTo>
                      <a:pt x="36905" y="212465"/>
                      <a:pt x="164908" y="217652"/>
                      <a:pt x="238292" y="120468"/>
                    </a:cubicBezTo>
                    <a:cubicBezTo>
                      <a:pt x="263465" y="87208"/>
                      <a:pt x="177419" y="-55594"/>
                      <a:pt x="50636" y="23588"/>
                    </a:cubicBezTo>
                    <a:close/>
                  </a:path>
                </a:pathLst>
              </a:custGeom>
              <a:solidFill>
                <a:srgbClr val="007996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6" name="Forma Livre: Forma 1575">
                <a:extLst>
                  <a:ext uri="{FF2B5EF4-FFF2-40B4-BE49-F238E27FC236}">
                    <a16:creationId xmlns:a16="http://schemas.microsoft.com/office/drawing/2014/main" id="{D561C3BD-C22F-DE92-E5F0-8D73FA3F5700}"/>
                  </a:ext>
                </a:extLst>
              </p:cNvPr>
              <p:cNvSpPr/>
              <p:nvPr/>
            </p:nvSpPr>
            <p:spPr>
              <a:xfrm>
                <a:off x="8555259" y="4218297"/>
                <a:ext cx="109341" cy="175311"/>
              </a:xfrm>
              <a:custGeom>
                <a:avLst/>
                <a:gdLst>
                  <a:gd name="connsiteX0" fmla="*/ 54265 w 109341"/>
                  <a:gd name="connsiteY0" fmla="*/ 0 h 175311"/>
                  <a:gd name="connsiteX1" fmla="*/ 50604 w 109341"/>
                  <a:gd name="connsiteY1" fmla="*/ 2136 h 175311"/>
                  <a:gd name="connsiteX2" fmla="*/ 17344 w 109341"/>
                  <a:gd name="connsiteY2" fmla="*/ 164008 h 175311"/>
                  <a:gd name="connsiteX3" fmla="*/ 109341 w 109341"/>
                  <a:gd name="connsiteY3" fmla="*/ 171027 h 175311"/>
                  <a:gd name="connsiteX4" fmla="*/ 54265 w 109341"/>
                  <a:gd name="connsiteY4" fmla="*/ 0 h 17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41" h="175311">
                    <a:moveTo>
                      <a:pt x="54265" y="0"/>
                    </a:moveTo>
                    <a:cubicBezTo>
                      <a:pt x="53045" y="763"/>
                      <a:pt x="51824" y="1373"/>
                      <a:pt x="50604" y="2136"/>
                    </a:cubicBezTo>
                    <a:cubicBezTo>
                      <a:pt x="-19577" y="44549"/>
                      <a:pt x="-2337" y="144633"/>
                      <a:pt x="17344" y="164008"/>
                    </a:cubicBezTo>
                    <a:cubicBezTo>
                      <a:pt x="27261" y="173773"/>
                      <a:pt x="65097" y="179875"/>
                      <a:pt x="109341" y="171027"/>
                    </a:cubicBezTo>
                    <a:cubicBezTo>
                      <a:pt x="59452" y="105729"/>
                      <a:pt x="52739" y="47296"/>
                      <a:pt x="54265" y="0"/>
                    </a:cubicBezTo>
                    <a:close/>
                  </a:path>
                </a:pathLst>
              </a:custGeom>
              <a:solidFill>
                <a:srgbClr val="006076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pic>
        <p:nvPicPr>
          <p:cNvPr id="1580" name="Imagem 1579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43953E78-B3AC-866C-45D4-144D3E65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91" y="768159"/>
            <a:ext cx="2099748" cy="556434"/>
          </a:xfrm>
          <a:prstGeom prst="rect">
            <a:avLst/>
          </a:prstGeom>
        </p:spPr>
      </p:pic>
      <p:grpSp>
        <p:nvGrpSpPr>
          <p:cNvPr id="1245" name="Gráfico 3">
            <a:extLst>
              <a:ext uri="{FF2B5EF4-FFF2-40B4-BE49-F238E27FC236}">
                <a16:creationId xmlns:a16="http://schemas.microsoft.com/office/drawing/2014/main" id="{5E06FF72-F33B-BC52-2CB3-3E0A47526BC3}"/>
              </a:ext>
            </a:extLst>
          </p:cNvPr>
          <p:cNvGrpSpPr/>
          <p:nvPr/>
        </p:nvGrpSpPr>
        <p:grpSpPr>
          <a:xfrm>
            <a:off x="4931511" y="2658746"/>
            <a:ext cx="3360687" cy="2828313"/>
            <a:chOff x="4931100" y="2651787"/>
            <a:chExt cx="3360687" cy="2828313"/>
          </a:xfrm>
        </p:grpSpPr>
        <p:grpSp>
          <p:nvGrpSpPr>
            <p:cNvPr id="1246" name="Gráfico 3">
              <a:extLst>
                <a:ext uri="{FF2B5EF4-FFF2-40B4-BE49-F238E27FC236}">
                  <a16:creationId xmlns:a16="http://schemas.microsoft.com/office/drawing/2014/main" id="{D17BF25E-03F9-59B5-62D3-ED280E9D9F01}"/>
                </a:ext>
              </a:extLst>
            </p:cNvPr>
            <p:cNvGrpSpPr/>
            <p:nvPr/>
          </p:nvGrpSpPr>
          <p:grpSpPr>
            <a:xfrm>
              <a:off x="4931100" y="3510918"/>
              <a:ext cx="3360687" cy="1969182"/>
              <a:chOff x="4931100" y="3510918"/>
              <a:chExt cx="3360687" cy="1969182"/>
            </a:xfrm>
          </p:grpSpPr>
          <p:sp>
            <p:nvSpPr>
              <p:cNvPr id="1247" name="Forma Livre: Forma 1246">
                <a:extLst>
                  <a:ext uri="{FF2B5EF4-FFF2-40B4-BE49-F238E27FC236}">
                    <a16:creationId xmlns:a16="http://schemas.microsoft.com/office/drawing/2014/main" id="{9F6DCA2E-B9DC-977D-1103-2463C6041F75}"/>
                  </a:ext>
                </a:extLst>
              </p:cNvPr>
              <p:cNvSpPr/>
              <p:nvPr/>
            </p:nvSpPr>
            <p:spPr>
              <a:xfrm>
                <a:off x="4931100" y="3510918"/>
                <a:ext cx="3360687" cy="1969182"/>
              </a:xfrm>
              <a:custGeom>
                <a:avLst/>
                <a:gdLst>
                  <a:gd name="connsiteX0" fmla="*/ 2374443 w 3360687"/>
                  <a:gd name="connsiteY0" fmla="*/ 1937977 h 1969182"/>
                  <a:gd name="connsiteX1" fmla="*/ 3306621 w 3360687"/>
                  <a:gd name="connsiteY1" fmla="*/ 1402012 h 1969182"/>
                  <a:gd name="connsiteX2" fmla="*/ 3284194 w 3360687"/>
                  <a:gd name="connsiteY2" fmla="*/ 1221679 h 1969182"/>
                  <a:gd name="connsiteX3" fmla="*/ 1298548 w 3360687"/>
                  <a:gd name="connsiteY3" fmla="*/ 44175 h 1969182"/>
                  <a:gd name="connsiteX4" fmla="*/ 986245 w 3360687"/>
                  <a:gd name="connsiteY4" fmla="*/ 31206 h 1969182"/>
                  <a:gd name="connsiteX5" fmla="*/ 54066 w 3360687"/>
                  <a:gd name="connsiteY5" fmla="*/ 567171 h 1969182"/>
                  <a:gd name="connsiteX6" fmla="*/ 76494 w 3360687"/>
                  <a:gd name="connsiteY6" fmla="*/ 747504 h 1969182"/>
                  <a:gd name="connsiteX7" fmla="*/ 2062140 w 3360687"/>
                  <a:gd name="connsiteY7" fmla="*/ 1925008 h 1969182"/>
                  <a:gd name="connsiteX8" fmla="*/ 2374443 w 3360687"/>
                  <a:gd name="connsiteY8" fmla="*/ 1937977 h 196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0687" h="1969182">
                    <a:moveTo>
                      <a:pt x="2374443" y="1937977"/>
                    </a:moveTo>
                    <a:lnTo>
                      <a:pt x="3306621" y="1402012"/>
                    </a:lnTo>
                    <a:cubicBezTo>
                      <a:pt x="3386719" y="1355785"/>
                      <a:pt x="3376649" y="1275077"/>
                      <a:pt x="3284194" y="1221679"/>
                    </a:cubicBezTo>
                    <a:lnTo>
                      <a:pt x="1298548" y="44175"/>
                    </a:lnTo>
                    <a:cubicBezTo>
                      <a:pt x="1206093" y="-9223"/>
                      <a:pt x="1066342" y="-15021"/>
                      <a:pt x="986245" y="31206"/>
                    </a:cubicBezTo>
                    <a:lnTo>
                      <a:pt x="54066" y="567171"/>
                    </a:lnTo>
                    <a:cubicBezTo>
                      <a:pt x="-26031" y="613398"/>
                      <a:pt x="-15961" y="694106"/>
                      <a:pt x="76494" y="747504"/>
                    </a:cubicBezTo>
                    <a:lnTo>
                      <a:pt x="2062140" y="1925008"/>
                    </a:lnTo>
                    <a:cubicBezTo>
                      <a:pt x="2154595" y="1978406"/>
                      <a:pt x="2294499" y="1984204"/>
                      <a:pt x="2374443" y="1937977"/>
                    </a:cubicBezTo>
                    <a:close/>
                  </a:path>
                </a:pathLst>
              </a:custGeom>
              <a:solidFill>
                <a:srgbClr val="AFB6E5">
                  <a:alpha val="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48" name="Forma Livre: Forma 1247">
                <a:extLst>
                  <a:ext uri="{FF2B5EF4-FFF2-40B4-BE49-F238E27FC236}">
                    <a16:creationId xmlns:a16="http://schemas.microsoft.com/office/drawing/2014/main" id="{719578C9-9D21-257B-1490-E4975D2FEA2A}"/>
                  </a:ext>
                </a:extLst>
              </p:cNvPr>
              <p:cNvSpPr/>
              <p:nvPr/>
            </p:nvSpPr>
            <p:spPr>
              <a:xfrm>
                <a:off x="4948945" y="3526630"/>
                <a:ext cx="3321183" cy="1942642"/>
              </a:xfrm>
              <a:custGeom>
                <a:avLst/>
                <a:gdLst>
                  <a:gd name="connsiteX0" fmla="*/ 51478 w 3321183"/>
                  <a:gd name="connsiteY0" fmla="*/ 559851 h 1942642"/>
                  <a:gd name="connsiteX1" fmla="*/ 1131 w 3321183"/>
                  <a:gd name="connsiteY1" fmla="*/ 621487 h 1942642"/>
                  <a:gd name="connsiteX2" fmla="*/ 73752 w 3321183"/>
                  <a:gd name="connsiteY2" fmla="*/ 731487 h 1942642"/>
                  <a:gd name="connsiteX3" fmla="*/ 2042922 w 3321183"/>
                  <a:gd name="connsiteY3" fmla="*/ 1899533 h 1942642"/>
                  <a:gd name="connsiteX4" fmla="*/ 2202201 w 3321183"/>
                  <a:gd name="connsiteY4" fmla="*/ 1942404 h 1942642"/>
                  <a:gd name="connsiteX5" fmla="*/ 2321202 w 3321183"/>
                  <a:gd name="connsiteY5" fmla="*/ 1925011 h 1942642"/>
                  <a:gd name="connsiteX6" fmla="*/ 2350648 w 3321183"/>
                  <a:gd name="connsiteY6" fmla="*/ 1911128 h 1942642"/>
                  <a:gd name="connsiteX7" fmla="*/ 3269705 w 3321183"/>
                  <a:gd name="connsiteY7" fmla="*/ 1382792 h 1942642"/>
                  <a:gd name="connsiteX8" fmla="*/ 3320052 w 3321183"/>
                  <a:gd name="connsiteY8" fmla="*/ 1321155 h 1942642"/>
                  <a:gd name="connsiteX9" fmla="*/ 3247583 w 3321183"/>
                  <a:gd name="connsiteY9" fmla="*/ 1211155 h 1942642"/>
                  <a:gd name="connsiteX10" fmla="*/ 1278413 w 3321183"/>
                  <a:gd name="connsiteY10" fmla="*/ 43109 h 1942642"/>
                  <a:gd name="connsiteX11" fmla="*/ 1119135 w 3321183"/>
                  <a:gd name="connsiteY11" fmla="*/ 238 h 1942642"/>
                  <a:gd name="connsiteX12" fmla="*/ 1000133 w 3321183"/>
                  <a:gd name="connsiteY12" fmla="*/ 17631 h 1942642"/>
                  <a:gd name="connsiteX13" fmla="*/ 970688 w 3321183"/>
                  <a:gd name="connsiteY13" fmla="*/ 31514 h 1942642"/>
                  <a:gd name="connsiteX14" fmla="*/ 51478 w 3321183"/>
                  <a:gd name="connsiteY14" fmla="*/ 559851 h 194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21183" h="1942642">
                    <a:moveTo>
                      <a:pt x="51478" y="559851"/>
                    </a:moveTo>
                    <a:cubicBezTo>
                      <a:pt x="22795" y="576480"/>
                      <a:pt x="5555" y="598144"/>
                      <a:pt x="1131" y="621487"/>
                    </a:cubicBezTo>
                    <a:cubicBezTo>
                      <a:pt x="-5735" y="658255"/>
                      <a:pt x="18676" y="699753"/>
                      <a:pt x="73752" y="731487"/>
                    </a:cubicBezTo>
                    <a:lnTo>
                      <a:pt x="2042922" y="1899533"/>
                    </a:lnTo>
                    <a:cubicBezTo>
                      <a:pt x="2088539" y="1925774"/>
                      <a:pt x="2146057" y="1940420"/>
                      <a:pt x="2202201" y="1942404"/>
                    </a:cubicBezTo>
                    <a:cubicBezTo>
                      <a:pt x="2245072" y="1943930"/>
                      <a:pt x="2286723" y="1938132"/>
                      <a:pt x="2321202" y="1925011"/>
                    </a:cubicBezTo>
                    <a:cubicBezTo>
                      <a:pt x="2330967" y="1921350"/>
                      <a:pt x="2342104" y="1916010"/>
                      <a:pt x="2350648" y="1911128"/>
                    </a:cubicBezTo>
                    <a:lnTo>
                      <a:pt x="3269705" y="1382792"/>
                    </a:lnTo>
                    <a:cubicBezTo>
                      <a:pt x="3298388" y="1366162"/>
                      <a:pt x="3315628" y="1344498"/>
                      <a:pt x="3320052" y="1321155"/>
                    </a:cubicBezTo>
                    <a:cubicBezTo>
                      <a:pt x="3326918" y="1284387"/>
                      <a:pt x="3302507" y="1242889"/>
                      <a:pt x="3247583" y="1211155"/>
                    </a:cubicBezTo>
                    <a:lnTo>
                      <a:pt x="1278413" y="43109"/>
                    </a:lnTo>
                    <a:cubicBezTo>
                      <a:pt x="1232796" y="16868"/>
                      <a:pt x="1175279" y="2222"/>
                      <a:pt x="1119135" y="238"/>
                    </a:cubicBezTo>
                    <a:cubicBezTo>
                      <a:pt x="1076263" y="-1287"/>
                      <a:pt x="1034613" y="4510"/>
                      <a:pt x="1000133" y="17631"/>
                    </a:cubicBezTo>
                    <a:cubicBezTo>
                      <a:pt x="990369" y="21293"/>
                      <a:pt x="979079" y="26632"/>
                      <a:pt x="970688" y="31514"/>
                    </a:cubicBezTo>
                    <a:lnTo>
                      <a:pt x="51478" y="559851"/>
                    </a:lnTo>
                    <a:close/>
                  </a:path>
                </a:pathLst>
              </a:custGeom>
              <a:solidFill>
                <a:srgbClr val="A7AEDD">
                  <a:alpha val="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49" name="Forma Livre: Forma 1248">
                <a:extLst>
                  <a:ext uri="{FF2B5EF4-FFF2-40B4-BE49-F238E27FC236}">
                    <a16:creationId xmlns:a16="http://schemas.microsoft.com/office/drawing/2014/main" id="{F99274AB-F644-22B3-85E3-D9E05D8ECEA3}"/>
                  </a:ext>
                </a:extLst>
              </p:cNvPr>
              <p:cNvSpPr/>
              <p:nvPr/>
            </p:nvSpPr>
            <p:spPr>
              <a:xfrm>
                <a:off x="4966663" y="3542237"/>
                <a:ext cx="3281169" cy="1916157"/>
              </a:xfrm>
              <a:custGeom>
                <a:avLst/>
                <a:gdLst>
                  <a:gd name="connsiteX0" fmla="*/ 48863 w 3281169"/>
                  <a:gd name="connsiteY0" fmla="*/ 552635 h 1916157"/>
                  <a:gd name="connsiteX1" fmla="*/ 958 w 3281169"/>
                  <a:gd name="connsiteY1" fmla="*/ 611220 h 1916157"/>
                  <a:gd name="connsiteX2" fmla="*/ 70833 w 3281169"/>
                  <a:gd name="connsiteY2" fmla="*/ 715575 h 1916157"/>
                  <a:gd name="connsiteX3" fmla="*/ 2023525 w 3281169"/>
                  <a:gd name="connsiteY3" fmla="*/ 1874009 h 1916157"/>
                  <a:gd name="connsiteX4" fmla="*/ 2180516 w 3281169"/>
                  <a:gd name="connsiteY4" fmla="*/ 1915965 h 1916157"/>
                  <a:gd name="connsiteX5" fmla="*/ 2297534 w 3281169"/>
                  <a:gd name="connsiteY5" fmla="*/ 1898114 h 1916157"/>
                  <a:gd name="connsiteX6" fmla="*/ 2326369 w 3281169"/>
                  <a:gd name="connsiteY6" fmla="*/ 1884231 h 1916157"/>
                  <a:gd name="connsiteX7" fmla="*/ 3232306 w 3281169"/>
                  <a:gd name="connsiteY7" fmla="*/ 1363523 h 1916157"/>
                  <a:gd name="connsiteX8" fmla="*/ 3280212 w 3281169"/>
                  <a:gd name="connsiteY8" fmla="*/ 1304938 h 1916157"/>
                  <a:gd name="connsiteX9" fmla="*/ 3210336 w 3281169"/>
                  <a:gd name="connsiteY9" fmla="*/ 1200582 h 1916157"/>
                  <a:gd name="connsiteX10" fmla="*/ 1257644 w 3281169"/>
                  <a:gd name="connsiteY10" fmla="*/ 42149 h 1916157"/>
                  <a:gd name="connsiteX11" fmla="*/ 1100501 w 3281169"/>
                  <a:gd name="connsiteY11" fmla="*/ 193 h 1916157"/>
                  <a:gd name="connsiteX12" fmla="*/ 983483 w 3281169"/>
                  <a:gd name="connsiteY12" fmla="*/ 18043 h 1916157"/>
                  <a:gd name="connsiteX13" fmla="*/ 954648 w 3281169"/>
                  <a:gd name="connsiteY13" fmla="*/ 31927 h 1916157"/>
                  <a:gd name="connsiteX14" fmla="*/ 48863 w 3281169"/>
                  <a:gd name="connsiteY14" fmla="*/ 552635 h 19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81169" h="1916157">
                    <a:moveTo>
                      <a:pt x="48863" y="552635"/>
                    </a:moveTo>
                    <a:cubicBezTo>
                      <a:pt x="22012" y="568197"/>
                      <a:pt x="4924" y="588793"/>
                      <a:pt x="958" y="611220"/>
                    </a:cubicBezTo>
                    <a:cubicBezTo>
                      <a:pt x="-5145" y="645547"/>
                      <a:pt x="17892" y="684909"/>
                      <a:pt x="70833" y="715575"/>
                    </a:cubicBezTo>
                    <a:lnTo>
                      <a:pt x="2023525" y="1874009"/>
                    </a:lnTo>
                    <a:cubicBezTo>
                      <a:pt x="2068227" y="1899793"/>
                      <a:pt x="2125134" y="1914134"/>
                      <a:pt x="2180516" y="1915965"/>
                    </a:cubicBezTo>
                    <a:cubicBezTo>
                      <a:pt x="2223082" y="1917338"/>
                      <a:pt x="2264122" y="1911388"/>
                      <a:pt x="2297534" y="1898114"/>
                    </a:cubicBezTo>
                    <a:cubicBezTo>
                      <a:pt x="2306230" y="1894911"/>
                      <a:pt x="2318740" y="1888655"/>
                      <a:pt x="2326369" y="1884231"/>
                    </a:cubicBezTo>
                    <a:lnTo>
                      <a:pt x="3232306" y="1363523"/>
                    </a:lnTo>
                    <a:cubicBezTo>
                      <a:pt x="3259158" y="1347961"/>
                      <a:pt x="3276245" y="1327365"/>
                      <a:pt x="3280212" y="1304938"/>
                    </a:cubicBezTo>
                    <a:cubicBezTo>
                      <a:pt x="3286314" y="1270610"/>
                      <a:pt x="3263277" y="1231248"/>
                      <a:pt x="3210336" y="1200582"/>
                    </a:cubicBezTo>
                    <a:lnTo>
                      <a:pt x="1257644" y="42149"/>
                    </a:lnTo>
                    <a:cubicBezTo>
                      <a:pt x="1212942" y="16365"/>
                      <a:pt x="1156035" y="2024"/>
                      <a:pt x="1100501" y="193"/>
                    </a:cubicBezTo>
                    <a:cubicBezTo>
                      <a:pt x="1057935" y="-1180"/>
                      <a:pt x="1016895" y="4770"/>
                      <a:pt x="983483" y="18043"/>
                    </a:cubicBezTo>
                    <a:cubicBezTo>
                      <a:pt x="974786" y="21247"/>
                      <a:pt x="962276" y="27502"/>
                      <a:pt x="954648" y="31927"/>
                    </a:cubicBezTo>
                    <a:lnTo>
                      <a:pt x="48863" y="552635"/>
                    </a:lnTo>
                    <a:close/>
                  </a:path>
                </a:pathLst>
              </a:custGeom>
              <a:solidFill>
                <a:srgbClr val="9EA5D5">
                  <a:alpha val="9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0" name="Forma Livre: Forma 1249">
                <a:extLst>
                  <a:ext uri="{FF2B5EF4-FFF2-40B4-BE49-F238E27FC236}">
                    <a16:creationId xmlns:a16="http://schemas.microsoft.com/office/drawing/2014/main" id="{A112126A-5A53-EB9A-44DE-3E497E8343BF}"/>
                  </a:ext>
                </a:extLst>
              </p:cNvPr>
              <p:cNvSpPr/>
              <p:nvPr/>
            </p:nvSpPr>
            <p:spPr>
              <a:xfrm>
                <a:off x="4984380" y="3557534"/>
                <a:ext cx="3241768" cy="1890140"/>
              </a:xfrm>
              <a:custGeom>
                <a:avLst/>
                <a:gdLst>
                  <a:gd name="connsiteX0" fmla="*/ 46403 w 3241768"/>
                  <a:gd name="connsiteY0" fmla="*/ 545729 h 1890140"/>
                  <a:gd name="connsiteX1" fmla="*/ 786 w 3241768"/>
                  <a:gd name="connsiteY1" fmla="*/ 601415 h 1890140"/>
                  <a:gd name="connsiteX2" fmla="*/ 68067 w 3241768"/>
                  <a:gd name="connsiteY2" fmla="*/ 699973 h 1890140"/>
                  <a:gd name="connsiteX3" fmla="*/ 2004283 w 3241768"/>
                  <a:gd name="connsiteY3" fmla="*/ 1848948 h 1890140"/>
                  <a:gd name="connsiteX4" fmla="*/ 2159137 w 3241768"/>
                  <a:gd name="connsiteY4" fmla="*/ 1889988 h 1890140"/>
                  <a:gd name="connsiteX5" fmla="*/ 2274324 w 3241768"/>
                  <a:gd name="connsiteY5" fmla="*/ 1871680 h 1890140"/>
                  <a:gd name="connsiteX6" fmla="*/ 2302549 w 3241768"/>
                  <a:gd name="connsiteY6" fmla="*/ 1857797 h 1890140"/>
                  <a:gd name="connsiteX7" fmla="*/ 3195365 w 3241768"/>
                  <a:gd name="connsiteY7" fmla="*/ 1344717 h 1890140"/>
                  <a:gd name="connsiteX8" fmla="*/ 3240983 w 3241768"/>
                  <a:gd name="connsiteY8" fmla="*/ 1289031 h 1890140"/>
                  <a:gd name="connsiteX9" fmla="*/ 3173701 w 3241768"/>
                  <a:gd name="connsiteY9" fmla="*/ 1190320 h 1890140"/>
                  <a:gd name="connsiteX10" fmla="*/ 1237486 w 3241768"/>
                  <a:gd name="connsiteY10" fmla="*/ 41345 h 1890140"/>
                  <a:gd name="connsiteX11" fmla="*/ 1082631 w 3241768"/>
                  <a:gd name="connsiteY11" fmla="*/ 153 h 1890140"/>
                  <a:gd name="connsiteX12" fmla="*/ 967444 w 3241768"/>
                  <a:gd name="connsiteY12" fmla="*/ 18460 h 1890140"/>
                  <a:gd name="connsiteX13" fmla="*/ 939220 w 3241768"/>
                  <a:gd name="connsiteY13" fmla="*/ 32344 h 1890140"/>
                  <a:gd name="connsiteX14" fmla="*/ 46403 w 3241768"/>
                  <a:gd name="connsiteY14" fmla="*/ 545729 h 1890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1768" h="1890140">
                    <a:moveTo>
                      <a:pt x="46403" y="545729"/>
                    </a:moveTo>
                    <a:cubicBezTo>
                      <a:pt x="21382" y="560070"/>
                      <a:pt x="4447" y="579903"/>
                      <a:pt x="786" y="601415"/>
                    </a:cubicBezTo>
                    <a:cubicBezTo>
                      <a:pt x="-4554" y="633302"/>
                      <a:pt x="17263" y="670680"/>
                      <a:pt x="68067" y="699973"/>
                    </a:cubicBezTo>
                    <a:lnTo>
                      <a:pt x="2004283" y="1848948"/>
                    </a:lnTo>
                    <a:cubicBezTo>
                      <a:pt x="2048222" y="1874274"/>
                      <a:pt x="2104213" y="1888462"/>
                      <a:pt x="2159137" y="1889988"/>
                    </a:cubicBezTo>
                    <a:cubicBezTo>
                      <a:pt x="2201398" y="1891209"/>
                      <a:pt x="2241828" y="1885106"/>
                      <a:pt x="2274324" y="1871680"/>
                    </a:cubicBezTo>
                    <a:cubicBezTo>
                      <a:pt x="2282105" y="1868781"/>
                      <a:pt x="2295836" y="1861763"/>
                      <a:pt x="2302549" y="1857797"/>
                    </a:cubicBezTo>
                    <a:lnTo>
                      <a:pt x="3195365" y="1344717"/>
                    </a:lnTo>
                    <a:cubicBezTo>
                      <a:pt x="3220386" y="1330376"/>
                      <a:pt x="3237321" y="1310542"/>
                      <a:pt x="3240983" y="1289031"/>
                    </a:cubicBezTo>
                    <a:cubicBezTo>
                      <a:pt x="3246323" y="1257144"/>
                      <a:pt x="3224506" y="1219765"/>
                      <a:pt x="3173701" y="1190320"/>
                    </a:cubicBezTo>
                    <a:lnTo>
                      <a:pt x="1237486" y="41345"/>
                    </a:lnTo>
                    <a:cubicBezTo>
                      <a:pt x="1193547" y="16019"/>
                      <a:pt x="1137555" y="1831"/>
                      <a:pt x="1082631" y="153"/>
                    </a:cubicBezTo>
                    <a:cubicBezTo>
                      <a:pt x="1040370" y="-1068"/>
                      <a:pt x="999940" y="5035"/>
                      <a:pt x="967444" y="18460"/>
                    </a:cubicBezTo>
                    <a:cubicBezTo>
                      <a:pt x="959663" y="21359"/>
                      <a:pt x="945932" y="28377"/>
                      <a:pt x="939220" y="32344"/>
                    </a:cubicBezTo>
                    <a:lnTo>
                      <a:pt x="46403" y="545729"/>
                    </a:lnTo>
                    <a:close/>
                  </a:path>
                </a:pathLst>
              </a:custGeom>
              <a:solidFill>
                <a:srgbClr val="969DCE">
                  <a:alpha val="14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1" name="Forma Livre: Forma 1250">
                <a:extLst>
                  <a:ext uri="{FF2B5EF4-FFF2-40B4-BE49-F238E27FC236}">
                    <a16:creationId xmlns:a16="http://schemas.microsoft.com/office/drawing/2014/main" id="{5862B474-535C-B98B-36A4-957315F917E0}"/>
                  </a:ext>
                </a:extLst>
              </p:cNvPr>
              <p:cNvSpPr/>
              <p:nvPr/>
            </p:nvSpPr>
            <p:spPr>
              <a:xfrm>
                <a:off x="5002086" y="3573134"/>
                <a:ext cx="3202085" cy="1863822"/>
              </a:xfrm>
              <a:custGeom>
                <a:avLst/>
                <a:gdLst>
                  <a:gd name="connsiteX0" fmla="*/ 43802 w 3202085"/>
                  <a:gd name="connsiteY0" fmla="*/ 538367 h 1863822"/>
                  <a:gd name="connsiteX1" fmla="*/ 625 w 3202085"/>
                  <a:gd name="connsiteY1" fmla="*/ 591003 h 1863822"/>
                  <a:gd name="connsiteX2" fmla="*/ 65313 w 3202085"/>
                  <a:gd name="connsiteY2" fmla="*/ 683915 h 1863822"/>
                  <a:gd name="connsiteX3" fmla="*/ 1985052 w 3202085"/>
                  <a:gd name="connsiteY3" fmla="*/ 1823431 h 1863822"/>
                  <a:gd name="connsiteX4" fmla="*/ 2137618 w 3202085"/>
                  <a:gd name="connsiteY4" fmla="*/ 1863708 h 1863822"/>
                  <a:gd name="connsiteX5" fmla="*/ 2250821 w 3202085"/>
                  <a:gd name="connsiteY5" fmla="*/ 1844790 h 1863822"/>
                  <a:gd name="connsiteX6" fmla="*/ 2278589 w 3202085"/>
                  <a:gd name="connsiteY6" fmla="*/ 1830907 h 1863822"/>
                  <a:gd name="connsiteX7" fmla="*/ 3158284 w 3202085"/>
                  <a:gd name="connsiteY7" fmla="*/ 1325455 h 1863822"/>
                  <a:gd name="connsiteX8" fmla="*/ 3201461 w 3202085"/>
                  <a:gd name="connsiteY8" fmla="*/ 1272820 h 1863822"/>
                  <a:gd name="connsiteX9" fmla="*/ 3136772 w 3202085"/>
                  <a:gd name="connsiteY9" fmla="*/ 1179908 h 1863822"/>
                  <a:gd name="connsiteX10" fmla="*/ 1217034 w 3202085"/>
                  <a:gd name="connsiteY10" fmla="*/ 40392 h 1863822"/>
                  <a:gd name="connsiteX11" fmla="*/ 1064468 w 3202085"/>
                  <a:gd name="connsiteY11" fmla="*/ 115 h 1863822"/>
                  <a:gd name="connsiteX12" fmla="*/ 951264 w 3202085"/>
                  <a:gd name="connsiteY12" fmla="*/ 19033 h 1863822"/>
                  <a:gd name="connsiteX13" fmla="*/ 923497 w 3202085"/>
                  <a:gd name="connsiteY13" fmla="*/ 32916 h 1863822"/>
                  <a:gd name="connsiteX14" fmla="*/ 43802 w 3202085"/>
                  <a:gd name="connsiteY14" fmla="*/ 538367 h 186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02085" h="1863822">
                    <a:moveTo>
                      <a:pt x="43802" y="538367"/>
                    </a:moveTo>
                    <a:cubicBezTo>
                      <a:pt x="20764" y="551640"/>
                      <a:pt x="3829" y="570406"/>
                      <a:pt x="625" y="591003"/>
                    </a:cubicBezTo>
                    <a:cubicBezTo>
                      <a:pt x="-3951" y="620448"/>
                      <a:pt x="16492" y="655691"/>
                      <a:pt x="65313" y="683915"/>
                    </a:cubicBezTo>
                    <a:lnTo>
                      <a:pt x="1985052" y="1823431"/>
                    </a:lnTo>
                    <a:cubicBezTo>
                      <a:pt x="2028075" y="1848299"/>
                      <a:pt x="2083456" y="1862183"/>
                      <a:pt x="2137618" y="1863708"/>
                    </a:cubicBezTo>
                    <a:cubicBezTo>
                      <a:pt x="2179573" y="1864776"/>
                      <a:pt x="2219393" y="1858369"/>
                      <a:pt x="2250821" y="1844790"/>
                    </a:cubicBezTo>
                    <a:cubicBezTo>
                      <a:pt x="2257534" y="1842349"/>
                      <a:pt x="2272639" y="1834416"/>
                      <a:pt x="2278589" y="1830907"/>
                    </a:cubicBezTo>
                    <a:lnTo>
                      <a:pt x="3158284" y="1325455"/>
                    </a:lnTo>
                    <a:cubicBezTo>
                      <a:pt x="3181322" y="1312182"/>
                      <a:pt x="3198257" y="1293417"/>
                      <a:pt x="3201461" y="1272820"/>
                    </a:cubicBezTo>
                    <a:cubicBezTo>
                      <a:pt x="3206038" y="1243375"/>
                      <a:pt x="3185594" y="1208133"/>
                      <a:pt x="3136772" y="1179908"/>
                    </a:cubicBezTo>
                    <a:lnTo>
                      <a:pt x="1217034" y="40392"/>
                    </a:lnTo>
                    <a:cubicBezTo>
                      <a:pt x="1174011" y="15524"/>
                      <a:pt x="1118629" y="1640"/>
                      <a:pt x="1064468" y="115"/>
                    </a:cubicBezTo>
                    <a:cubicBezTo>
                      <a:pt x="1022513" y="-954"/>
                      <a:pt x="982693" y="5454"/>
                      <a:pt x="951264" y="19033"/>
                    </a:cubicBezTo>
                    <a:cubicBezTo>
                      <a:pt x="944551" y="21626"/>
                      <a:pt x="929447" y="29407"/>
                      <a:pt x="923497" y="32916"/>
                    </a:cubicBezTo>
                    <a:lnTo>
                      <a:pt x="43802" y="538367"/>
                    </a:lnTo>
                    <a:close/>
                  </a:path>
                </a:pathLst>
              </a:custGeom>
              <a:solidFill>
                <a:srgbClr val="8D94C6">
                  <a:alpha val="18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2" name="Forma Livre: Forma 1251">
                <a:extLst>
                  <a:ext uri="{FF2B5EF4-FFF2-40B4-BE49-F238E27FC236}">
                    <a16:creationId xmlns:a16="http://schemas.microsoft.com/office/drawing/2014/main" id="{4A3740EE-1681-457D-E95C-12157B3EFCC9}"/>
                  </a:ext>
                </a:extLst>
              </p:cNvPr>
              <p:cNvSpPr/>
              <p:nvPr/>
            </p:nvSpPr>
            <p:spPr>
              <a:xfrm>
                <a:off x="5019937" y="3588726"/>
                <a:ext cx="3162567" cy="1837520"/>
              </a:xfrm>
              <a:custGeom>
                <a:avLst/>
                <a:gdLst>
                  <a:gd name="connsiteX0" fmla="*/ 41206 w 3162567"/>
                  <a:gd name="connsiteY0" fmla="*/ 531167 h 1837520"/>
                  <a:gd name="connsiteX1" fmla="*/ 471 w 3162567"/>
                  <a:gd name="connsiteY1" fmla="*/ 580903 h 1837520"/>
                  <a:gd name="connsiteX2" fmla="*/ 62566 w 3162567"/>
                  <a:gd name="connsiteY2" fmla="*/ 668171 h 1837520"/>
                  <a:gd name="connsiteX3" fmla="*/ 1965827 w 3162567"/>
                  <a:gd name="connsiteY3" fmla="*/ 1798075 h 1837520"/>
                  <a:gd name="connsiteX4" fmla="*/ 2116257 w 3162567"/>
                  <a:gd name="connsiteY4" fmla="*/ 1837437 h 1837520"/>
                  <a:gd name="connsiteX5" fmla="*/ 2227630 w 3162567"/>
                  <a:gd name="connsiteY5" fmla="*/ 1818061 h 1837520"/>
                  <a:gd name="connsiteX6" fmla="*/ 2254787 w 3162567"/>
                  <a:gd name="connsiteY6" fmla="*/ 1804330 h 1837520"/>
                  <a:gd name="connsiteX7" fmla="*/ 3121362 w 3162567"/>
                  <a:gd name="connsiteY7" fmla="*/ 1306507 h 1837520"/>
                  <a:gd name="connsiteX8" fmla="*/ 3162097 w 3162567"/>
                  <a:gd name="connsiteY8" fmla="*/ 1256771 h 1837520"/>
                  <a:gd name="connsiteX9" fmla="*/ 3100002 w 3162567"/>
                  <a:gd name="connsiteY9" fmla="*/ 1169503 h 1837520"/>
                  <a:gd name="connsiteX10" fmla="*/ 1196589 w 3162567"/>
                  <a:gd name="connsiteY10" fmla="*/ 39446 h 1837520"/>
                  <a:gd name="connsiteX11" fmla="*/ 1046159 w 3162567"/>
                  <a:gd name="connsiteY11" fmla="*/ 84 h 1837520"/>
                  <a:gd name="connsiteX12" fmla="*/ 934785 w 3162567"/>
                  <a:gd name="connsiteY12" fmla="*/ 19460 h 1837520"/>
                  <a:gd name="connsiteX13" fmla="*/ 907629 w 3162567"/>
                  <a:gd name="connsiteY13" fmla="*/ 33191 h 1837520"/>
                  <a:gd name="connsiteX14" fmla="*/ 41206 w 3162567"/>
                  <a:gd name="connsiteY14" fmla="*/ 531167 h 1837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62567" h="1837520">
                    <a:moveTo>
                      <a:pt x="41206" y="531167"/>
                    </a:moveTo>
                    <a:cubicBezTo>
                      <a:pt x="20000" y="543372"/>
                      <a:pt x="3217" y="561069"/>
                      <a:pt x="471" y="580903"/>
                    </a:cubicBezTo>
                    <a:cubicBezTo>
                      <a:pt x="-3343" y="607907"/>
                      <a:pt x="15880" y="641167"/>
                      <a:pt x="62566" y="668171"/>
                    </a:cubicBezTo>
                    <a:lnTo>
                      <a:pt x="1965827" y="1798075"/>
                    </a:lnTo>
                    <a:cubicBezTo>
                      <a:pt x="2008087" y="1822485"/>
                      <a:pt x="2062554" y="1836064"/>
                      <a:pt x="2116257" y="1837437"/>
                    </a:cubicBezTo>
                    <a:cubicBezTo>
                      <a:pt x="2157907" y="1838352"/>
                      <a:pt x="2197117" y="1831792"/>
                      <a:pt x="2227630" y="1818061"/>
                    </a:cubicBezTo>
                    <a:cubicBezTo>
                      <a:pt x="2233427" y="1815925"/>
                      <a:pt x="2249752" y="1807229"/>
                      <a:pt x="2254787" y="1804330"/>
                    </a:cubicBezTo>
                    <a:lnTo>
                      <a:pt x="3121362" y="1306507"/>
                    </a:lnTo>
                    <a:cubicBezTo>
                      <a:pt x="3142569" y="1294302"/>
                      <a:pt x="3159350" y="1276604"/>
                      <a:pt x="3162097" y="1256771"/>
                    </a:cubicBezTo>
                    <a:cubicBezTo>
                      <a:pt x="3165911" y="1229766"/>
                      <a:pt x="3146688" y="1196507"/>
                      <a:pt x="3100002" y="1169503"/>
                    </a:cubicBezTo>
                    <a:lnTo>
                      <a:pt x="1196589" y="39446"/>
                    </a:lnTo>
                    <a:cubicBezTo>
                      <a:pt x="1154328" y="15036"/>
                      <a:pt x="1099862" y="1305"/>
                      <a:pt x="1046159" y="84"/>
                    </a:cubicBezTo>
                    <a:cubicBezTo>
                      <a:pt x="1004508" y="-831"/>
                      <a:pt x="965298" y="5729"/>
                      <a:pt x="934785" y="19460"/>
                    </a:cubicBezTo>
                    <a:cubicBezTo>
                      <a:pt x="928988" y="21596"/>
                      <a:pt x="912663" y="30292"/>
                      <a:pt x="907629" y="33191"/>
                    </a:cubicBezTo>
                    <a:lnTo>
                      <a:pt x="41206" y="531167"/>
                    </a:lnTo>
                    <a:close/>
                  </a:path>
                </a:pathLst>
              </a:custGeom>
              <a:solidFill>
                <a:srgbClr val="858CBE">
                  <a:alpha val="23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3" name="Forma Livre: Forma 1252">
                <a:extLst>
                  <a:ext uri="{FF2B5EF4-FFF2-40B4-BE49-F238E27FC236}">
                    <a16:creationId xmlns:a16="http://schemas.microsoft.com/office/drawing/2014/main" id="{99253063-E1A9-0A92-CA85-C30CB2D54C7D}"/>
                  </a:ext>
                </a:extLst>
              </p:cNvPr>
              <p:cNvSpPr/>
              <p:nvPr/>
            </p:nvSpPr>
            <p:spPr>
              <a:xfrm>
                <a:off x="5037441" y="3604467"/>
                <a:ext cx="3122832" cy="1811073"/>
              </a:xfrm>
              <a:custGeom>
                <a:avLst/>
                <a:gdLst>
                  <a:gd name="connsiteX0" fmla="*/ 38807 w 3122832"/>
                  <a:gd name="connsiteY0" fmla="*/ 523816 h 1811073"/>
                  <a:gd name="connsiteX1" fmla="*/ 361 w 3122832"/>
                  <a:gd name="connsiteY1" fmla="*/ 570502 h 1811073"/>
                  <a:gd name="connsiteX2" fmla="*/ 59861 w 3122832"/>
                  <a:gd name="connsiteY2" fmla="*/ 652125 h 1811073"/>
                  <a:gd name="connsiteX3" fmla="*/ 1946493 w 3122832"/>
                  <a:gd name="connsiteY3" fmla="*/ 1772570 h 1811073"/>
                  <a:gd name="connsiteX4" fmla="*/ 2094634 w 3122832"/>
                  <a:gd name="connsiteY4" fmla="*/ 1811016 h 1811073"/>
                  <a:gd name="connsiteX5" fmla="*/ 2204024 w 3122832"/>
                  <a:gd name="connsiteY5" fmla="*/ 1791183 h 1811073"/>
                  <a:gd name="connsiteX6" fmla="*/ 2230571 w 3122832"/>
                  <a:gd name="connsiteY6" fmla="*/ 1777452 h 1811073"/>
                  <a:gd name="connsiteX7" fmla="*/ 3084025 w 3122832"/>
                  <a:gd name="connsiteY7" fmla="*/ 1287257 h 1811073"/>
                  <a:gd name="connsiteX8" fmla="*/ 3122472 w 3122832"/>
                  <a:gd name="connsiteY8" fmla="*/ 1240572 h 1811073"/>
                  <a:gd name="connsiteX9" fmla="*/ 3062971 w 3122832"/>
                  <a:gd name="connsiteY9" fmla="*/ 1158949 h 1811073"/>
                  <a:gd name="connsiteX10" fmla="*/ 1176339 w 3122832"/>
                  <a:gd name="connsiteY10" fmla="*/ 38504 h 1811073"/>
                  <a:gd name="connsiteX11" fmla="*/ 1028198 w 3122832"/>
                  <a:gd name="connsiteY11" fmla="*/ 57 h 1811073"/>
                  <a:gd name="connsiteX12" fmla="*/ 918808 w 3122832"/>
                  <a:gd name="connsiteY12" fmla="*/ 19891 h 1811073"/>
                  <a:gd name="connsiteX13" fmla="*/ 892262 w 3122832"/>
                  <a:gd name="connsiteY13" fmla="*/ 33622 h 1811073"/>
                  <a:gd name="connsiteX14" fmla="*/ 38807 w 3122832"/>
                  <a:gd name="connsiteY14" fmla="*/ 523816 h 181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2832" h="1811073">
                    <a:moveTo>
                      <a:pt x="38807" y="523816"/>
                    </a:moveTo>
                    <a:cubicBezTo>
                      <a:pt x="19432" y="534954"/>
                      <a:pt x="2801" y="551736"/>
                      <a:pt x="361" y="570502"/>
                    </a:cubicBezTo>
                    <a:cubicBezTo>
                      <a:pt x="-2843" y="595065"/>
                      <a:pt x="15159" y="626188"/>
                      <a:pt x="59861" y="652125"/>
                    </a:cubicBezTo>
                    <a:lnTo>
                      <a:pt x="1946493" y="1772570"/>
                    </a:lnTo>
                    <a:cubicBezTo>
                      <a:pt x="1987838" y="1796522"/>
                      <a:pt x="2041694" y="1809948"/>
                      <a:pt x="2094634" y="1811016"/>
                    </a:cubicBezTo>
                    <a:cubicBezTo>
                      <a:pt x="2135980" y="1811779"/>
                      <a:pt x="2174579" y="1804913"/>
                      <a:pt x="2204024" y="1791183"/>
                    </a:cubicBezTo>
                    <a:cubicBezTo>
                      <a:pt x="2208906" y="1789352"/>
                      <a:pt x="2226451" y="1779893"/>
                      <a:pt x="2230571" y="1777452"/>
                    </a:cubicBezTo>
                    <a:lnTo>
                      <a:pt x="3084025" y="1287257"/>
                    </a:lnTo>
                    <a:cubicBezTo>
                      <a:pt x="3103401" y="1276120"/>
                      <a:pt x="3120030" y="1259337"/>
                      <a:pt x="3122472" y="1240572"/>
                    </a:cubicBezTo>
                    <a:cubicBezTo>
                      <a:pt x="3125675" y="1216008"/>
                      <a:pt x="3107673" y="1184885"/>
                      <a:pt x="3062971" y="1158949"/>
                    </a:cubicBezTo>
                    <a:lnTo>
                      <a:pt x="1176339" y="38504"/>
                    </a:lnTo>
                    <a:cubicBezTo>
                      <a:pt x="1134994" y="14551"/>
                      <a:pt x="1081138" y="1125"/>
                      <a:pt x="1028198" y="57"/>
                    </a:cubicBezTo>
                    <a:cubicBezTo>
                      <a:pt x="986852" y="-705"/>
                      <a:pt x="948253" y="6160"/>
                      <a:pt x="918808" y="19891"/>
                    </a:cubicBezTo>
                    <a:cubicBezTo>
                      <a:pt x="913926" y="21722"/>
                      <a:pt x="896381" y="31181"/>
                      <a:pt x="892262" y="33622"/>
                    </a:cubicBezTo>
                    <a:lnTo>
                      <a:pt x="38807" y="523816"/>
                    </a:lnTo>
                    <a:close/>
                  </a:path>
                </a:pathLst>
              </a:custGeom>
              <a:solidFill>
                <a:srgbClr val="7C83B6">
                  <a:alpha val="27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4" name="Forma Livre: Forma 1253">
                <a:extLst>
                  <a:ext uri="{FF2B5EF4-FFF2-40B4-BE49-F238E27FC236}">
                    <a16:creationId xmlns:a16="http://schemas.microsoft.com/office/drawing/2014/main" id="{8D3A7132-CAA5-7650-4290-4B9C720165B5}"/>
                  </a:ext>
                </a:extLst>
              </p:cNvPr>
              <p:cNvSpPr/>
              <p:nvPr/>
            </p:nvSpPr>
            <p:spPr>
              <a:xfrm>
                <a:off x="5055268" y="3620049"/>
                <a:ext cx="3083363" cy="1784638"/>
              </a:xfrm>
              <a:custGeom>
                <a:avLst/>
                <a:gdLst>
                  <a:gd name="connsiteX0" fmla="*/ 36237 w 3083363"/>
                  <a:gd name="connsiteY0" fmla="*/ 516625 h 1784638"/>
                  <a:gd name="connsiteX1" fmla="*/ 231 w 3083363"/>
                  <a:gd name="connsiteY1" fmla="*/ 560412 h 1784638"/>
                  <a:gd name="connsiteX2" fmla="*/ 57138 w 3083363"/>
                  <a:gd name="connsiteY2" fmla="*/ 636237 h 1784638"/>
                  <a:gd name="connsiteX3" fmla="*/ 1927292 w 3083363"/>
                  <a:gd name="connsiteY3" fmla="*/ 1747070 h 1784638"/>
                  <a:gd name="connsiteX4" fmla="*/ 2073146 w 3083363"/>
                  <a:gd name="connsiteY4" fmla="*/ 1784601 h 1784638"/>
                  <a:gd name="connsiteX5" fmla="*/ 2180705 w 3083363"/>
                  <a:gd name="connsiteY5" fmla="*/ 1764310 h 1784638"/>
                  <a:gd name="connsiteX6" fmla="*/ 2206793 w 3083363"/>
                  <a:gd name="connsiteY6" fmla="*/ 1750579 h 1784638"/>
                  <a:gd name="connsiteX7" fmla="*/ 3047127 w 3083363"/>
                  <a:gd name="connsiteY7" fmla="*/ 1268013 h 1784638"/>
                  <a:gd name="connsiteX8" fmla="*/ 3083132 w 3083363"/>
                  <a:gd name="connsiteY8" fmla="*/ 1224226 h 1784638"/>
                  <a:gd name="connsiteX9" fmla="*/ 3026226 w 3083363"/>
                  <a:gd name="connsiteY9" fmla="*/ 1148401 h 1784638"/>
                  <a:gd name="connsiteX10" fmla="*/ 1156071 w 3083363"/>
                  <a:gd name="connsiteY10" fmla="*/ 37568 h 1784638"/>
                  <a:gd name="connsiteX11" fmla="*/ 1010065 w 3083363"/>
                  <a:gd name="connsiteY11" fmla="*/ 37 h 1784638"/>
                  <a:gd name="connsiteX12" fmla="*/ 902506 w 3083363"/>
                  <a:gd name="connsiteY12" fmla="*/ 20328 h 1784638"/>
                  <a:gd name="connsiteX13" fmla="*/ 876418 w 3083363"/>
                  <a:gd name="connsiteY13" fmla="*/ 34059 h 1784638"/>
                  <a:gd name="connsiteX14" fmla="*/ 36237 w 3083363"/>
                  <a:gd name="connsiteY14" fmla="*/ 516625 h 178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83363" h="1784638">
                    <a:moveTo>
                      <a:pt x="36237" y="516625"/>
                    </a:moveTo>
                    <a:cubicBezTo>
                      <a:pt x="18844" y="526694"/>
                      <a:pt x="2214" y="542409"/>
                      <a:pt x="231" y="560412"/>
                    </a:cubicBezTo>
                    <a:cubicBezTo>
                      <a:pt x="-2210" y="582381"/>
                      <a:pt x="14572" y="611674"/>
                      <a:pt x="57138" y="636237"/>
                    </a:cubicBezTo>
                    <a:lnTo>
                      <a:pt x="1927292" y="1747070"/>
                    </a:lnTo>
                    <a:cubicBezTo>
                      <a:pt x="1967875" y="1770565"/>
                      <a:pt x="2020815" y="1783686"/>
                      <a:pt x="2073146" y="1784601"/>
                    </a:cubicBezTo>
                    <a:cubicBezTo>
                      <a:pt x="2114186" y="1785212"/>
                      <a:pt x="2152175" y="1778194"/>
                      <a:pt x="2180705" y="1764310"/>
                    </a:cubicBezTo>
                    <a:cubicBezTo>
                      <a:pt x="2184519" y="1762937"/>
                      <a:pt x="2203437" y="1752563"/>
                      <a:pt x="2206793" y="1750579"/>
                    </a:cubicBezTo>
                    <a:lnTo>
                      <a:pt x="3047127" y="1268013"/>
                    </a:lnTo>
                    <a:cubicBezTo>
                      <a:pt x="3064519" y="1257944"/>
                      <a:pt x="3081149" y="1242229"/>
                      <a:pt x="3083132" y="1224226"/>
                    </a:cubicBezTo>
                    <a:cubicBezTo>
                      <a:pt x="3085574" y="1202257"/>
                      <a:pt x="3068791" y="1172964"/>
                      <a:pt x="3026226" y="1148401"/>
                    </a:cubicBezTo>
                    <a:lnTo>
                      <a:pt x="1156071" y="37568"/>
                    </a:lnTo>
                    <a:cubicBezTo>
                      <a:pt x="1115488" y="14073"/>
                      <a:pt x="1062548" y="952"/>
                      <a:pt x="1010065" y="37"/>
                    </a:cubicBezTo>
                    <a:cubicBezTo>
                      <a:pt x="969025" y="-574"/>
                      <a:pt x="931036" y="6444"/>
                      <a:pt x="902506" y="20328"/>
                    </a:cubicBezTo>
                    <a:cubicBezTo>
                      <a:pt x="898692" y="21701"/>
                      <a:pt x="879774" y="32076"/>
                      <a:pt x="876418" y="34059"/>
                    </a:cubicBezTo>
                    <a:lnTo>
                      <a:pt x="36237" y="516625"/>
                    </a:lnTo>
                    <a:close/>
                  </a:path>
                </a:pathLst>
              </a:custGeom>
              <a:solidFill>
                <a:srgbClr val="747BAE">
                  <a:alpha val="32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5" name="Forma Livre: Forma 1254">
                <a:extLst>
                  <a:ext uri="{FF2B5EF4-FFF2-40B4-BE49-F238E27FC236}">
                    <a16:creationId xmlns:a16="http://schemas.microsoft.com/office/drawing/2014/main" id="{C3199EC5-EDB9-0C6F-72E5-C75D2D2C33E5}"/>
                  </a:ext>
                </a:extLst>
              </p:cNvPr>
              <p:cNvSpPr/>
              <p:nvPr/>
            </p:nvSpPr>
            <p:spPr>
              <a:xfrm>
                <a:off x="5072901" y="3635627"/>
                <a:ext cx="3043978" cy="1758364"/>
              </a:xfrm>
              <a:custGeom>
                <a:avLst/>
                <a:gdLst>
                  <a:gd name="connsiteX0" fmla="*/ 33708 w 3043978"/>
                  <a:gd name="connsiteY0" fmla="*/ 509439 h 1758364"/>
                  <a:gd name="connsiteX1" fmla="*/ 143 w 3043978"/>
                  <a:gd name="connsiteY1" fmla="*/ 550173 h 1758364"/>
                  <a:gd name="connsiteX2" fmla="*/ 54457 w 3043978"/>
                  <a:gd name="connsiteY2" fmla="*/ 620354 h 1758364"/>
                  <a:gd name="connsiteX3" fmla="*/ 1908134 w 3043978"/>
                  <a:gd name="connsiteY3" fmla="*/ 1721728 h 1758364"/>
                  <a:gd name="connsiteX4" fmla="*/ 2051851 w 3043978"/>
                  <a:gd name="connsiteY4" fmla="*/ 1758344 h 1758364"/>
                  <a:gd name="connsiteX5" fmla="*/ 2157579 w 3043978"/>
                  <a:gd name="connsiteY5" fmla="*/ 1737595 h 1758364"/>
                  <a:gd name="connsiteX6" fmla="*/ 2183058 w 3043978"/>
                  <a:gd name="connsiteY6" fmla="*/ 1723864 h 1758364"/>
                  <a:gd name="connsiteX7" fmla="*/ 3010271 w 3043978"/>
                  <a:gd name="connsiteY7" fmla="*/ 1248926 h 1758364"/>
                  <a:gd name="connsiteX8" fmla="*/ 3043836 w 3043978"/>
                  <a:gd name="connsiteY8" fmla="*/ 1208191 h 1758364"/>
                  <a:gd name="connsiteX9" fmla="*/ 2989522 w 3043978"/>
                  <a:gd name="connsiteY9" fmla="*/ 1138011 h 1758364"/>
                  <a:gd name="connsiteX10" fmla="*/ 1135845 w 3043978"/>
                  <a:gd name="connsiteY10" fmla="*/ 36636 h 1758364"/>
                  <a:gd name="connsiteX11" fmla="*/ 992128 w 3043978"/>
                  <a:gd name="connsiteY11" fmla="*/ 21 h 1758364"/>
                  <a:gd name="connsiteX12" fmla="*/ 886552 w 3043978"/>
                  <a:gd name="connsiteY12" fmla="*/ 20770 h 1758364"/>
                  <a:gd name="connsiteX13" fmla="*/ 861073 w 3043978"/>
                  <a:gd name="connsiteY13" fmla="*/ 34500 h 1758364"/>
                  <a:gd name="connsiteX14" fmla="*/ 33708 w 3043978"/>
                  <a:gd name="connsiteY14" fmla="*/ 509439 h 175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43978" h="1758364">
                    <a:moveTo>
                      <a:pt x="33708" y="509439"/>
                    </a:moveTo>
                    <a:cubicBezTo>
                      <a:pt x="18146" y="518440"/>
                      <a:pt x="1669" y="533086"/>
                      <a:pt x="143" y="550173"/>
                    </a:cubicBezTo>
                    <a:cubicBezTo>
                      <a:pt x="-1688" y="569702"/>
                      <a:pt x="13874" y="596859"/>
                      <a:pt x="54457" y="620354"/>
                    </a:cubicBezTo>
                    <a:lnTo>
                      <a:pt x="1908134" y="1721728"/>
                    </a:lnTo>
                    <a:cubicBezTo>
                      <a:pt x="1947954" y="1744613"/>
                      <a:pt x="2000131" y="1757734"/>
                      <a:pt x="2051851" y="1758344"/>
                    </a:cubicBezTo>
                    <a:cubicBezTo>
                      <a:pt x="2092586" y="1758802"/>
                      <a:pt x="2129813" y="1751631"/>
                      <a:pt x="2157579" y="1737595"/>
                    </a:cubicBezTo>
                    <a:cubicBezTo>
                      <a:pt x="2160478" y="1736527"/>
                      <a:pt x="2180464" y="1725390"/>
                      <a:pt x="2183058" y="1723864"/>
                    </a:cubicBezTo>
                    <a:lnTo>
                      <a:pt x="3010271" y="1248926"/>
                    </a:lnTo>
                    <a:cubicBezTo>
                      <a:pt x="3025832" y="1239925"/>
                      <a:pt x="3042310" y="1225278"/>
                      <a:pt x="3043836" y="1208191"/>
                    </a:cubicBezTo>
                    <a:cubicBezTo>
                      <a:pt x="3045666" y="1188662"/>
                      <a:pt x="3030104" y="1161506"/>
                      <a:pt x="2989522" y="1138011"/>
                    </a:cubicBezTo>
                    <a:lnTo>
                      <a:pt x="1135845" y="36636"/>
                    </a:lnTo>
                    <a:cubicBezTo>
                      <a:pt x="1096025" y="13751"/>
                      <a:pt x="1043847" y="631"/>
                      <a:pt x="992128" y="21"/>
                    </a:cubicBezTo>
                    <a:cubicBezTo>
                      <a:pt x="951392" y="-437"/>
                      <a:pt x="914166" y="6734"/>
                      <a:pt x="886552" y="20770"/>
                    </a:cubicBezTo>
                    <a:cubicBezTo>
                      <a:pt x="883653" y="21837"/>
                      <a:pt x="863667" y="32975"/>
                      <a:pt x="861073" y="34500"/>
                    </a:cubicBezTo>
                    <a:lnTo>
                      <a:pt x="33708" y="509439"/>
                    </a:lnTo>
                    <a:close/>
                  </a:path>
                </a:pathLst>
              </a:custGeom>
              <a:solidFill>
                <a:srgbClr val="6B72A6">
                  <a:alpha val="36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6" name="Forma Livre: Forma 1255">
                <a:extLst>
                  <a:ext uri="{FF2B5EF4-FFF2-40B4-BE49-F238E27FC236}">
                    <a16:creationId xmlns:a16="http://schemas.microsoft.com/office/drawing/2014/main" id="{1E93CBC1-9D95-2240-8865-CDCDFA3D2B52}"/>
                  </a:ext>
                </a:extLst>
              </p:cNvPr>
              <p:cNvSpPr/>
              <p:nvPr/>
            </p:nvSpPr>
            <p:spPr>
              <a:xfrm>
                <a:off x="5090518" y="3651353"/>
                <a:ext cx="3004471" cy="1731947"/>
              </a:xfrm>
              <a:custGeom>
                <a:avLst/>
                <a:gdLst>
                  <a:gd name="connsiteX0" fmla="*/ 31346 w 3004471"/>
                  <a:gd name="connsiteY0" fmla="*/ 502104 h 1731947"/>
                  <a:gd name="connsiteX1" fmla="*/ 71 w 3004471"/>
                  <a:gd name="connsiteY1" fmla="*/ 539787 h 1731947"/>
                  <a:gd name="connsiteX2" fmla="*/ 51790 w 3004471"/>
                  <a:gd name="connsiteY2" fmla="*/ 604323 h 1731947"/>
                  <a:gd name="connsiteX3" fmla="*/ 1888991 w 3004471"/>
                  <a:gd name="connsiteY3" fmla="*/ 1696238 h 1731947"/>
                  <a:gd name="connsiteX4" fmla="*/ 2030419 w 3004471"/>
                  <a:gd name="connsiteY4" fmla="*/ 1731939 h 1731947"/>
                  <a:gd name="connsiteX5" fmla="*/ 2134164 w 3004471"/>
                  <a:gd name="connsiteY5" fmla="*/ 1710732 h 1731947"/>
                  <a:gd name="connsiteX6" fmla="*/ 2159032 w 3004471"/>
                  <a:gd name="connsiteY6" fmla="*/ 1697001 h 1731947"/>
                  <a:gd name="connsiteX7" fmla="*/ 2973125 w 3004471"/>
                  <a:gd name="connsiteY7" fmla="*/ 1229691 h 1731947"/>
                  <a:gd name="connsiteX8" fmla="*/ 3004400 w 3004471"/>
                  <a:gd name="connsiteY8" fmla="*/ 1192007 h 1731947"/>
                  <a:gd name="connsiteX9" fmla="*/ 2952681 w 3004471"/>
                  <a:gd name="connsiteY9" fmla="*/ 1127472 h 1731947"/>
                  <a:gd name="connsiteX10" fmla="*/ 1115481 w 3004471"/>
                  <a:gd name="connsiteY10" fmla="*/ 35709 h 1731947"/>
                  <a:gd name="connsiteX11" fmla="*/ 974052 w 3004471"/>
                  <a:gd name="connsiteY11" fmla="*/ 9 h 1731947"/>
                  <a:gd name="connsiteX12" fmla="*/ 870307 w 3004471"/>
                  <a:gd name="connsiteY12" fmla="*/ 21216 h 1731947"/>
                  <a:gd name="connsiteX13" fmla="*/ 845439 w 3004471"/>
                  <a:gd name="connsiteY13" fmla="*/ 34947 h 1731947"/>
                  <a:gd name="connsiteX14" fmla="*/ 31346 w 3004471"/>
                  <a:gd name="connsiteY14" fmla="*/ 502104 h 173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4471" h="1731947">
                    <a:moveTo>
                      <a:pt x="31346" y="502104"/>
                    </a:moveTo>
                    <a:cubicBezTo>
                      <a:pt x="17616" y="510037"/>
                      <a:pt x="1139" y="523615"/>
                      <a:pt x="71" y="539787"/>
                    </a:cubicBezTo>
                    <a:cubicBezTo>
                      <a:pt x="-1150" y="556875"/>
                      <a:pt x="13344" y="582049"/>
                      <a:pt x="51790" y="604323"/>
                    </a:cubicBezTo>
                    <a:lnTo>
                      <a:pt x="1888991" y="1696238"/>
                    </a:lnTo>
                    <a:cubicBezTo>
                      <a:pt x="1927895" y="1718665"/>
                      <a:pt x="1979309" y="1731481"/>
                      <a:pt x="2030419" y="1731939"/>
                    </a:cubicBezTo>
                    <a:cubicBezTo>
                      <a:pt x="2070849" y="1732244"/>
                      <a:pt x="2107465" y="1724768"/>
                      <a:pt x="2134164" y="1710732"/>
                    </a:cubicBezTo>
                    <a:cubicBezTo>
                      <a:pt x="2136147" y="1709969"/>
                      <a:pt x="2157354" y="1698069"/>
                      <a:pt x="2159032" y="1697001"/>
                    </a:cubicBezTo>
                    <a:lnTo>
                      <a:pt x="2973125" y="1229691"/>
                    </a:lnTo>
                    <a:cubicBezTo>
                      <a:pt x="2986855" y="1221758"/>
                      <a:pt x="3003180" y="1208027"/>
                      <a:pt x="3004400" y="1192007"/>
                    </a:cubicBezTo>
                    <a:cubicBezTo>
                      <a:pt x="3005621" y="1174920"/>
                      <a:pt x="2991127" y="1149747"/>
                      <a:pt x="2952681" y="1127472"/>
                    </a:cubicBezTo>
                    <a:lnTo>
                      <a:pt x="1115481" y="35709"/>
                    </a:lnTo>
                    <a:cubicBezTo>
                      <a:pt x="1076576" y="13282"/>
                      <a:pt x="1025162" y="467"/>
                      <a:pt x="974052" y="9"/>
                    </a:cubicBezTo>
                    <a:cubicBezTo>
                      <a:pt x="933622" y="-296"/>
                      <a:pt x="897006" y="7180"/>
                      <a:pt x="870307" y="21216"/>
                    </a:cubicBezTo>
                    <a:cubicBezTo>
                      <a:pt x="868324" y="21979"/>
                      <a:pt x="847117" y="33879"/>
                      <a:pt x="845439" y="34947"/>
                    </a:cubicBezTo>
                    <a:lnTo>
                      <a:pt x="31346" y="502104"/>
                    </a:lnTo>
                    <a:close/>
                  </a:path>
                </a:pathLst>
              </a:custGeom>
              <a:solidFill>
                <a:srgbClr val="636A9F">
                  <a:alpha val="41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7" name="Forma Livre: Forma 1256">
                <a:extLst>
                  <a:ext uri="{FF2B5EF4-FFF2-40B4-BE49-F238E27FC236}">
                    <a16:creationId xmlns:a16="http://schemas.microsoft.com/office/drawing/2014/main" id="{CC6CDA03-F689-8900-D835-84848FEAD845}"/>
                  </a:ext>
                </a:extLst>
              </p:cNvPr>
              <p:cNvSpPr/>
              <p:nvPr/>
            </p:nvSpPr>
            <p:spPr>
              <a:xfrm>
                <a:off x="5108114" y="3666769"/>
                <a:ext cx="2965312" cy="1705692"/>
              </a:xfrm>
              <a:custGeom>
                <a:avLst/>
                <a:gdLst>
                  <a:gd name="connsiteX0" fmla="*/ 28855 w 2965312"/>
                  <a:gd name="connsiteY0" fmla="*/ 495079 h 1705692"/>
                  <a:gd name="connsiteX1" fmla="*/ 20 w 2965312"/>
                  <a:gd name="connsiteY1" fmla="*/ 529864 h 1705692"/>
                  <a:gd name="connsiteX2" fmla="*/ 49146 w 2965312"/>
                  <a:gd name="connsiteY2" fmla="*/ 588602 h 1705692"/>
                  <a:gd name="connsiteX3" fmla="*/ 1869869 w 2965312"/>
                  <a:gd name="connsiteY3" fmla="*/ 1670905 h 1705692"/>
                  <a:gd name="connsiteX4" fmla="*/ 2009162 w 2965312"/>
                  <a:gd name="connsiteY4" fmla="*/ 1705691 h 1705692"/>
                  <a:gd name="connsiteX5" fmla="*/ 2111076 w 2965312"/>
                  <a:gd name="connsiteY5" fmla="*/ 1684026 h 1705692"/>
                  <a:gd name="connsiteX6" fmla="*/ 2135487 w 2965312"/>
                  <a:gd name="connsiteY6" fmla="*/ 1670295 h 1705692"/>
                  <a:gd name="connsiteX7" fmla="*/ 2936458 w 2965312"/>
                  <a:gd name="connsiteY7" fmla="*/ 1210614 h 1705692"/>
                  <a:gd name="connsiteX8" fmla="*/ 2965293 w 2965312"/>
                  <a:gd name="connsiteY8" fmla="*/ 1175829 h 1705692"/>
                  <a:gd name="connsiteX9" fmla="*/ 2916167 w 2965312"/>
                  <a:gd name="connsiteY9" fmla="*/ 1117091 h 1705692"/>
                  <a:gd name="connsiteX10" fmla="*/ 1095444 w 2965312"/>
                  <a:gd name="connsiteY10" fmla="*/ 34787 h 1705692"/>
                  <a:gd name="connsiteX11" fmla="*/ 956151 w 2965312"/>
                  <a:gd name="connsiteY11" fmla="*/ 2 h 1705692"/>
                  <a:gd name="connsiteX12" fmla="*/ 854237 w 2965312"/>
                  <a:gd name="connsiteY12" fmla="*/ 21667 h 1705692"/>
                  <a:gd name="connsiteX13" fmla="*/ 829827 w 2965312"/>
                  <a:gd name="connsiteY13" fmla="*/ 35398 h 1705692"/>
                  <a:gd name="connsiteX14" fmla="*/ 28855 w 2965312"/>
                  <a:gd name="connsiteY14" fmla="*/ 495079 h 170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65312" h="1705692">
                    <a:moveTo>
                      <a:pt x="28855" y="495079"/>
                    </a:moveTo>
                    <a:cubicBezTo>
                      <a:pt x="16955" y="501944"/>
                      <a:pt x="630" y="514608"/>
                      <a:pt x="20" y="529864"/>
                    </a:cubicBezTo>
                    <a:cubicBezTo>
                      <a:pt x="-590" y="544510"/>
                      <a:pt x="12683" y="567548"/>
                      <a:pt x="49146" y="588602"/>
                    </a:cubicBezTo>
                    <a:lnTo>
                      <a:pt x="1869869" y="1670905"/>
                    </a:lnTo>
                    <a:cubicBezTo>
                      <a:pt x="1908011" y="1692875"/>
                      <a:pt x="1958663" y="1705385"/>
                      <a:pt x="2009162" y="1705691"/>
                    </a:cubicBezTo>
                    <a:cubicBezTo>
                      <a:pt x="2049287" y="1705843"/>
                      <a:pt x="2085292" y="1698215"/>
                      <a:pt x="2111076" y="1684026"/>
                    </a:cubicBezTo>
                    <a:cubicBezTo>
                      <a:pt x="2111991" y="1683721"/>
                      <a:pt x="2134571" y="1670905"/>
                      <a:pt x="2135487" y="1670295"/>
                    </a:cubicBezTo>
                    <a:lnTo>
                      <a:pt x="2936458" y="1210614"/>
                    </a:lnTo>
                    <a:cubicBezTo>
                      <a:pt x="2948358" y="1203748"/>
                      <a:pt x="2964683" y="1191085"/>
                      <a:pt x="2965293" y="1175829"/>
                    </a:cubicBezTo>
                    <a:cubicBezTo>
                      <a:pt x="2965903" y="1161183"/>
                      <a:pt x="2952630" y="1137992"/>
                      <a:pt x="2916167" y="1117091"/>
                    </a:cubicBezTo>
                    <a:lnTo>
                      <a:pt x="1095444" y="34787"/>
                    </a:lnTo>
                    <a:cubicBezTo>
                      <a:pt x="1057302" y="12818"/>
                      <a:pt x="1006651" y="307"/>
                      <a:pt x="956151" y="2"/>
                    </a:cubicBezTo>
                    <a:cubicBezTo>
                      <a:pt x="916179" y="-150"/>
                      <a:pt x="880021" y="7478"/>
                      <a:pt x="854237" y="21667"/>
                    </a:cubicBezTo>
                    <a:cubicBezTo>
                      <a:pt x="853322" y="21972"/>
                      <a:pt x="830742" y="34787"/>
                      <a:pt x="829827" y="35398"/>
                    </a:cubicBezTo>
                    <a:lnTo>
                      <a:pt x="28855" y="495079"/>
                    </a:lnTo>
                    <a:close/>
                  </a:path>
                </a:pathLst>
              </a:custGeom>
              <a:solidFill>
                <a:srgbClr val="5A6197">
                  <a:alpha val="4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8" name="Forma Livre: Forma 1257">
                <a:extLst>
                  <a:ext uri="{FF2B5EF4-FFF2-40B4-BE49-F238E27FC236}">
                    <a16:creationId xmlns:a16="http://schemas.microsoft.com/office/drawing/2014/main" id="{29B4C1D0-DDD1-FF2A-0219-CEA4E9DF09D4}"/>
                  </a:ext>
                </a:extLst>
              </p:cNvPr>
              <p:cNvSpPr/>
              <p:nvPr/>
            </p:nvSpPr>
            <p:spPr>
              <a:xfrm>
                <a:off x="5125679" y="3682333"/>
                <a:ext cx="2925758" cy="1679446"/>
              </a:xfrm>
              <a:custGeom>
                <a:avLst/>
                <a:gdLst>
                  <a:gd name="connsiteX0" fmla="*/ 1987783 w 2925758"/>
                  <a:gd name="connsiteY0" fmla="*/ 1679447 h 1679446"/>
                  <a:gd name="connsiteX1" fmla="*/ 2087713 w 2925758"/>
                  <a:gd name="connsiteY1" fmla="*/ 1657325 h 1679446"/>
                  <a:gd name="connsiteX2" fmla="*/ 2899365 w 2925758"/>
                  <a:gd name="connsiteY2" fmla="*/ 1191541 h 1679446"/>
                  <a:gd name="connsiteX3" fmla="*/ 2925759 w 2925758"/>
                  <a:gd name="connsiteY3" fmla="*/ 1159807 h 1679446"/>
                  <a:gd name="connsiteX4" fmla="*/ 2879226 w 2925758"/>
                  <a:gd name="connsiteY4" fmla="*/ 1106714 h 1679446"/>
                  <a:gd name="connsiteX5" fmla="*/ 1074980 w 2925758"/>
                  <a:gd name="connsiteY5" fmla="*/ 33870 h 1679446"/>
                  <a:gd name="connsiteX6" fmla="*/ 937976 w 2925758"/>
                  <a:gd name="connsiteY6" fmla="*/ 0 h 1679446"/>
                  <a:gd name="connsiteX7" fmla="*/ 838045 w 2925758"/>
                  <a:gd name="connsiteY7" fmla="*/ 22122 h 1679446"/>
                  <a:gd name="connsiteX8" fmla="*/ 26394 w 2925758"/>
                  <a:gd name="connsiteY8" fmla="*/ 487906 h 1679446"/>
                  <a:gd name="connsiteX9" fmla="*/ 0 w 2925758"/>
                  <a:gd name="connsiteY9" fmla="*/ 519640 h 1679446"/>
                  <a:gd name="connsiteX10" fmla="*/ 46533 w 2925758"/>
                  <a:gd name="connsiteY10" fmla="*/ 572733 h 1679446"/>
                  <a:gd name="connsiteX11" fmla="*/ 1850778 w 2925758"/>
                  <a:gd name="connsiteY11" fmla="*/ 1645577 h 1679446"/>
                  <a:gd name="connsiteX12" fmla="*/ 1987783 w 2925758"/>
                  <a:gd name="connsiteY12" fmla="*/ 1679447 h 16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5758" h="1679446">
                    <a:moveTo>
                      <a:pt x="1987783" y="1679447"/>
                    </a:moveTo>
                    <a:cubicBezTo>
                      <a:pt x="2027450" y="1679447"/>
                      <a:pt x="2062998" y="1671666"/>
                      <a:pt x="2087713" y="1657325"/>
                    </a:cubicBezTo>
                    <a:lnTo>
                      <a:pt x="2899365" y="1191541"/>
                    </a:lnTo>
                    <a:cubicBezTo>
                      <a:pt x="2909281" y="1185743"/>
                      <a:pt x="2925759" y="1174148"/>
                      <a:pt x="2925759" y="1159807"/>
                    </a:cubicBezTo>
                    <a:cubicBezTo>
                      <a:pt x="2925759" y="1147754"/>
                      <a:pt x="2913553" y="1126548"/>
                      <a:pt x="2879226" y="1106714"/>
                    </a:cubicBezTo>
                    <a:lnTo>
                      <a:pt x="1074980" y="33870"/>
                    </a:lnTo>
                    <a:cubicBezTo>
                      <a:pt x="1037754" y="12358"/>
                      <a:pt x="987865" y="0"/>
                      <a:pt x="937976" y="0"/>
                    </a:cubicBezTo>
                    <a:cubicBezTo>
                      <a:pt x="898309" y="0"/>
                      <a:pt x="862761" y="7933"/>
                      <a:pt x="838045" y="22122"/>
                    </a:cubicBezTo>
                    <a:lnTo>
                      <a:pt x="26394" y="487906"/>
                    </a:lnTo>
                    <a:cubicBezTo>
                      <a:pt x="16477" y="493704"/>
                      <a:pt x="0" y="505299"/>
                      <a:pt x="0" y="519640"/>
                    </a:cubicBezTo>
                    <a:cubicBezTo>
                      <a:pt x="0" y="531692"/>
                      <a:pt x="12206" y="552899"/>
                      <a:pt x="46533" y="572733"/>
                    </a:cubicBezTo>
                    <a:lnTo>
                      <a:pt x="1850778" y="1645577"/>
                    </a:lnTo>
                    <a:cubicBezTo>
                      <a:pt x="1888004" y="1667089"/>
                      <a:pt x="1938046" y="1679447"/>
                      <a:pt x="1987783" y="1679447"/>
                    </a:cubicBezTo>
                    <a:close/>
                  </a:path>
                </a:pathLst>
              </a:custGeom>
              <a:solidFill>
                <a:srgbClr val="52598F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259" name="Gráfico 3">
              <a:extLst>
                <a:ext uri="{FF2B5EF4-FFF2-40B4-BE49-F238E27FC236}">
                  <a16:creationId xmlns:a16="http://schemas.microsoft.com/office/drawing/2014/main" id="{83B14A15-60D3-92DE-A064-803CE0324F9E}"/>
                </a:ext>
              </a:extLst>
            </p:cNvPr>
            <p:cNvGrpSpPr/>
            <p:nvPr/>
          </p:nvGrpSpPr>
          <p:grpSpPr>
            <a:xfrm>
              <a:off x="5115467" y="2651787"/>
              <a:ext cx="1574319" cy="1834862"/>
              <a:chOff x="5115467" y="2651787"/>
              <a:chExt cx="1574319" cy="1834862"/>
            </a:xfrm>
          </p:grpSpPr>
          <p:grpSp>
            <p:nvGrpSpPr>
              <p:cNvPr id="1260" name="Gráfico 3">
                <a:extLst>
                  <a:ext uri="{FF2B5EF4-FFF2-40B4-BE49-F238E27FC236}">
                    <a16:creationId xmlns:a16="http://schemas.microsoft.com/office/drawing/2014/main" id="{FD8B28EC-63D4-BD51-3739-F6F7D6311502}"/>
                  </a:ext>
                </a:extLst>
              </p:cNvPr>
              <p:cNvGrpSpPr/>
              <p:nvPr/>
            </p:nvGrpSpPr>
            <p:grpSpPr>
              <a:xfrm>
                <a:off x="5162143" y="2651787"/>
                <a:ext cx="1527643" cy="1792002"/>
                <a:chOff x="5162143" y="2651787"/>
                <a:chExt cx="1527643" cy="1792002"/>
              </a:xfrm>
            </p:grpSpPr>
            <p:sp>
              <p:nvSpPr>
                <p:cNvPr id="1261" name="Forma Livre: Forma 1260">
                  <a:extLst>
                    <a:ext uri="{FF2B5EF4-FFF2-40B4-BE49-F238E27FC236}">
                      <a16:creationId xmlns:a16="http://schemas.microsoft.com/office/drawing/2014/main" id="{C276A063-204F-D859-0444-B533C4DAA4A7}"/>
                    </a:ext>
                  </a:extLst>
                </p:cNvPr>
                <p:cNvSpPr/>
                <p:nvPr/>
              </p:nvSpPr>
              <p:spPr>
                <a:xfrm>
                  <a:off x="5390686" y="2651787"/>
                  <a:ext cx="1299099" cy="694900"/>
                </a:xfrm>
                <a:custGeom>
                  <a:avLst/>
                  <a:gdLst>
                    <a:gd name="connsiteX0" fmla="*/ 0 w 1299099"/>
                    <a:gd name="connsiteY0" fmla="*/ 465136 h 694900"/>
                    <a:gd name="connsiteX1" fmla="*/ 469446 w 1299099"/>
                    <a:gd name="connsiteY1" fmla="*/ 694901 h 694900"/>
                    <a:gd name="connsiteX2" fmla="*/ 1299100 w 1299099"/>
                    <a:gd name="connsiteY2" fmla="*/ 219505 h 694900"/>
                    <a:gd name="connsiteX3" fmla="*/ 905022 w 1299099"/>
                    <a:gd name="connsiteY3" fmla="*/ 8201 h 694900"/>
                    <a:gd name="connsiteX4" fmla="*/ 841249 w 1299099"/>
                    <a:gd name="connsiteY4" fmla="*/ 8048 h 694900"/>
                    <a:gd name="connsiteX5" fmla="*/ 0 w 1299099"/>
                    <a:gd name="connsiteY5" fmla="*/ 465136 h 694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099" h="694900">
                      <a:moveTo>
                        <a:pt x="0" y="465136"/>
                      </a:moveTo>
                      <a:lnTo>
                        <a:pt x="469446" y="694901"/>
                      </a:lnTo>
                      <a:lnTo>
                        <a:pt x="1299100" y="219505"/>
                      </a:lnTo>
                      <a:lnTo>
                        <a:pt x="905022" y="8201"/>
                      </a:lnTo>
                      <a:cubicBezTo>
                        <a:pt x="885188" y="-2631"/>
                        <a:pt x="861083" y="-2784"/>
                        <a:pt x="841249" y="8048"/>
                      </a:cubicBezTo>
                      <a:lnTo>
                        <a:pt x="0" y="4651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7061207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2" name="Forma Livre: Forma 1261">
                  <a:extLst>
                    <a:ext uri="{FF2B5EF4-FFF2-40B4-BE49-F238E27FC236}">
                      <a16:creationId xmlns:a16="http://schemas.microsoft.com/office/drawing/2014/main" id="{5ECD6575-6248-B8C2-5E21-0624B7E939BF}"/>
                    </a:ext>
                  </a:extLst>
                </p:cNvPr>
                <p:cNvSpPr/>
                <p:nvPr/>
              </p:nvSpPr>
              <p:spPr>
                <a:xfrm>
                  <a:off x="5162143" y="3107359"/>
                  <a:ext cx="697989" cy="1336430"/>
                </a:xfrm>
                <a:custGeom>
                  <a:avLst/>
                  <a:gdLst>
                    <a:gd name="connsiteX0" fmla="*/ 0 w 697989"/>
                    <a:gd name="connsiteY0" fmla="*/ 580924 h 1336430"/>
                    <a:gd name="connsiteX1" fmla="*/ 0 w 697989"/>
                    <a:gd name="connsiteY1" fmla="*/ 909703 h 1336430"/>
                    <a:gd name="connsiteX2" fmla="*/ 697990 w 697989"/>
                    <a:gd name="connsiteY2" fmla="*/ 1336431 h 1336430"/>
                    <a:gd name="connsiteX3" fmla="*/ 697990 w 697989"/>
                    <a:gd name="connsiteY3" fmla="*/ 239328 h 1336430"/>
                    <a:gd name="connsiteX4" fmla="*/ 294757 w 697989"/>
                    <a:gd name="connsiteY4" fmla="*/ 8801 h 1336430"/>
                    <a:gd name="connsiteX5" fmla="*/ 205201 w 697989"/>
                    <a:gd name="connsiteY5" fmla="*/ 36416 h 1336430"/>
                    <a:gd name="connsiteX6" fmla="*/ 47143 w 697989"/>
                    <a:gd name="connsiteY6" fmla="*/ 370840 h 1336430"/>
                    <a:gd name="connsiteX7" fmla="*/ 0 w 697989"/>
                    <a:gd name="connsiteY7" fmla="*/ 580924 h 133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7989" h="1336430">
                      <a:moveTo>
                        <a:pt x="0" y="580924"/>
                      </a:moveTo>
                      <a:lnTo>
                        <a:pt x="0" y="909703"/>
                      </a:lnTo>
                      <a:lnTo>
                        <a:pt x="697990" y="1336431"/>
                      </a:lnTo>
                      <a:lnTo>
                        <a:pt x="697990" y="239328"/>
                      </a:lnTo>
                      <a:lnTo>
                        <a:pt x="294757" y="8801"/>
                      </a:lnTo>
                      <a:cubicBezTo>
                        <a:pt x="262566" y="-10117"/>
                        <a:pt x="221221" y="2546"/>
                        <a:pt x="205201" y="36416"/>
                      </a:cubicBezTo>
                      <a:lnTo>
                        <a:pt x="47143" y="370840"/>
                      </a:lnTo>
                      <a:cubicBezTo>
                        <a:pt x="16019" y="436444"/>
                        <a:pt x="0" y="508302"/>
                        <a:pt x="0" y="5809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0841903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3" name="Forma Livre: Forma 1262">
                  <a:extLst>
                    <a:ext uri="{FF2B5EF4-FFF2-40B4-BE49-F238E27FC236}">
                      <a16:creationId xmlns:a16="http://schemas.microsoft.com/office/drawing/2014/main" id="{5C696C5A-BEDC-570A-E90D-F80C51A827DA}"/>
                    </a:ext>
                  </a:extLst>
                </p:cNvPr>
                <p:cNvSpPr/>
                <p:nvPr/>
              </p:nvSpPr>
              <p:spPr>
                <a:xfrm>
                  <a:off x="5860132" y="2871292"/>
                  <a:ext cx="829654" cy="1572497"/>
                </a:xfrm>
                <a:custGeom>
                  <a:avLst/>
                  <a:gdLst>
                    <a:gd name="connsiteX0" fmla="*/ 0 w 829654"/>
                    <a:gd name="connsiteY0" fmla="*/ 475396 h 1572497"/>
                    <a:gd name="connsiteX1" fmla="*/ 0 w 829654"/>
                    <a:gd name="connsiteY1" fmla="*/ 1572498 h 1572497"/>
                    <a:gd name="connsiteX2" fmla="*/ 829654 w 829654"/>
                    <a:gd name="connsiteY2" fmla="*/ 1093593 h 1572497"/>
                    <a:gd name="connsiteX3" fmla="*/ 829654 w 829654"/>
                    <a:gd name="connsiteY3" fmla="*/ 0 h 1572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654" h="1572497">
                      <a:moveTo>
                        <a:pt x="0" y="475396"/>
                      </a:moveTo>
                      <a:lnTo>
                        <a:pt x="0" y="1572498"/>
                      </a:lnTo>
                      <a:lnTo>
                        <a:pt x="829654" y="1093593"/>
                      </a:lnTo>
                      <a:lnTo>
                        <a:pt x="82965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0599819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64" name="Gráfico 3">
                <a:extLst>
                  <a:ext uri="{FF2B5EF4-FFF2-40B4-BE49-F238E27FC236}">
                    <a16:creationId xmlns:a16="http://schemas.microsoft.com/office/drawing/2014/main" id="{D88D1608-263F-0AE3-3607-0CC4940EC132}"/>
                  </a:ext>
                </a:extLst>
              </p:cNvPr>
              <p:cNvGrpSpPr/>
              <p:nvPr/>
            </p:nvGrpSpPr>
            <p:grpSpPr>
              <a:xfrm>
                <a:off x="5284370" y="3200830"/>
                <a:ext cx="488646" cy="619520"/>
                <a:chOff x="5284370" y="3200830"/>
                <a:chExt cx="488646" cy="619520"/>
              </a:xfrm>
            </p:grpSpPr>
            <p:sp>
              <p:nvSpPr>
                <p:cNvPr id="1265" name="Forma Livre: Forma 1264">
                  <a:extLst>
                    <a:ext uri="{FF2B5EF4-FFF2-40B4-BE49-F238E27FC236}">
                      <a16:creationId xmlns:a16="http://schemas.microsoft.com/office/drawing/2014/main" id="{1C40FC0B-EA9E-D858-194C-E5A3FE8FE88C}"/>
                    </a:ext>
                  </a:extLst>
                </p:cNvPr>
                <p:cNvSpPr/>
                <p:nvPr/>
              </p:nvSpPr>
              <p:spPr>
                <a:xfrm>
                  <a:off x="5642726" y="3732854"/>
                  <a:ext cx="82995" cy="76970"/>
                </a:xfrm>
                <a:custGeom>
                  <a:avLst/>
                  <a:gdLst>
                    <a:gd name="connsiteX0" fmla="*/ 18765 w 82995"/>
                    <a:gd name="connsiteY0" fmla="*/ 1657 h 76970"/>
                    <a:gd name="connsiteX1" fmla="*/ 65908 w 82995"/>
                    <a:gd name="connsiteY1" fmla="*/ 29119 h 76970"/>
                    <a:gd name="connsiteX2" fmla="*/ 82996 w 82995"/>
                    <a:gd name="connsiteY2" fmla="*/ 58869 h 76970"/>
                    <a:gd name="connsiteX3" fmla="*/ 82996 w 82995"/>
                    <a:gd name="connsiteY3" fmla="*/ 61157 h 76970"/>
                    <a:gd name="connsiteX4" fmla="*/ 59196 w 82995"/>
                    <a:gd name="connsiteY4" fmla="*/ 74736 h 76970"/>
                    <a:gd name="connsiteX5" fmla="*/ 16477 w 82995"/>
                    <a:gd name="connsiteY5" fmla="*/ 49868 h 76970"/>
                    <a:gd name="connsiteX6" fmla="*/ 0 w 82995"/>
                    <a:gd name="connsiteY6" fmla="*/ 21338 h 76970"/>
                    <a:gd name="connsiteX7" fmla="*/ 0 w 82995"/>
                    <a:gd name="connsiteY7" fmla="*/ 12489 h 76970"/>
                    <a:gd name="connsiteX8" fmla="*/ 18765 w 82995"/>
                    <a:gd name="connsiteY8" fmla="*/ 1657 h 7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995" h="76970">
                      <a:moveTo>
                        <a:pt x="18765" y="1657"/>
                      </a:moveTo>
                      <a:lnTo>
                        <a:pt x="65908" y="29119"/>
                      </a:lnTo>
                      <a:cubicBezTo>
                        <a:pt x="76435" y="35221"/>
                        <a:pt x="82996" y="46511"/>
                        <a:pt x="82996" y="58869"/>
                      </a:cubicBezTo>
                      <a:lnTo>
                        <a:pt x="82996" y="61157"/>
                      </a:lnTo>
                      <a:cubicBezTo>
                        <a:pt x="82996" y="73363"/>
                        <a:pt x="69722" y="80991"/>
                        <a:pt x="59196" y="74736"/>
                      </a:cubicBezTo>
                      <a:lnTo>
                        <a:pt x="16477" y="49868"/>
                      </a:lnTo>
                      <a:cubicBezTo>
                        <a:pt x="6255" y="43918"/>
                        <a:pt x="0" y="33085"/>
                        <a:pt x="0" y="21338"/>
                      </a:cubicBezTo>
                      <a:lnTo>
                        <a:pt x="0" y="12489"/>
                      </a:lnTo>
                      <a:cubicBezTo>
                        <a:pt x="152" y="2877"/>
                        <a:pt x="10527" y="-3073"/>
                        <a:pt x="18765" y="16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1023739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6" name="Forma Livre: Forma 1265">
                  <a:extLst>
                    <a:ext uri="{FF2B5EF4-FFF2-40B4-BE49-F238E27FC236}">
                      <a16:creationId xmlns:a16="http://schemas.microsoft.com/office/drawing/2014/main" id="{3F6E1956-0875-F6C3-C9F6-173F1493E33C}"/>
                    </a:ext>
                  </a:extLst>
                </p:cNvPr>
                <p:cNvSpPr/>
                <p:nvPr/>
              </p:nvSpPr>
              <p:spPr>
                <a:xfrm>
                  <a:off x="5642726" y="3754039"/>
                  <a:ext cx="82995" cy="66312"/>
                </a:xfrm>
                <a:custGeom>
                  <a:avLst/>
                  <a:gdLst>
                    <a:gd name="connsiteX0" fmla="*/ 16477 w 82995"/>
                    <a:gd name="connsiteY0" fmla="*/ 28682 h 66312"/>
                    <a:gd name="connsiteX1" fmla="*/ 59196 w 82995"/>
                    <a:gd name="connsiteY1" fmla="*/ 53551 h 66312"/>
                    <a:gd name="connsiteX2" fmla="*/ 82843 w 82995"/>
                    <a:gd name="connsiteY2" fmla="*/ 41193 h 66312"/>
                    <a:gd name="connsiteX3" fmla="*/ 82996 w 82995"/>
                    <a:gd name="connsiteY3" fmla="*/ 42413 h 66312"/>
                    <a:gd name="connsiteX4" fmla="*/ 82996 w 82995"/>
                    <a:gd name="connsiteY4" fmla="*/ 50499 h 66312"/>
                    <a:gd name="connsiteX5" fmla="*/ 59196 w 82995"/>
                    <a:gd name="connsiteY5" fmla="*/ 64078 h 66312"/>
                    <a:gd name="connsiteX6" fmla="*/ 16477 w 82995"/>
                    <a:gd name="connsiteY6" fmla="*/ 39210 h 66312"/>
                    <a:gd name="connsiteX7" fmla="*/ 0 w 82995"/>
                    <a:gd name="connsiteY7" fmla="*/ 10680 h 66312"/>
                    <a:gd name="connsiteX8" fmla="*/ 0 w 82995"/>
                    <a:gd name="connsiteY8" fmla="*/ 0 h 66312"/>
                    <a:gd name="connsiteX9" fmla="*/ 16477 w 82995"/>
                    <a:gd name="connsiteY9" fmla="*/ 28682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2995" h="66312">
                      <a:moveTo>
                        <a:pt x="16477" y="28682"/>
                      </a:moveTo>
                      <a:lnTo>
                        <a:pt x="59196" y="53551"/>
                      </a:lnTo>
                      <a:cubicBezTo>
                        <a:pt x="69417" y="59501"/>
                        <a:pt x="81928" y="52635"/>
                        <a:pt x="82843" y="41193"/>
                      </a:cubicBezTo>
                      <a:cubicBezTo>
                        <a:pt x="82843" y="41193"/>
                        <a:pt x="82996" y="42108"/>
                        <a:pt x="82996" y="42413"/>
                      </a:cubicBezTo>
                      <a:lnTo>
                        <a:pt x="82996" y="50499"/>
                      </a:lnTo>
                      <a:cubicBezTo>
                        <a:pt x="82996" y="62705"/>
                        <a:pt x="69722" y="70333"/>
                        <a:pt x="59196" y="64078"/>
                      </a:cubicBezTo>
                      <a:lnTo>
                        <a:pt x="16477" y="39210"/>
                      </a:lnTo>
                      <a:cubicBezTo>
                        <a:pt x="6255" y="33260"/>
                        <a:pt x="0" y="22427"/>
                        <a:pt x="0" y="10680"/>
                      </a:cubicBezTo>
                      <a:lnTo>
                        <a:pt x="0" y="0"/>
                      </a:lnTo>
                      <a:cubicBezTo>
                        <a:pt x="152" y="11900"/>
                        <a:pt x="6408" y="22732"/>
                        <a:pt x="16477" y="28682"/>
                      </a:cubicBezTo>
                      <a:close/>
                    </a:path>
                  </a:pathLst>
                </a:custGeom>
                <a:solidFill>
                  <a:srgbClr val="A4ABDE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7" name="Forma Livre: Forma 1266">
                  <a:extLst>
                    <a:ext uri="{FF2B5EF4-FFF2-40B4-BE49-F238E27FC236}">
                      <a16:creationId xmlns:a16="http://schemas.microsoft.com/office/drawing/2014/main" id="{E01363F9-18F0-09C4-7D71-EA4312D03D8D}"/>
                    </a:ext>
                  </a:extLst>
                </p:cNvPr>
                <p:cNvSpPr/>
                <p:nvPr/>
              </p:nvSpPr>
              <p:spPr>
                <a:xfrm>
                  <a:off x="5284370" y="3200830"/>
                  <a:ext cx="488646" cy="531820"/>
                </a:xfrm>
                <a:custGeom>
                  <a:avLst/>
                  <a:gdLst>
                    <a:gd name="connsiteX0" fmla="*/ 159714 w 488646"/>
                    <a:gd name="connsiteY0" fmla="*/ 6260 h 531820"/>
                    <a:gd name="connsiteX1" fmla="*/ 97772 w 488646"/>
                    <a:gd name="connsiteY1" fmla="*/ 25330 h 531820"/>
                    <a:gd name="connsiteX2" fmla="*/ 3639 w 488646"/>
                    <a:gd name="connsiteY2" fmla="*/ 229616 h 531820"/>
                    <a:gd name="connsiteX3" fmla="*/ 21642 w 488646"/>
                    <a:gd name="connsiteY3" fmla="*/ 284235 h 531820"/>
                    <a:gd name="connsiteX4" fmla="*/ 444250 w 488646"/>
                    <a:gd name="connsiteY4" fmla="*/ 527883 h 531820"/>
                    <a:gd name="connsiteX5" fmla="*/ 488646 w 488646"/>
                    <a:gd name="connsiteY5" fmla="*/ 502099 h 531820"/>
                    <a:gd name="connsiteX6" fmla="*/ 488646 w 488646"/>
                    <a:gd name="connsiteY6" fmla="*/ 237550 h 531820"/>
                    <a:gd name="connsiteX7" fmla="*/ 458133 w 488646"/>
                    <a:gd name="connsiteY7" fmla="*/ 185220 h 531820"/>
                    <a:gd name="connsiteX8" fmla="*/ 159714 w 488646"/>
                    <a:gd name="connsiteY8" fmla="*/ 6260 h 531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646" h="531820">
                      <a:moveTo>
                        <a:pt x="159714" y="6260"/>
                      </a:moveTo>
                      <a:cubicBezTo>
                        <a:pt x="137439" y="-7166"/>
                        <a:pt x="108605" y="1835"/>
                        <a:pt x="97772" y="25330"/>
                      </a:cubicBezTo>
                      <a:lnTo>
                        <a:pt x="3639" y="229616"/>
                      </a:lnTo>
                      <a:cubicBezTo>
                        <a:pt x="-5210" y="249755"/>
                        <a:pt x="2571" y="273250"/>
                        <a:pt x="21642" y="284235"/>
                      </a:cubicBezTo>
                      <a:lnTo>
                        <a:pt x="444250" y="527883"/>
                      </a:lnTo>
                      <a:cubicBezTo>
                        <a:pt x="464083" y="539173"/>
                        <a:pt x="488646" y="524831"/>
                        <a:pt x="488646" y="502099"/>
                      </a:cubicBezTo>
                      <a:lnTo>
                        <a:pt x="488646" y="237550"/>
                      </a:lnTo>
                      <a:cubicBezTo>
                        <a:pt x="488646" y="215885"/>
                        <a:pt x="476899" y="195899"/>
                        <a:pt x="458133" y="185220"/>
                      </a:cubicBezTo>
                      <a:lnTo>
                        <a:pt x="159714" y="6260"/>
                      </a:lnTo>
                      <a:close/>
                    </a:path>
                  </a:pathLst>
                </a:custGeom>
                <a:gradFill>
                  <a:gsLst>
                    <a:gs pos="505">
                      <a:srgbClr val="290B61"/>
                    </a:gs>
                    <a:gs pos="53540">
                      <a:srgbClr val="430D8B"/>
                    </a:gs>
                    <a:gs pos="100000">
                      <a:srgbClr val="33065C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8" name="Forma Livre: Forma 1267">
                  <a:extLst>
                    <a:ext uri="{FF2B5EF4-FFF2-40B4-BE49-F238E27FC236}">
                      <a16:creationId xmlns:a16="http://schemas.microsoft.com/office/drawing/2014/main" id="{8252E007-F4AE-3D8E-A53B-B54DFE03176F}"/>
                    </a:ext>
                  </a:extLst>
                </p:cNvPr>
                <p:cNvSpPr/>
                <p:nvPr/>
              </p:nvSpPr>
              <p:spPr>
                <a:xfrm>
                  <a:off x="5299494" y="3216091"/>
                  <a:ext cx="458266" cy="501331"/>
                </a:xfrm>
                <a:custGeom>
                  <a:avLst/>
                  <a:gdLst>
                    <a:gd name="connsiteX0" fmla="*/ 443620 w 458266"/>
                    <a:gd name="connsiteY0" fmla="*/ 501332 h 501331"/>
                    <a:gd name="connsiteX1" fmla="*/ 436602 w 458266"/>
                    <a:gd name="connsiteY1" fmla="*/ 499349 h 501331"/>
                    <a:gd name="connsiteX2" fmla="*/ 13994 w 458266"/>
                    <a:gd name="connsiteY2" fmla="*/ 255701 h 501331"/>
                    <a:gd name="connsiteX3" fmla="*/ 2399 w 458266"/>
                    <a:gd name="connsiteY3" fmla="*/ 220458 h 501331"/>
                    <a:gd name="connsiteX4" fmla="*/ 96532 w 458266"/>
                    <a:gd name="connsiteY4" fmla="*/ 16477 h 501331"/>
                    <a:gd name="connsiteX5" fmla="*/ 122316 w 458266"/>
                    <a:gd name="connsiteY5" fmla="*/ 0 h 501331"/>
                    <a:gd name="connsiteX6" fmla="*/ 136810 w 458266"/>
                    <a:gd name="connsiteY6" fmla="*/ 4119 h 501331"/>
                    <a:gd name="connsiteX7" fmla="*/ 435076 w 458266"/>
                    <a:gd name="connsiteY7" fmla="*/ 183079 h 501331"/>
                    <a:gd name="connsiteX8" fmla="*/ 458266 w 458266"/>
                    <a:gd name="connsiteY8" fmla="*/ 222289 h 501331"/>
                    <a:gd name="connsiteX9" fmla="*/ 458266 w 458266"/>
                    <a:gd name="connsiteY9" fmla="*/ 486838 h 501331"/>
                    <a:gd name="connsiteX10" fmla="*/ 453994 w 458266"/>
                    <a:gd name="connsiteY10" fmla="*/ 497213 h 501331"/>
                    <a:gd name="connsiteX11" fmla="*/ 443620 w 458266"/>
                    <a:gd name="connsiteY11" fmla="*/ 501332 h 50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8266" h="501331">
                      <a:moveTo>
                        <a:pt x="443620" y="501332"/>
                      </a:moveTo>
                      <a:cubicBezTo>
                        <a:pt x="441179" y="501332"/>
                        <a:pt x="438738" y="500722"/>
                        <a:pt x="436602" y="499349"/>
                      </a:cubicBezTo>
                      <a:lnTo>
                        <a:pt x="13994" y="255701"/>
                      </a:lnTo>
                      <a:cubicBezTo>
                        <a:pt x="1636" y="248683"/>
                        <a:pt x="-3398" y="233579"/>
                        <a:pt x="2399" y="220458"/>
                      </a:cubicBezTo>
                      <a:lnTo>
                        <a:pt x="96532" y="16477"/>
                      </a:lnTo>
                      <a:cubicBezTo>
                        <a:pt x="101110" y="6408"/>
                        <a:pt x="111178" y="0"/>
                        <a:pt x="122316" y="0"/>
                      </a:cubicBezTo>
                      <a:cubicBezTo>
                        <a:pt x="127351" y="0"/>
                        <a:pt x="132385" y="1373"/>
                        <a:pt x="136810" y="4119"/>
                      </a:cubicBezTo>
                      <a:lnTo>
                        <a:pt x="435076" y="183079"/>
                      </a:lnTo>
                      <a:cubicBezTo>
                        <a:pt x="449418" y="191165"/>
                        <a:pt x="458266" y="206117"/>
                        <a:pt x="458266" y="222289"/>
                      </a:cubicBezTo>
                      <a:lnTo>
                        <a:pt x="458266" y="486838"/>
                      </a:lnTo>
                      <a:cubicBezTo>
                        <a:pt x="458266" y="491873"/>
                        <a:pt x="455978" y="495229"/>
                        <a:pt x="453994" y="497213"/>
                      </a:cubicBezTo>
                      <a:cubicBezTo>
                        <a:pt x="451096" y="499806"/>
                        <a:pt x="447434" y="501332"/>
                        <a:pt x="443620" y="501332"/>
                      </a:cubicBezTo>
                      <a:close/>
                    </a:path>
                  </a:pathLst>
                </a:custGeom>
                <a:solidFill>
                  <a:srgbClr val="004260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69" name="Forma Livre: Forma 1268">
                <a:extLst>
                  <a:ext uri="{FF2B5EF4-FFF2-40B4-BE49-F238E27FC236}">
                    <a16:creationId xmlns:a16="http://schemas.microsoft.com/office/drawing/2014/main" id="{73435D33-8359-E722-A24C-FB9B6325C22E}"/>
                  </a:ext>
                </a:extLst>
              </p:cNvPr>
              <p:cNvSpPr/>
              <p:nvPr/>
            </p:nvSpPr>
            <p:spPr>
              <a:xfrm>
                <a:off x="5309521" y="3163574"/>
                <a:ext cx="113074" cy="442018"/>
              </a:xfrm>
              <a:custGeom>
                <a:avLst/>
                <a:gdLst>
                  <a:gd name="connsiteX0" fmla="*/ 105575 w 113074"/>
                  <a:gd name="connsiteY0" fmla="*/ 442019 h 442018"/>
                  <a:gd name="connsiteX1" fmla="*/ 111983 w 113074"/>
                  <a:gd name="connsiteY1" fmla="*/ 438357 h 442018"/>
                  <a:gd name="connsiteX2" fmla="*/ 109390 w 113074"/>
                  <a:gd name="connsiteY2" fmla="*/ 428135 h 442018"/>
                  <a:gd name="connsiteX3" fmla="*/ 58585 w 113074"/>
                  <a:gd name="connsiteY3" fmla="*/ 397469 h 442018"/>
                  <a:gd name="connsiteX4" fmla="*/ 14951 w 113074"/>
                  <a:gd name="connsiteY4" fmla="*/ 320271 h 442018"/>
                  <a:gd name="connsiteX5" fmla="*/ 14951 w 113074"/>
                  <a:gd name="connsiteY5" fmla="*/ 121935 h 442018"/>
                  <a:gd name="connsiteX6" fmla="*/ 55076 w 113074"/>
                  <a:gd name="connsiteY6" fmla="*/ 47025 h 442018"/>
                  <a:gd name="connsiteX7" fmla="*/ 104965 w 113074"/>
                  <a:gd name="connsiteY7" fmla="*/ 13766 h 442018"/>
                  <a:gd name="connsiteX8" fmla="*/ 107101 w 113074"/>
                  <a:gd name="connsiteY8" fmla="*/ 3391 h 442018"/>
                  <a:gd name="connsiteX9" fmla="*/ 96727 w 113074"/>
                  <a:gd name="connsiteY9" fmla="*/ 1255 h 442018"/>
                  <a:gd name="connsiteX10" fmla="*/ 46837 w 113074"/>
                  <a:gd name="connsiteY10" fmla="*/ 34515 h 442018"/>
                  <a:gd name="connsiteX11" fmla="*/ 0 w 113074"/>
                  <a:gd name="connsiteY11" fmla="*/ 121935 h 442018"/>
                  <a:gd name="connsiteX12" fmla="*/ 0 w 113074"/>
                  <a:gd name="connsiteY12" fmla="*/ 320271 h 442018"/>
                  <a:gd name="connsiteX13" fmla="*/ 50804 w 113074"/>
                  <a:gd name="connsiteY13" fmla="*/ 410285 h 442018"/>
                  <a:gd name="connsiteX14" fmla="*/ 101609 w 113074"/>
                  <a:gd name="connsiteY14" fmla="*/ 440951 h 442018"/>
                  <a:gd name="connsiteX15" fmla="*/ 105575 w 113074"/>
                  <a:gd name="connsiteY15" fmla="*/ 442019 h 44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074" h="442018">
                    <a:moveTo>
                      <a:pt x="105575" y="442019"/>
                    </a:moveTo>
                    <a:cubicBezTo>
                      <a:pt x="108169" y="442019"/>
                      <a:pt x="110610" y="440798"/>
                      <a:pt x="111983" y="438357"/>
                    </a:cubicBezTo>
                    <a:cubicBezTo>
                      <a:pt x="114119" y="434848"/>
                      <a:pt x="113051" y="430271"/>
                      <a:pt x="109390" y="428135"/>
                    </a:cubicBezTo>
                    <a:lnTo>
                      <a:pt x="58585" y="397469"/>
                    </a:lnTo>
                    <a:cubicBezTo>
                      <a:pt x="31734" y="381297"/>
                      <a:pt x="14951" y="351700"/>
                      <a:pt x="14951" y="320271"/>
                    </a:cubicBezTo>
                    <a:lnTo>
                      <a:pt x="14951" y="121935"/>
                    </a:lnTo>
                    <a:cubicBezTo>
                      <a:pt x="14951" y="91727"/>
                      <a:pt x="29903" y="63655"/>
                      <a:pt x="55076" y="47025"/>
                    </a:cubicBezTo>
                    <a:lnTo>
                      <a:pt x="104965" y="13766"/>
                    </a:lnTo>
                    <a:cubicBezTo>
                      <a:pt x="108474" y="11477"/>
                      <a:pt x="109390" y="6748"/>
                      <a:pt x="107101" y="3391"/>
                    </a:cubicBezTo>
                    <a:cubicBezTo>
                      <a:pt x="104813" y="-118"/>
                      <a:pt x="100083" y="-1033"/>
                      <a:pt x="96727" y="1255"/>
                    </a:cubicBezTo>
                    <a:lnTo>
                      <a:pt x="46837" y="34515"/>
                    </a:lnTo>
                    <a:cubicBezTo>
                      <a:pt x="17545" y="54043"/>
                      <a:pt x="0" y="86692"/>
                      <a:pt x="0" y="121935"/>
                    </a:cubicBezTo>
                    <a:lnTo>
                      <a:pt x="0" y="320271"/>
                    </a:lnTo>
                    <a:cubicBezTo>
                      <a:pt x="0" y="356887"/>
                      <a:pt x="19528" y="391367"/>
                      <a:pt x="50804" y="410285"/>
                    </a:cubicBezTo>
                    <a:lnTo>
                      <a:pt x="101609" y="440951"/>
                    </a:lnTo>
                    <a:cubicBezTo>
                      <a:pt x="102982" y="441713"/>
                      <a:pt x="104202" y="442019"/>
                      <a:pt x="105575" y="442019"/>
                    </a:cubicBezTo>
                    <a:close/>
                  </a:path>
                </a:pathLst>
              </a:custGeom>
              <a:solidFill>
                <a:srgbClr val="A4ABDE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0" name="Forma Livre: Forma 1269">
                <a:extLst>
                  <a:ext uri="{FF2B5EF4-FFF2-40B4-BE49-F238E27FC236}">
                    <a16:creationId xmlns:a16="http://schemas.microsoft.com/office/drawing/2014/main" id="{BA283D5B-372D-7C75-C3B3-9637D185954A}"/>
                  </a:ext>
                </a:extLst>
              </p:cNvPr>
              <p:cNvSpPr/>
              <p:nvPr/>
            </p:nvSpPr>
            <p:spPr>
              <a:xfrm>
                <a:off x="5256123" y="3284296"/>
                <a:ext cx="94132" cy="214252"/>
              </a:xfrm>
              <a:custGeom>
                <a:avLst/>
                <a:gdLst>
                  <a:gd name="connsiteX0" fmla="*/ 28987 w 94132"/>
                  <a:gd name="connsiteY0" fmla="*/ 210838 h 214252"/>
                  <a:gd name="connsiteX1" fmla="*/ 65146 w 94132"/>
                  <a:gd name="connsiteY1" fmla="*/ 189937 h 214252"/>
                  <a:gd name="connsiteX2" fmla="*/ 94133 w 94132"/>
                  <a:gd name="connsiteY2" fmla="*/ 134555 h 214252"/>
                  <a:gd name="connsiteX3" fmla="*/ 94133 w 94132"/>
                  <a:gd name="connsiteY3" fmla="*/ 25318 h 214252"/>
                  <a:gd name="connsiteX4" fmla="*/ 65146 w 94132"/>
                  <a:gd name="connsiteY4" fmla="*/ 3501 h 214252"/>
                  <a:gd name="connsiteX5" fmla="*/ 28987 w 94132"/>
                  <a:gd name="connsiteY5" fmla="*/ 24403 h 214252"/>
                  <a:gd name="connsiteX6" fmla="*/ 0 w 94132"/>
                  <a:gd name="connsiteY6" fmla="*/ 79784 h 214252"/>
                  <a:gd name="connsiteX7" fmla="*/ 0 w 94132"/>
                  <a:gd name="connsiteY7" fmla="*/ 189021 h 214252"/>
                  <a:gd name="connsiteX8" fmla="*/ 28987 w 94132"/>
                  <a:gd name="connsiteY8" fmla="*/ 210838 h 2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132" h="214252">
                    <a:moveTo>
                      <a:pt x="28987" y="210838"/>
                    </a:moveTo>
                    <a:lnTo>
                      <a:pt x="65146" y="189937"/>
                    </a:lnTo>
                    <a:cubicBezTo>
                      <a:pt x="81013" y="180783"/>
                      <a:pt x="94133" y="155915"/>
                      <a:pt x="94133" y="134555"/>
                    </a:cubicBezTo>
                    <a:lnTo>
                      <a:pt x="94133" y="25318"/>
                    </a:lnTo>
                    <a:cubicBezTo>
                      <a:pt x="94133" y="4111"/>
                      <a:pt x="81165" y="-5805"/>
                      <a:pt x="65146" y="3501"/>
                    </a:cubicBezTo>
                    <a:lnTo>
                      <a:pt x="28987" y="24403"/>
                    </a:lnTo>
                    <a:cubicBezTo>
                      <a:pt x="13120" y="33557"/>
                      <a:pt x="0" y="58425"/>
                      <a:pt x="0" y="79784"/>
                    </a:cubicBezTo>
                    <a:lnTo>
                      <a:pt x="0" y="189021"/>
                    </a:lnTo>
                    <a:cubicBezTo>
                      <a:pt x="0" y="210075"/>
                      <a:pt x="12968" y="219992"/>
                      <a:pt x="28987" y="2108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080000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1" name="Forma Livre: Forma 1270">
                <a:extLst>
                  <a:ext uri="{FF2B5EF4-FFF2-40B4-BE49-F238E27FC236}">
                    <a16:creationId xmlns:a16="http://schemas.microsoft.com/office/drawing/2014/main" id="{8CA5AD6C-C6DB-CD0D-0BD0-C9B4A98391A0}"/>
                  </a:ext>
                </a:extLst>
              </p:cNvPr>
              <p:cNvSpPr/>
              <p:nvPr/>
            </p:nvSpPr>
            <p:spPr>
              <a:xfrm>
                <a:off x="5256123" y="3284402"/>
                <a:ext cx="87725" cy="214088"/>
              </a:xfrm>
              <a:custGeom>
                <a:avLst/>
                <a:gdLst>
                  <a:gd name="connsiteX0" fmla="*/ 28987 w 87725"/>
                  <a:gd name="connsiteY0" fmla="*/ 24297 h 214088"/>
                  <a:gd name="connsiteX1" fmla="*/ 65146 w 87725"/>
                  <a:gd name="connsiteY1" fmla="*/ 3395 h 214088"/>
                  <a:gd name="connsiteX2" fmla="*/ 87725 w 87725"/>
                  <a:gd name="connsiteY2" fmla="*/ 5226 h 214088"/>
                  <a:gd name="connsiteX3" fmla="*/ 75062 w 87725"/>
                  <a:gd name="connsiteY3" fmla="*/ 8430 h 214088"/>
                  <a:gd name="connsiteX4" fmla="*/ 38904 w 87725"/>
                  <a:gd name="connsiteY4" fmla="*/ 29331 h 214088"/>
                  <a:gd name="connsiteX5" fmla="*/ 9917 w 87725"/>
                  <a:gd name="connsiteY5" fmla="*/ 84713 h 214088"/>
                  <a:gd name="connsiteX6" fmla="*/ 9917 w 87725"/>
                  <a:gd name="connsiteY6" fmla="*/ 193950 h 214088"/>
                  <a:gd name="connsiteX7" fmla="*/ 16324 w 87725"/>
                  <a:gd name="connsiteY7" fmla="*/ 214089 h 214088"/>
                  <a:gd name="connsiteX8" fmla="*/ 0 w 87725"/>
                  <a:gd name="connsiteY8" fmla="*/ 188915 h 214088"/>
                  <a:gd name="connsiteX9" fmla="*/ 0 w 87725"/>
                  <a:gd name="connsiteY9" fmla="*/ 79678 h 214088"/>
                  <a:gd name="connsiteX10" fmla="*/ 28987 w 87725"/>
                  <a:gd name="connsiteY10" fmla="*/ 24297 h 21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725" h="214088">
                    <a:moveTo>
                      <a:pt x="28987" y="24297"/>
                    </a:moveTo>
                    <a:lnTo>
                      <a:pt x="65146" y="3395"/>
                    </a:lnTo>
                    <a:cubicBezTo>
                      <a:pt x="74300" y="-1945"/>
                      <a:pt x="82386" y="-724"/>
                      <a:pt x="87725" y="5226"/>
                    </a:cubicBezTo>
                    <a:cubicBezTo>
                      <a:pt x="83911" y="4921"/>
                      <a:pt x="79639" y="5836"/>
                      <a:pt x="75062" y="8430"/>
                    </a:cubicBezTo>
                    <a:lnTo>
                      <a:pt x="38904" y="29331"/>
                    </a:lnTo>
                    <a:cubicBezTo>
                      <a:pt x="23037" y="38485"/>
                      <a:pt x="9917" y="63353"/>
                      <a:pt x="9917" y="84713"/>
                    </a:cubicBezTo>
                    <a:lnTo>
                      <a:pt x="9917" y="193950"/>
                    </a:lnTo>
                    <a:cubicBezTo>
                      <a:pt x="9917" y="202952"/>
                      <a:pt x="12358" y="209817"/>
                      <a:pt x="16324" y="214089"/>
                    </a:cubicBezTo>
                    <a:cubicBezTo>
                      <a:pt x="6713" y="213326"/>
                      <a:pt x="0" y="204172"/>
                      <a:pt x="0" y="188915"/>
                    </a:cubicBezTo>
                    <a:lnTo>
                      <a:pt x="0" y="79678"/>
                    </a:lnTo>
                    <a:cubicBezTo>
                      <a:pt x="0" y="58319"/>
                      <a:pt x="12968" y="33451"/>
                      <a:pt x="28987" y="242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2" name="Forma Livre: Forma 1271">
                <a:extLst>
                  <a:ext uri="{FF2B5EF4-FFF2-40B4-BE49-F238E27FC236}">
                    <a16:creationId xmlns:a16="http://schemas.microsoft.com/office/drawing/2014/main" id="{516D5443-AD74-E767-80B3-C004D70A83BF}"/>
                  </a:ext>
                </a:extLst>
              </p:cNvPr>
              <p:cNvSpPr/>
              <p:nvPr/>
            </p:nvSpPr>
            <p:spPr>
              <a:xfrm>
                <a:off x="5115915" y="3923540"/>
                <a:ext cx="205201" cy="250818"/>
              </a:xfrm>
              <a:custGeom>
                <a:avLst/>
                <a:gdLst>
                  <a:gd name="connsiteX0" fmla="*/ 205201 w 205201"/>
                  <a:gd name="connsiteY0" fmla="*/ 136089 h 250818"/>
                  <a:gd name="connsiteX1" fmla="*/ 205201 w 205201"/>
                  <a:gd name="connsiteY1" fmla="*/ 250818 h 250818"/>
                  <a:gd name="connsiteX2" fmla="*/ 12510 w 205201"/>
                  <a:gd name="connsiteY2" fmla="*/ 129223 h 250818"/>
                  <a:gd name="connsiteX3" fmla="*/ 0 w 205201"/>
                  <a:gd name="connsiteY3" fmla="*/ 106491 h 250818"/>
                  <a:gd name="connsiteX4" fmla="*/ 0 w 205201"/>
                  <a:gd name="connsiteY4" fmla="*/ 0 h 250818"/>
                  <a:gd name="connsiteX5" fmla="*/ 205201 w 205201"/>
                  <a:gd name="connsiteY5" fmla="*/ 136089 h 25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201" h="250818">
                    <a:moveTo>
                      <a:pt x="205201" y="136089"/>
                    </a:moveTo>
                    <a:lnTo>
                      <a:pt x="205201" y="250818"/>
                    </a:lnTo>
                    <a:lnTo>
                      <a:pt x="12510" y="129223"/>
                    </a:lnTo>
                    <a:cubicBezTo>
                      <a:pt x="4730" y="124341"/>
                      <a:pt x="0" y="115798"/>
                      <a:pt x="0" y="106491"/>
                    </a:cubicBezTo>
                    <a:lnTo>
                      <a:pt x="0" y="0"/>
                    </a:lnTo>
                    <a:lnTo>
                      <a:pt x="205201" y="136089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417136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3" name="Forma Livre: Forma 1272">
                <a:extLst>
                  <a:ext uri="{FF2B5EF4-FFF2-40B4-BE49-F238E27FC236}">
                    <a16:creationId xmlns:a16="http://schemas.microsoft.com/office/drawing/2014/main" id="{01E32270-DCB0-7A69-FE4D-FE42749533D5}"/>
                  </a:ext>
                </a:extLst>
              </p:cNvPr>
              <p:cNvSpPr/>
              <p:nvPr/>
            </p:nvSpPr>
            <p:spPr>
              <a:xfrm>
                <a:off x="5115467" y="3888755"/>
                <a:ext cx="236314" cy="170873"/>
              </a:xfrm>
              <a:custGeom>
                <a:avLst/>
                <a:gdLst>
                  <a:gd name="connsiteX0" fmla="*/ 45760 w 236314"/>
                  <a:gd name="connsiteY0" fmla="*/ 33412 h 170873"/>
                  <a:gd name="connsiteX1" fmla="*/ 45760 w 236314"/>
                  <a:gd name="connsiteY1" fmla="*/ 0 h 170873"/>
                  <a:gd name="connsiteX2" fmla="*/ 31266 w 236314"/>
                  <a:gd name="connsiteY2" fmla="*/ 8086 h 170873"/>
                  <a:gd name="connsiteX3" fmla="*/ 30350 w 236314"/>
                  <a:gd name="connsiteY3" fmla="*/ 64383 h 170873"/>
                  <a:gd name="connsiteX4" fmla="*/ 205649 w 236314"/>
                  <a:gd name="connsiteY4" fmla="*/ 170874 h 170873"/>
                  <a:gd name="connsiteX5" fmla="*/ 236315 w 236314"/>
                  <a:gd name="connsiteY5" fmla="*/ 151041 h 170873"/>
                  <a:gd name="connsiteX6" fmla="*/ 45760 w 236314"/>
                  <a:gd name="connsiteY6" fmla="*/ 33412 h 1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14" h="170873">
                    <a:moveTo>
                      <a:pt x="45760" y="33412"/>
                    </a:moveTo>
                    <a:lnTo>
                      <a:pt x="45760" y="0"/>
                    </a:lnTo>
                    <a:cubicBezTo>
                      <a:pt x="45760" y="0"/>
                      <a:pt x="41335" y="3051"/>
                      <a:pt x="31266" y="8086"/>
                    </a:cubicBezTo>
                    <a:cubicBezTo>
                      <a:pt x="-17098" y="32039"/>
                      <a:pt x="-2909" y="44244"/>
                      <a:pt x="30350" y="64383"/>
                    </a:cubicBezTo>
                    <a:cubicBezTo>
                      <a:pt x="50947" y="76893"/>
                      <a:pt x="205649" y="170874"/>
                      <a:pt x="205649" y="170874"/>
                    </a:cubicBezTo>
                    <a:lnTo>
                      <a:pt x="236315" y="151041"/>
                    </a:lnTo>
                    <a:lnTo>
                      <a:pt x="45760" y="33412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9417858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4" name="Forma Livre: Forma 1273">
                <a:extLst>
                  <a:ext uri="{FF2B5EF4-FFF2-40B4-BE49-F238E27FC236}">
                    <a16:creationId xmlns:a16="http://schemas.microsoft.com/office/drawing/2014/main" id="{DC1961F8-8670-DB2B-67FB-B9ACBC6764A2}"/>
                  </a:ext>
                </a:extLst>
              </p:cNvPr>
              <p:cNvSpPr/>
              <p:nvPr/>
            </p:nvSpPr>
            <p:spPr>
              <a:xfrm>
                <a:off x="5251088" y="3867396"/>
                <a:ext cx="122815" cy="294757"/>
              </a:xfrm>
              <a:custGeom>
                <a:avLst/>
                <a:gdLst>
                  <a:gd name="connsiteX0" fmla="*/ 0 w 122815"/>
                  <a:gd name="connsiteY0" fmla="*/ 68502 h 294757"/>
                  <a:gd name="connsiteX1" fmla="*/ 0 w 122815"/>
                  <a:gd name="connsiteY1" fmla="*/ 294757 h 294757"/>
                  <a:gd name="connsiteX2" fmla="*/ 122816 w 122815"/>
                  <a:gd name="connsiteY2" fmla="*/ 225798 h 294757"/>
                  <a:gd name="connsiteX3" fmla="*/ 114577 w 122815"/>
                  <a:gd name="connsiteY3" fmla="*/ 0 h 294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815" h="294757">
                    <a:moveTo>
                      <a:pt x="0" y="68502"/>
                    </a:moveTo>
                    <a:lnTo>
                      <a:pt x="0" y="294757"/>
                    </a:lnTo>
                    <a:lnTo>
                      <a:pt x="122816" y="225798"/>
                    </a:lnTo>
                    <a:lnTo>
                      <a:pt x="114577" y="0"/>
                    </a:lnTo>
                    <a:close/>
                  </a:path>
                </a:pathLst>
              </a:custGeom>
              <a:solidFill>
                <a:srgbClr val="A4ABDE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275" name="Gráfico 3">
                <a:extLst>
                  <a:ext uri="{FF2B5EF4-FFF2-40B4-BE49-F238E27FC236}">
                    <a16:creationId xmlns:a16="http://schemas.microsoft.com/office/drawing/2014/main" id="{495747A7-4B96-59C1-E43E-2F86956BA746}"/>
                  </a:ext>
                </a:extLst>
              </p:cNvPr>
              <p:cNvGrpSpPr/>
              <p:nvPr/>
            </p:nvGrpSpPr>
            <p:grpSpPr>
              <a:xfrm>
                <a:off x="5256276" y="3875193"/>
                <a:ext cx="541762" cy="611456"/>
                <a:chOff x="5256276" y="3875193"/>
                <a:chExt cx="541762" cy="611456"/>
              </a:xfrm>
            </p:grpSpPr>
            <p:sp>
              <p:nvSpPr>
                <p:cNvPr id="1276" name="Forma Livre: Forma 1275">
                  <a:extLst>
                    <a:ext uri="{FF2B5EF4-FFF2-40B4-BE49-F238E27FC236}">
                      <a16:creationId xmlns:a16="http://schemas.microsoft.com/office/drawing/2014/main" id="{7BB95FE3-25ED-FA38-AB37-29C3037D3DC2}"/>
                    </a:ext>
                  </a:extLst>
                </p:cNvPr>
                <p:cNvSpPr/>
                <p:nvPr/>
              </p:nvSpPr>
              <p:spPr>
                <a:xfrm>
                  <a:off x="5306148" y="3875193"/>
                  <a:ext cx="491889" cy="599784"/>
                </a:xfrm>
                <a:custGeom>
                  <a:avLst/>
                  <a:gdLst>
                    <a:gd name="connsiteX0" fmla="*/ 491890 w 491889"/>
                    <a:gd name="connsiteY0" fmla="*/ 394824 h 599784"/>
                    <a:gd name="connsiteX1" fmla="*/ 432389 w 491889"/>
                    <a:gd name="connsiteY1" fmla="*/ 529388 h 599784"/>
                    <a:gd name="connsiteX2" fmla="*/ 320101 w 491889"/>
                    <a:gd name="connsiteY2" fmla="*/ 594533 h 599784"/>
                    <a:gd name="connsiteX3" fmla="*/ 248089 w 491889"/>
                    <a:gd name="connsiteY3" fmla="*/ 533812 h 599784"/>
                    <a:gd name="connsiteX4" fmla="*/ 36023 w 491889"/>
                    <a:gd name="connsiteY4" fmla="*/ 168111 h 599784"/>
                    <a:gd name="connsiteX5" fmla="*/ 12222 w 491889"/>
                    <a:gd name="connsiteY5" fmla="*/ 79012 h 599784"/>
                    <a:gd name="connsiteX6" fmla="*/ 131681 w 491889"/>
                    <a:gd name="connsiteY6" fmla="*/ 12799 h 599784"/>
                    <a:gd name="connsiteX7" fmla="*/ 279671 w 491889"/>
                    <a:gd name="connsiteY7" fmla="*/ 29124 h 599784"/>
                    <a:gd name="connsiteX8" fmla="*/ 491890 w 491889"/>
                    <a:gd name="connsiteY8" fmla="*/ 394824 h 599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1889" h="599784">
                      <a:moveTo>
                        <a:pt x="491890" y="394824"/>
                      </a:moveTo>
                      <a:cubicBezTo>
                        <a:pt x="491890" y="460428"/>
                        <a:pt x="469310" y="506960"/>
                        <a:pt x="432389" y="529388"/>
                      </a:cubicBezTo>
                      <a:cubicBezTo>
                        <a:pt x="431321" y="529998"/>
                        <a:pt x="321321" y="593771"/>
                        <a:pt x="320101" y="594533"/>
                      </a:cubicBezTo>
                      <a:cubicBezTo>
                        <a:pt x="281807" y="615892"/>
                        <a:pt x="306217" y="567376"/>
                        <a:pt x="248089" y="533812"/>
                      </a:cubicBezTo>
                      <a:cubicBezTo>
                        <a:pt x="131071" y="466225"/>
                        <a:pt x="36023" y="302522"/>
                        <a:pt x="36023" y="168111"/>
                      </a:cubicBezTo>
                      <a:cubicBezTo>
                        <a:pt x="36023" y="101745"/>
                        <a:pt x="-25461" y="101135"/>
                        <a:pt x="12222" y="79012"/>
                      </a:cubicBezTo>
                      <a:cubicBezTo>
                        <a:pt x="13290" y="78403"/>
                        <a:pt x="130614" y="13409"/>
                        <a:pt x="131681" y="12799"/>
                      </a:cubicBezTo>
                      <a:cubicBezTo>
                        <a:pt x="169823" y="-7950"/>
                        <a:pt x="222153" y="-4136"/>
                        <a:pt x="279671" y="29124"/>
                      </a:cubicBezTo>
                      <a:cubicBezTo>
                        <a:pt x="396994" y="96710"/>
                        <a:pt x="491890" y="260414"/>
                        <a:pt x="491890" y="394824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7" name="Forma Livre: Forma 1276">
                  <a:extLst>
                    <a:ext uri="{FF2B5EF4-FFF2-40B4-BE49-F238E27FC236}">
                      <a16:creationId xmlns:a16="http://schemas.microsoft.com/office/drawing/2014/main" id="{80D313DA-4FB7-B3C7-CE56-DCB41E6FD17B}"/>
                    </a:ext>
                  </a:extLst>
                </p:cNvPr>
                <p:cNvSpPr/>
                <p:nvPr/>
              </p:nvSpPr>
              <p:spPr>
                <a:xfrm>
                  <a:off x="5256276" y="3941859"/>
                  <a:ext cx="424133" cy="544790"/>
                </a:xfrm>
                <a:custGeom>
                  <a:avLst/>
                  <a:gdLst>
                    <a:gd name="connsiteX0" fmla="*/ 424134 w 424133"/>
                    <a:gd name="connsiteY0" fmla="*/ 394829 h 544790"/>
                    <a:gd name="connsiteX1" fmla="*/ 212067 w 424133"/>
                    <a:gd name="connsiteY1" fmla="*/ 515662 h 544790"/>
                    <a:gd name="connsiteX2" fmla="*/ 0 w 424133"/>
                    <a:gd name="connsiteY2" fmla="*/ 149961 h 544790"/>
                    <a:gd name="connsiteX3" fmla="*/ 212067 w 424133"/>
                    <a:gd name="connsiteY3" fmla="*/ 29128 h 544790"/>
                    <a:gd name="connsiteX4" fmla="*/ 424134 w 424133"/>
                    <a:gd name="connsiteY4" fmla="*/ 394829 h 544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133" h="544790">
                      <a:moveTo>
                        <a:pt x="424134" y="394829"/>
                      </a:moveTo>
                      <a:cubicBezTo>
                        <a:pt x="424134" y="529240"/>
                        <a:pt x="329238" y="583248"/>
                        <a:pt x="212067" y="515662"/>
                      </a:cubicBezTo>
                      <a:cubicBezTo>
                        <a:pt x="95049" y="448075"/>
                        <a:pt x="0" y="284372"/>
                        <a:pt x="0" y="149961"/>
                      </a:cubicBezTo>
                      <a:cubicBezTo>
                        <a:pt x="0" y="15550"/>
                        <a:pt x="94896" y="-38458"/>
                        <a:pt x="212067" y="29128"/>
                      </a:cubicBezTo>
                      <a:cubicBezTo>
                        <a:pt x="329238" y="96868"/>
                        <a:pt x="424134" y="260571"/>
                        <a:pt x="424134" y="394829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8" name="Forma Livre: Forma 1277">
                  <a:extLst>
                    <a:ext uri="{FF2B5EF4-FFF2-40B4-BE49-F238E27FC236}">
                      <a16:creationId xmlns:a16="http://schemas.microsoft.com/office/drawing/2014/main" id="{93F2E99B-779F-A968-C575-86F13721FFFB}"/>
                    </a:ext>
                  </a:extLst>
                </p:cNvPr>
                <p:cNvSpPr/>
                <p:nvPr/>
              </p:nvSpPr>
              <p:spPr>
                <a:xfrm>
                  <a:off x="5317455" y="4020318"/>
                  <a:ext cx="302080" cy="388177"/>
                </a:xfrm>
                <a:custGeom>
                  <a:avLst/>
                  <a:gdLst>
                    <a:gd name="connsiteX0" fmla="*/ 302081 w 302080"/>
                    <a:gd name="connsiteY0" fmla="*/ 281280 h 388177"/>
                    <a:gd name="connsiteX1" fmla="*/ 151040 w 302080"/>
                    <a:gd name="connsiteY1" fmla="*/ 367480 h 388177"/>
                    <a:gd name="connsiteX2" fmla="*/ 0 w 302080"/>
                    <a:gd name="connsiteY2" fmla="*/ 106897 h 388177"/>
                    <a:gd name="connsiteX3" fmla="*/ 151040 w 302080"/>
                    <a:gd name="connsiteY3" fmla="*/ 20697 h 388177"/>
                    <a:gd name="connsiteX4" fmla="*/ 302081 w 302080"/>
                    <a:gd name="connsiteY4" fmla="*/ 281280 h 388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2080" h="388177">
                      <a:moveTo>
                        <a:pt x="302081" y="281280"/>
                      </a:moveTo>
                      <a:cubicBezTo>
                        <a:pt x="302081" y="377092"/>
                        <a:pt x="234494" y="415538"/>
                        <a:pt x="151040" y="367480"/>
                      </a:cubicBezTo>
                      <a:cubicBezTo>
                        <a:pt x="67587" y="319269"/>
                        <a:pt x="0" y="202708"/>
                        <a:pt x="0" y="106897"/>
                      </a:cubicBezTo>
                      <a:cubicBezTo>
                        <a:pt x="0" y="11086"/>
                        <a:pt x="67587" y="-27361"/>
                        <a:pt x="151040" y="20697"/>
                      </a:cubicBezTo>
                      <a:cubicBezTo>
                        <a:pt x="234341" y="68908"/>
                        <a:pt x="302081" y="185469"/>
                        <a:pt x="302081" y="2812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9" name="Forma Livre: Forma 1278">
                  <a:extLst>
                    <a:ext uri="{FF2B5EF4-FFF2-40B4-BE49-F238E27FC236}">
                      <a16:creationId xmlns:a16="http://schemas.microsoft.com/office/drawing/2014/main" id="{56FA0AFC-4828-214E-9FF8-777CEC915EF1}"/>
                    </a:ext>
                  </a:extLst>
                </p:cNvPr>
                <p:cNvSpPr/>
                <p:nvPr/>
              </p:nvSpPr>
              <p:spPr>
                <a:xfrm>
                  <a:off x="5353765" y="4025857"/>
                  <a:ext cx="265769" cy="362178"/>
                </a:xfrm>
                <a:custGeom>
                  <a:avLst/>
                  <a:gdLst>
                    <a:gd name="connsiteX0" fmla="*/ 265770 w 265769"/>
                    <a:gd name="connsiteY0" fmla="*/ 275742 h 362178"/>
                    <a:gd name="connsiteX1" fmla="*/ 246699 w 265769"/>
                    <a:gd name="connsiteY1" fmla="*/ 349126 h 362178"/>
                    <a:gd name="connsiteX2" fmla="*/ 140971 w 265769"/>
                    <a:gd name="connsiteY2" fmla="*/ 342871 h 362178"/>
                    <a:gd name="connsiteX3" fmla="*/ 0 w 265769"/>
                    <a:gd name="connsiteY3" fmla="*/ 99681 h 362178"/>
                    <a:gd name="connsiteX4" fmla="*/ 80555 w 265769"/>
                    <a:gd name="connsiteY4" fmla="*/ 55 h 362178"/>
                    <a:gd name="connsiteX5" fmla="*/ 114729 w 265769"/>
                    <a:gd name="connsiteY5" fmla="*/ 15312 h 362178"/>
                    <a:gd name="connsiteX6" fmla="*/ 265770 w 265769"/>
                    <a:gd name="connsiteY6" fmla="*/ 275742 h 362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769" h="362178">
                      <a:moveTo>
                        <a:pt x="265770" y="275742"/>
                      </a:moveTo>
                      <a:cubicBezTo>
                        <a:pt x="265770" y="306407"/>
                        <a:pt x="258752" y="331123"/>
                        <a:pt x="246699" y="349126"/>
                      </a:cubicBezTo>
                      <a:cubicBezTo>
                        <a:pt x="220915" y="367739"/>
                        <a:pt x="183079" y="367129"/>
                        <a:pt x="140971" y="342871"/>
                      </a:cubicBezTo>
                      <a:cubicBezTo>
                        <a:pt x="63162" y="297864"/>
                        <a:pt x="0" y="189084"/>
                        <a:pt x="0" y="99681"/>
                      </a:cubicBezTo>
                      <a:cubicBezTo>
                        <a:pt x="0" y="35145"/>
                        <a:pt x="32954" y="-1623"/>
                        <a:pt x="80555" y="55"/>
                      </a:cubicBezTo>
                      <a:cubicBezTo>
                        <a:pt x="91540" y="3412"/>
                        <a:pt x="102982" y="8446"/>
                        <a:pt x="114729" y="15312"/>
                      </a:cubicBezTo>
                      <a:cubicBezTo>
                        <a:pt x="198030" y="63370"/>
                        <a:pt x="265770" y="179931"/>
                        <a:pt x="265770" y="2757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0" name="Forma Livre: Forma 1279">
                  <a:extLst>
                    <a:ext uri="{FF2B5EF4-FFF2-40B4-BE49-F238E27FC236}">
                      <a16:creationId xmlns:a16="http://schemas.microsoft.com/office/drawing/2014/main" id="{4879F039-06F6-63A3-4769-7E7680A5E749}"/>
                    </a:ext>
                  </a:extLst>
                </p:cNvPr>
                <p:cNvSpPr/>
                <p:nvPr/>
              </p:nvSpPr>
              <p:spPr>
                <a:xfrm>
                  <a:off x="5317302" y="4022250"/>
                  <a:ext cx="258599" cy="386146"/>
                </a:xfrm>
                <a:custGeom>
                  <a:avLst/>
                  <a:gdLst>
                    <a:gd name="connsiteX0" fmla="*/ 64841 w 258599"/>
                    <a:gd name="connsiteY0" fmla="*/ 0 h 386146"/>
                    <a:gd name="connsiteX1" fmla="*/ 21207 w 258599"/>
                    <a:gd name="connsiteY1" fmla="*/ 96574 h 386146"/>
                    <a:gd name="connsiteX2" fmla="*/ 172247 w 258599"/>
                    <a:gd name="connsiteY2" fmla="*/ 357157 h 386146"/>
                    <a:gd name="connsiteX3" fmla="*/ 258600 w 258599"/>
                    <a:gd name="connsiteY3" fmla="*/ 375922 h 386146"/>
                    <a:gd name="connsiteX4" fmla="*/ 151040 w 258599"/>
                    <a:gd name="connsiteY4" fmla="*/ 365395 h 386146"/>
                    <a:gd name="connsiteX5" fmla="*/ 0 w 258599"/>
                    <a:gd name="connsiteY5" fmla="*/ 104813 h 386146"/>
                    <a:gd name="connsiteX6" fmla="*/ 64841 w 258599"/>
                    <a:gd name="connsiteY6" fmla="*/ 0 h 386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8599" h="386146">
                      <a:moveTo>
                        <a:pt x="64841" y="0"/>
                      </a:moveTo>
                      <a:cubicBezTo>
                        <a:pt x="37837" y="15714"/>
                        <a:pt x="21207" y="49126"/>
                        <a:pt x="21207" y="96574"/>
                      </a:cubicBezTo>
                      <a:cubicBezTo>
                        <a:pt x="21207" y="192386"/>
                        <a:pt x="88794" y="308946"/>
                        <a:pt x="172247" y="357157"/>
                      </a:cubicBezTo>
                      <a:cubicBezTo>
                        <a:pt x="204286" y="375617"/>
                        <a:pt x="234036" y="381262"/>
                        <a:pt x="258600" y="375922"/>
                      </a:cubicBezTo>
                      <a:cubicBezTo>
                        <a:pt x="231137" y="391942"/>
                        <a:pt x="193149" y="389653"/>
                        <a:pt x="151040" y="365395"/>
                      </a:cubicBezTo>
                      <a:cubicBezTo>
                        <a:pt x="67587" y="317184"/>
                        <a:pt x="0" y="200624"/>
                        <a:pt x="0" y="104813"/>
                      </a:cubicBezTo>
                      <a:cubicBezTo>
                        <a:pt x="0" y="45922"/>
                        <a:pt x="25631" y="8849"/>
                        <a:pt x="64841" y="0"/>
                      </a:cubicBezTo>
                      <a:close/>
                    </a:path>
                  </a:pathLst>
                </a:custGeom>
                <a:solidFill>
                  <a:srgbClr val="AFB6E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1" name="Forma Livre: Forma 1280">
                  <a:extLst>
                    <a:ext uri="{FF2B5EF4-FFF2-40B4-BE49-F238E27FC236}">
                      <a16:creationId xmlns:a16="http://schemas.microsoft.com/office/drawing/2014/main" id="{2D49DB4B-B503-0351-1193-9C9A314F9F2E}"/>
                    </a:ext>
                  </a:extLst>
                </p:cNvPr>
                <p:cNvSpPr/>
                <p:nvPr/>
              </p:nvSpPr>
              <p:spPr>
                <a:xfrm>
                  <a:off x="5446983" y="4164408"/>
                  <a:ext cx="79029" cy="101523"/>
                </a:xfrm>
                <a:custGeom>
                  <a:avLst/>
                  <a:gdLst>
                    <a:gd name="connsiteX0" fmla="*/ 79030 w 79029"/>
                    <a:gd name="connsiteY0" fmla="*/ 73570 h 101523"/>
                    <a:gd name="connsiteX1" fmla="*/ 39515 w 79029"/>
                    <a:gd name="connsiteY1" fmla="*/ 96150 h 101523"/>
                    <a:gd name="connsiteX2" fmla="*/ 0 w 79029"/>
                    <a:gd name="connsiteY2" fmla="*/ 27953 h 101523"/>
                    <a:gd name="connsiteX3" fmla="*/ 39515 w 79029"/>
                    <a:gd name="connsiteY3" fmla="*/ 5373 h 101523"/>
                    <a:gd name="connsiteX4" fmla="*/ 79030 w 79029"/>
                    <a:gd name="connsiteY4" fmla="*/ 73570 h 101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029" h="101523">
                      <a:moveTo>
                        <a:pt x="79030" y="73570"/>
                      </a:moveTo>
                      <a:cubicBezTo>
                        <a:pt x="79030" y="98591"/>
                        <a:pt x="61332" y="108660"/>
                        <a:pt x="39515" y="96150"/>
                      </a:cubicBezTo>
                      <a:cubicBezTo>
                        <a:pt x="17698" y="83487"/>
                        <a:pt x="0" y="52974"/>
                        <a:pt x="0" y="27953"/>
                      </a:cubicBezTo>
                      <a:cubicBezTo>
                        <a:pt x="0" y="2932"/>
                        <a:pt x="17698" y="-7137"/>
                        <a:pt x="39515" y="5373"/>
                      </a:cubicBezTo>
                      <a:cubicBezTo>
                        <a:pt x="61332" y="18037"/>
                        <a:pt x="79030" y="48550"/>
                        <a:pt x="79030" y="73570"/>
                      </a:cubicBezTo>
                      <a:close/>
                    </a:path>
                  </a:pathLst>
                </a:custGeom>
                <a:solidFill>
                  <a:srgbClr val="EEEBF2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2" name="Forma Livre: Forma 1281">
                  <a:extLst>
                    <a:ext uri="{FF2B5EF4-FFF2-40B4-BE49-F238E27FC236}">
                      <a16:creationId xmlns:a16="http://schemas.microsoft.com/office/drawing/2014/main" id="{242DF547-8231-321D-7B95-C2AC87334630}"/>
                    </a:ext>
                  </a:extLst>
                </p:cNvPr>
                <p:cNvSpPr/>
                <p:nvPr/>
              </p:nvSpPr>
              <p:spPr>
                <a:xfrm>
                  <a:off x="5333474" y="3936891"/>
                  <a:ext cx="357157" cy="540463"/>
                </a:xfrm>
                <a:custGeom>
                  <a:avLst/>
                  <a:gdLst>
                    <a:gd name="connsiteX0" fmla="*/ 145090 w 357157"/>
                    <a:gd name="connsiteY0" fmla="*/ 29062 h 540463"/>
                    <a:gd name="connsiteX1" fmla="*/ 0 w 357157"/>
                    <a:gd name="connsiteY1" fmla="*/ 11212 h 540463"/>
                    <a:gd name="connsiteX2" fmla="*/ 126782 w 357157"/>
                    <a:gd name="connsiteY2" fmla="*/ 36080 h 540463"/>
                    <a:gd name="connsiteX3" fmla="*/ 338849 w 357157"/>
                    <a:gd name="connsiteY3" fmla="*/ 401781 h 540463"/>
                    <a:gd name="connsiteX4" fmla="*/ 271873 w 357157"/>
                    <a:gd name="connsiteY4" fmla="*/ 540463 h 540463"/>
                    <a:gd name="connsiteX5" fmla="*/ 357157 w 357157"/>
                    <a:gd name="connsiteY5" fmla="*/ 394610 h 540463"/>
                    <a:gd name="connsiteX6" fmla="*/ 145090 w 357157"/>
                    <a:gd name="connsiteY6" fmla="*/ 29062 h 540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7157" h="540463">
                      <a:moveTo>
                        <a:pt x="145090" y="29062"/>
                      </a:moveTo>
                      <a:cubicBezTo>
                        <a:pt x="88946" y="-3282"/>
                        <a:pt x="37989" y="-7707"/>
                        <a:pt x="0" y="11212"/>
                      </a:cubicBezTo>
                      <a:cubicBezTo>
                        <a:pt x="35395" y="1295"/>
                        <a:pt x="79182" y="8770"/>
                        <a:pt x="126782" y="36080"/>
                      </a:cubicBezTo>
                      <a:cubicBezTo>
                        <a:pt x="243801" y="103667"/>
                        <a:pt x="338849" y="267370"/>
                        <a:pt x="338849" y="401781"/>
                      </a:cubicBezTo>
                      <a:cubicBezTo>
                        <a:pt x="338849" y="471808"/>
                        <a:pt x="313066" y="519867"/>
                        <a:pt x="271873" y="540463"/>
                      </a:cubicBezTo>
                      <a:cubicBezTo>
                        <a:pt x="323593" y="525969"/>
                        <a:pt x="357157" y="474554"/>
                        <a:pt x="357157" y="394610"/>
                      </a:cubicBezTo>
                      <a:cubicBezTo>
                        <a:pt x="357157" y="260352"/>
                        <a:pt x="262109" y="96649"/>
                        <a:pt x="145090" y="290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3" name="Forma Livre: Forma 1282">
                  <a:extLst>
                    <a:ext uri="{FF2B5EF4-FFF2-40B4-BE49-F238E27FC236}">
                      <a16:creationId xmlns:a16="http://schemas.microsoft.com/office/drawing/2014/main" id="{7982F723-A3F9-A490-8612-94F55FD5AE78}"/>
                    </a:ext>
                  </a:extLst>
                </p:cNvPr>
                <p:cNvSpPr/>
                <p:nvPr/>
              </p:nvSpPr>
              <p:spPr>
                <a:xfrm>
                  <a:off x="5369480" y="4063278"/>
                  <a:ext cx="240749" cy="296461"/>
                </a:xfrm>
                <a:custGeom>
                  <a:avLst/>
                  <a:gdLst>
                    <a:gd name="connsiteX0" fmla="*/ 100694 w 240749"/>
                    <a:gd name="connsiteY0" fmla="*/ 21372 h 296461"/>
                    <a:gd name="connsiteX1" fmla="*/ 120374 w 240749"/>
                    <a:gd name="connsiteY1" fmla="*/ 55394 h 296461"/>
                    <a:gd name="connsiteX2" fmla="*/ 140055 w 240749"/>
                    <a:gd name="connsiteY2" fmla="*/ 44104 h 296461"/>
                    <a:gd name="connsiteX3" fmla="*/ 120374 w 240749"/>
                    <a:gd name="connsiteY3" fmla="*/ 10082 h 296461"/>
                    <a:gd name="connsiteX4" fmla="*/ 100694 w 240749"/>
                    <a:gd name="connsiteY4" fmla="*/ 21372 h 296461"/>
                    <a:gd name="connsiteX5" fmla="*/ 100694 w 240749"/>
                    <a:gd name="connsiteY5" fmla="*/ 252510 h 296461"/>
                    <a:gd name="connsiteX6" fmla="*/ 120374 w 240749"/>
                    <a:gd name="connsiteY6" fmla="*/ 286532 h 296461"/>
                    <a:gd name="connsiteX7" fmla="*/ 140055 w 240749"/>
                    <a:gd name="connsiteY7" fmla="*/ 275242 h 296461"/>
                    <a:gd name="connsiteX8" fmla="*/ 120374 w 240749"/>
                    <a:gd name="connsiteY8" fmla="*/ 241220 h 296461"/>
                    <a:gd name="connsiteX9" fmla="*/ 100694 w 240749"/>
                    <a:gd name="connsiteY9" fmla="*/ 252510 h 296461"/>
                    <a:gd name="connsiteX10" fmla="*/ 63162 w 240749"/>
                    <a:gd name="connsiteY10" fmla="*/ 17405 h 296461"/>
                    <a:gd name="connsiteX11" fmla="*/ 35243 w 240749"/>
                    <a:gd name="connsiteY11" fmla="*/ 1233 h 296461"/>
                    <a:gd name="connsiteX12" fmla="*/ 35243 w 240749"/>
                    <a:gd name="connsiteY12" fmla="*/ 33272 h 296461"/>
                    <a:gd name="connsiteX13" fmla="*/ 63162 w 240749"/>
                    <a:gd name="connsiteY13" fmla="*/ 49444 h 296461"/>
                    <a:gd name="connsiteX14" fmla="*/ 63162 w 240749"/>
                    <a:gd name="connsiteY14" fmla="*/ 17405 h 296461"/>
                    <a:gd name="connsiteX15" fmla="*/ 177739 w 240749"/>
                    <a:gd name="connsiteY15" fmla="*/ 279056 h 296461"/>
                    <a:gd name="connsiteX16" fmla="*/ 205659 w 240749"/>
                    <a:gd name="connsiteY16" fmla="*/ 295228 h 296461"/>
                    <a:gd name="connsiteX17" fmla="*/ 205659 w 240749"/>
                    <a:gd name="connsiteY17" fmla="*/ 263189 h 296461"/>
                    <a:gd name="connsiteX18" fmla="*/ 177739 w 240749"/>
                    <a:gd name="connsiteY18" fmla="*/ 247017 h 296461"/>
                    <a:gd name="connsiteX19" fmla="*/ 177739 w 240749"/>
                    <a:gd name="connsiteY19" fmla="*/ 279056 h 296461"/>
                    <a:gd name="connsiteX20" fmla="*/ 0 w 240749"/>
                    <a:gd name="connsiteY20" fmla="*/ 78737 h 296461"/>
                    <a:gd name="connsiteX21" fmla="*/ 19681 w 240749"/>
                    <a:gd name="connsiteY21" fmla="*/ 112759 h 296461"/>
                    <a:gd name="connsiteX22" fmla="*/ 39362 w 240749"/>
                    <a:gd name="connsiteY22" fmla="*/ 101469 h 296461"/>
                    <a:gd name="connsiteX23" fmla="*/ 19681 w 240749"/>
                    <a:gd name="connsiteY23" fmla="*/ 67447 h 296461"/>
                    <a:gd name="connsiteX24" fmla="*/ 0 w 240749"/>
                    <a:gd name="connsiteY24" fmla="*/ 78737 h 296461"/>
                    <a:gd name="connsiteX25" fmla="*/ 201387 w 240749"/>
                    <a:gd name="connsiteY25" fmla="*/ 194992 h 296461"/>
                    <a:gd name="connsiteX26" fmla="*/ 221068 w 240749"/>
                    <a:gd name="connsiteY26" fmla="*/ 229014 h 296461"/>
                    <a:gd name="connsiteX27" fmla="*/ 240749 w 240749"/>
                    <a:gd name="connsiteY27" fmla="*/ 217725 h 296461"/>
                    <a:gd name="connsiteX28" fmla="*/ 221068 w 240749"/>
                    <a:gd name="connsiteY28" fmla="*/ 183702 h 296461"/>
                    <a:gd name="connsiteX29" fmla="*/ 201387 w 240749"/>
                    <a:gd name="connsiteY29" fmla="*/ 194992 h 296461"/>
                    <a:gd name="connsiteX30" fmla="*/ 35243 w 240749"/>
                    <a:gd name="connsiteY30" fmla="*/ 196823 h 296461"/>
                    <a:gd name="connsiteX31" fmla="*/ 63162 w 240749"/>
                    <a:gd name="connsiteY31" fmla="*/ 212995 h 296461"/>
                    <a:gd name="connsiteX32" fmla="*/ 63162 w 240749"/>
                    <a:gd name="connsiteY32" fmla="*/ 180956 h 296461"/>
                    <a:gd name="connsiteX33" fmla="*/ 35243 w 240749"/>
                    <a:gd name="connsiteY33" fmla="*/ 164784 h 296461"/>
                    <a:gd name="connsiteX34" fmla="*/ 35243 w 240749"/>
                    <a:gd name="connsiteY34" fmla="*/ 196823 h 296461"/>
                    <a:gd name="connsiteX35" fmla="*/ 177739 w 240749"/>
                    <a:gd name="connsiteY35" fmla="*/ 115658 h 296461"/>
                    <a:gd name="connsiteX36" fmla="*/ 205659 w 240749"/>
                    <a:gd name="connsiteY36" fmla="*/ 131830 h 296461"/>
                    <a:gd name="connsiteX37" fmla="*/ 205659 w 240749"/>
                    <a:gd name="connsiteY37" fmla="*/ 99791 h 296461"/>
                    <a:gd name="connsiteX38" fmla="*/ 177739 w 240749"/>
                    <a:gd name="connsiteY38" fmla="*/ 83619 h 296461"/>
                    <a:gd name="connsiteX39" fmla="*/ 177739 w 240749"/>
                    <a:gd name="connsiteY39" fmla="*/ 115658 h 29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40749" h="296461">
                      <a:moveTo>
                        <a:pt x="100694" y="21372"/>
                      </a:moveTo>
                      <a:cubicBezTo>
                        <a:pt x="100694" y="33882"/>
                        <a:pt x="109542" y="49139"/>
                        <a:pt x="120374" y="55394"/>
                      </a:cubicBezTo>
                      <a:cubicBezTo>
                        <a:pt x="131207" y="61649"/>
                        <a:pt x="140055" y="56615"/>
                        <a:pt x="140055" y="44104"/>
                      </a:cubicBezTo>
                      <a:cubicBezTo>
                        <a:pt x="140055" y="31594"/>
                        <a:pt x="131207" y="16337"/>
                        <a:pt x="120374" y="10082"/>
                      </a:cubicBezTo>
                      <a:cubicBezTo>
                        <a:pt x="109542" y="3827"/>
                        <a:pt x="100694" y="8862"/>
                        <a:pt x="100694" y="21372"/>
                      </a:cubicBezTo>
                      <a:close/>
                      <a:moveTo>
                        <a:pt x="100694" y="252510"/>
                      </a:moveTo>
                      <a:cubicBezTo>
                        <a:pt x="100694" y="265020"/>
                        <a:pt x="109542" y="280277"/>
                        <a:pt x="120374" y="286532"/>
                      </a:cubicBezTo>
                      <a:cubicBezTo>
                        <a:pt x="131207" y="292787"/>
                        <a:pt x="140055" y="287752"/>
                        <a:pt x="140055" y="275242"/>
                      </a:cubicBezTo>
                      <a:cubicBezTo>
                        <a:pt x="140055" y="262731"/>
                        <a:pt x="131207" y="247475"/>
                        <a:pt x="120374" y="241220"/>
                      </a:cubicBezTo>
                      <a:cubicBezTo>
                        <a:pt x="109542" y="234965"/>
                        <a:pt x="100694" y="239999"/>
                        <a:pt x="100694" y="252510"/>
                      </a:cubicBezTo>
                      <a:close/>
                      <a:moveTo>
                        <a:pt x="63162" y="17405"/>
                      </a:moveTo>
                      <a:cubicBezTo>
                        <a:pt x="55382" y="4132"/>
                        <a:pt x="43024" y="-3039"/>
                        <a:pt x="35243" y="1233"/>
                      </a:cubicBezTo>
                      <a:cubicBezTo>
                        <a:pt x="27462" y="5658"/>
                        <a:pt x="27462" y="19999"/>
                        <a:pt x="35243" y="33272"/>
                      </a:cubicBezTo>
                      <a:cubicBezTo>
                        <a:pt x="43024" y="46545"/>
                        <a:pt x="55382" y="53716"/>
                        <a:pt x="63162" y="49444"/>
                      </a:cubicBezTo>
                      <a:cubicBezTo>
                        <a:pt x="70943" y="45172"/>
                        <a:pt x="70943" y="30831"/>
                        <a:pt x="63162" y="17405"/>
                      </a:cubicBezTo>
                      <a:close/>
                      <a:moveTo>
                        <a:pt x="177739" y="279056"/>
                      </a:moveTo>
                      <a:cubicBezTo>
                        <a:pt x="185520" y="292329"/>
                        <a:pt x="197878" y="299500"/>
                        <a:pt x="205659" y="295228"/>
                      </a:cubicBezTo>
                      <a:cubicBezTo>
                        <a:pt x="213440" y="290804"/>
                        <a:pt x="213440" y="276463"/>
                        <a:pt x="205659" y="263189"/>
                      </a:cubicBezTo>
                      <a:cubicBezTo>
                        <a:pt x="197878" y="249916"/>
                        <a:pt x="185520" y="242745"/>
                        <a:pt x="177739" y="247017"/>
                      </a:cubicBezTo>
                      <a:cubicBezTo>
                        <a:pt x="169958" y="251442"/>
                        <a:pt x="169958" y="265783"/>
                        <a:pt x="177739" y="279056"/>
                      </a:cubicBezTo>
                      <a:close/>
                      <a:moveTo>
                        <a:pt x="0" y="78737"/>
                      </a:moveTo>
                      <a:cubicBezTo>
                        <a:pt x="0" y="91247"/>
                        <a:pt x="8849" y="106504"/>
                        <a:pt x="19681" y="112759"/>
                      </a:cubicBezTo>
                      <a:cubicBezTo>
                        <a:pt x="30513" y="119014"/>
                        <a:pt x="39362" y="113979"/>
                        <a:pt x="39362" y="101469"/>
                      </a:cubicBezTo>
                      <a:cubicBezTo>
                        <a:pt x="39362" y="88959"/>
                        <a:pt x="30513" y="73702"/>
                        <a:pt x="19681" y="67447"/>
                      </a:cubicBezTo>
                      <a:cubicBezTo>
                        <a:pt x="8849" y="61192"/>
                        <a:pt x="0" y="66227"/>
                        <a:pt x="0" y="78737"/>
                      </a:cubicBezTo>
                      <a:close/>
                      <a:moveTo>
                        <a:pt x="201387" y="194992"/>
                      </a:moveTo>
                      <a:cubicBezTo>
                        <a:pt x="201387" y="207502"/>
                        <a:pt x="210236" y="222759"/>
                        <a:pt x="221068" y="229014"/>
                      </a:cubicBezTo>
                      <a:cubicBezTo>
                        <a:pt x="231900" y="235270"/>
                        <a:pt x="240749" y="230235"/>
                        <a:pt x="240749" y="217725"/>
                      </a:cubicBezTo>
                      <a:cubicBezTo>
                        <a:pt x="240749" y="205214"/>
                        <a:pt x="231900" y="189957"/>
                        <a:pt x="221068" y="183702"/>
                      </a:cubicBezTo>
                      <a:cubicBezTo>
                        <a:pt x="210236" y="177447"/>
                        <a:pt x="201387" y="182482"/>
                        <a:pt x="201387" y="194992"/>
                      </a:cubicBezTo>
                      <a:close/>
                      <a:moveTo>
                        <a:pt x="35243" y="196823"/>
                      </a:moveTo>
                      <a:cubicBezTo>
                        <a:pt x="43024" y="210096"/>
                        <a:pt x="55382" y="217267"/>
                        <a:pt x="63162" y="212995"/>
                      </a:cubicBezTo>
                      <a:cubicBezTo>
                        <a:pt x="70943" y="208571"/>
                        <a:pt x="70943" y="194229"/>
                        <a:pt x="63162" y="180956"/>
                      </a:cubicBezTo>
                      <a:cubicBezTo>
                        <a:pt x="55382" y="167683"/>
                        <a:pt x="43024" y="160512"/>
                        <a:pt x="35243" y="164784"/>
                      </a:cubicBezTo>
                      <a:cubicBezTo>
                        <a:pt x="27614" y="169209"/>
                        <a:pt x="27614" y="183549"/>
                        <a:pt x="35243" y="196823"/>
                      </a:cubicBezTo>
                      <a:close/>
                      <a:moveTo>
                        <a:pt x="177739" y="115658"/>
                      </a:moveTo>
                      <a:cubicBezTo>
                        <a:pt x="185520" y="128931"/>
                        <a:pt x="197878" y="136102"/>
                        <a:pt x="205659" y="131830"/>
                      </a:cubicBezTo>
                      <a:cubicBezTo>
                        <a:pt x="213440" y="127405"/>
                        <a:pt x="213440" y="113064"/>
                        <a:pt x="205659" y="99791"/>
                      </a:cubicBezTo>
                      <a:cubicBezTo>
                        <a:pt x="197878" y="86518"/>
                        <a:pt x="185520" y="79347"/>
                        <a:pt x="177739" y="83619"/>
                      </a:cubicBezTo>
                      <a:cubicBezTo>
                        <a:pt x="169958" y="88043"/>
                        <a:pt x="169958" y="102385"/>
                        <a:pt x="177739" y="115658"/>
                      </a:cubicBezTo>
                      <a:close/>
                    </a:path>
                  </a:pathLst>
                </a:custGeom>
                <a:solidFill>
                  <a:srgbClr val="00647C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4" name="Forma Livre: Forma 1283">
                  <a:extLst>
                    <a:ext uri="{FF2B5EF4-FFF2-40B4-BE49-F238E27FC236}">
                      <a16:creationId xmlns:a16="http://schemas.microsoft.com/office/drawing/2014/main" id="{D2F917D1-4D6B-3682-05E4-5DD6C37017E5}"/>
                    </a:ext>
                  </a:extLst>
                </p:cNvPr>
                <p:cNvSpPr/>
                <p:nvPr/>
              </p:nvSpPr>
              <p:spPr>
                <a:xfrm>
                  <a:off x="5421955" y="4129383"/>
                  <a:ext cx="129078" cy="161938"/>
                </a:xfrm>
                <a:custGeom>
                  <a:avLst/>
                  <a:gdLst>
                    <a:gd name="connsiteX0" fmla="*/ 129078 w 129078"/>
                    <a:gd name="connsiteY0" fmla="*/ 108596 h 161938"/>
                    <a:gd name="connsiteX1" fmla="*/ 112753 w 129078"/>
                    <a:gd name="connsiteY1" fmla="*/ 145669 h 161938"/>
                    <a:gd name="connsiteX2" fmla="*/ 88191 w 129078"/>
                    <a:gd name="connsiteY2" fmla="*/ 160468 h 161938"/>
                    <a:gd name="connsiteX3" fmla="*/ 68357 w 129078"/>
                    <a:gd name="connsiteY3" fmla="*/ 143686 h 161938"/>
                    <a:gd name="connsiteX4" fmla="*/ 9924 w 129078"/>
                    <a:gd name="connsiteY4" fmla="*/ 42992 h 161938"/>
                    <a:gd name="connsiteX5" fmla="*/ 3364 w 129078"/>
                    <a:gd name="connsiteY5" fmla="*/ 18429 h 161938"/>
                    <a:gd name="connsiteX6" fmla="*/ 29758 w 129078"/>
                    <a:gd name="connsiteY6" fmla="*/ 3630 h 161938"/>
                    <a:gd name="connsiteX7" fmla="*/ 70798 w 129078"/>
                    <a:gd name="connsiteY7" fmla="*/ 8055 h 161938"/>
                    <a:gd name="connsiteX8" fmla="*/ 129078 w 129078"/>
                    <a:gd name="connsiteY8" fmla="*/ 108596 h 1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78" h="161938">
                      <a:moveTo>
                        <a:pt x="129078" y="108596"/>
                      </a:moveTo>
                      <a:cubicBezTo>
                        <a:pt x="129078" y="126751"/>
                        <a:pt x="122823" y="139414"/>
                        <a:pt x="112753" y="145669"/>
                      </a:cubicBezTo>
                      <a:lnTo>
                        <a:pt x="88191" y="160468"/>
                      </a:lnTo>
                      <a:cubicBezTo>
                        <a:pt x="77663" y="166418"/>
                        <a:pt x="84376" y="152992"/>
                        <a:pt x="68357" y="143686"/>
                      </a:cubicBezTo>
                      <a:cubicBezTo>
                        <a:pt x="36166" y="125072"/>
                        <a:pt x="9924" y="79913"/>
                        <a:pt x="9924" y="42992"/>
                      </a:cubicBezTo>
                      <a:cubicBezTo>
                        <a:pt x="9924" y="24684"/>
                        <a:pt x="-7011" y="24531"/>
                        <a:pt x="3364" y="18429"/>
                      </a:cubicBezTo>
                      <a:lnTo>
                        <a:pt x="29758" y="3630"/>
                      </a:lnTo>
                      <a:cubicBezTo>
                        <a:pt x="40590" y="-2168"/>
                        <a:pt x="54931" y="-1252"/>
                        <a:pt x="70798" y="8055"/>
                      </a:cubicBezTo>
                      <a:cubicBezTo>
                        <a:pt x="102837" y="26515"/>
                        <a:pt x="129078" y="71674"/>
                        <a:pt x="129078" y="108596"/>
                      </a:cubicBezTo>
                      <a:close/>
                    </a:path>
                  </a:pathLst>
                </a:custGeom>
                <a:gradFill>
                  <a:gsLst>
                    <a:gs pos="1010">
                      <a:srgbClr val="AFB6E5"/>
                    </a:gs>
                    <a:gs pos="10710">
                      <a:srgbClr val="B9C0EA"/>
                    </a:gs>
                    <a:gs pos="27220">
                      <a:srgbClr val="D4D9F7"/>
                    </a:gs>
                    <a:gs pos="35860">
                      <a:srgbClr val="E5E9FF"/>
                    </a:gs>
                    <a:gs pos="38760">
                      <a:srgbClr val="DBDFFA"/>
                    </a:gs>
                    <a:gs pos="47050">
                      <a:srgbClr val="C3C9EE"/>
                    </a:gs>
                    <a:gs pos="54720">
                      <a:srgbClr val="B4BBE7"/>
                    </a:gs>
                    <a:gs pos="61110">
                      <a:srgbClr val="AFB6E5"/>
                    </a:gs>
                    <a:gs pos="78310">
                      <a:srgbClr val="BAC0EA"/>
                    </a:gs>
                    <a:gs pos="100000">
                      <a:srgbClr val="CED3F4"/>
                    </a:gs>
                  </a:gsLst>
                  <a:lin ang="13996696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5" name="Forma Livre: Forma 1284">
                  <a:extLst>
                    <a:ext uri="{FF2B5EF4-FFF2-40B4-BE49-F238E27FC236}">
                      <a16:creationId xmlns:a16="http://schemas.microsoft.com/office/drawing/2014/main" id="{2EA80400-CA73-45DD-4F1F-C25A1F4C980C}"/>
                    </a:ext>
                  </a:extLst>
                </p:cNvPr>
                <p:cNvSpPr/>
                <p:nvPr/>
              </p:nvSpPr>
              <p:spPr>
                <a:xfrm>
                  <a:off x="5408079" y="4144533"/>
                  <a:ext cx="116865" cy="149996"/>
                </a:xfrm>
                <a:custGeom>
                  <a:avLst/>
                  <a:gdLst>
                    <a:gd name="connsiteX0" fmla="*/ 116866 w 116865"/>
                    <a:gd name="connsiteY0" fmla="*/ 108702 h 149996"/>
                    <a:gd name="connsiteX1" fmla="*/ 58433 w 116865"/>
                    <a:gd name="connsiteY1" fmla="*/ 141961 h 149996"/>
                    <a:gd name="connsiteX2" fmla="*/ 0 w 116865"/>
                    <a:gd name="connsiteY2" fmla="*/ 41267 h 149996"/>
                    <a:gd name="connsiteX3" fmla="*/ 58433 w 116865"/>
                    <a:gd name="connsiteY3" fmla="*/ 8008 h 149996"/>
                    <a:gd name="connsiteX4" fmla="*/ 116866 w 116865"/>
                    <a:gd name="connsiteY4" fmla="*/ 108702 h 149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865" h="149996">
                      <a:moveTo>
                        <a:pt x="116866" y="108702"/>
                      </a:moveTo>
                      <a:cubicBezTo>
                        <a:pt x="116866" y="145775"/>
                        <a:pt x="90777" y="160574"/>
                        <a:pt x="58433" y="141961"/>
                      </a:cubicBezTo>
                      <a:cubicBezTo>
                        <a:pt x="26241" y="123348"/>
                        <a:pt x="0" y="78189"/>
                        <a:pt x="0" y="41267"/>
                      </a:cubicBezTo>
                      <a:cubicBezTo>
                        <a:pt x="0" y="4347"/>
                        <a:pt x="26089" y="-10605"/>
                        <a:pt x="58433" y="8008"/>
                      </a:cubicBezTo>
                      <a:cubicBezTo>
                        <a:pt x="90624" y="26621"/>
                        <a:pt x="116866" y="71628"/>
                        <a:pt x="116866" y="10870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9501123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86" name="Forma Livre: Forma 1285">
                <a:extLst>
                  <a:ext uri="{FF2B5EF4-FFF2-40B4-BE49-F238E27FC236}">
                    <a16:creationId xmlns:a16="http://schemas.microsoft.com/office/drawing/2014/main" id="{E78A615A-3647-6067-3390-756EE3FB6B61}"/>
                  </a:ext>
                </a:extLst>
              </p:cNvPr>
              <p:cNvSpPr/>
              <p:nvPr/>
            </p:nvSpPr>
            <p:spPr>
              <a:xfrm>
                <a:off x="5367954" y="3755107"/>
                <a:ext cx="495992" cy="658932"/>
              </a:xfrm>
              <a:custGeom>
                <a:avLst/>
                <a:gdLst>
                  <a:gd name="connsiteX0" fmla="*/ 366006 w 495992"/>
                  <a:gd name="connsiteY0" fmla="*/ 658933 h 658932"/>
                  <a:gd name="connsiteX1" fmla="*/ 366006 w 495992"/>
                  <a:gd name="connsiteY1" fmla="*/ 459376 h 658932"/>
                  <a:gd name="connsiteX2" fmla="*/ 214050 w 495992"/>
                  <a:gd name="connsiteY2" fmla="*/ 197268 h 658932"/>
                  <a:gd name="connsiteX3" fmla="*/ 0 w 495992"/>
                  <a:gd name="connsiteY3" fmla="*/ 73689 h 658932"/>
                  <a:gd name="connsiteX4" fmla="*/ 129223 w 495992"/>
                  <a:gd name="connsiteY4" fmla="*/ 0 h 658932"/>
                  <a:gd name="connsiteX5" fmla="*/ 344036 w 495992"/>
                  <a:gd name="connsiteY5" fmla="*/ 124036 h 658932"/>
                  <a:gd name="connsiteX6" fmla="*/ 495992 w 495992"/>
                  <a:gd name="connsiteY6" fmla="*/ 386145 h 658932"/>
                  <a:gd name="connsiteX7" fmla="*/ 495992 w 495992"/>
                  <a:gd name="connsiteY7" fmla="*/ 585701 h 65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992" h="658932">
                    <a:moveTo>
                      <a:pt x="366006" y="658933"/>
                    </a:moveTo>
                    <a:lnTo>
                      <a:pt x="366006" y="459376"/>
                    </a:lnTo>
                    <a:lnTo>
                      <a:pt x="214050" y="197268"/>
                    </a:lnTo>
                    <a:lnTo>
                      <a:pt x="0" y="73689"/>
                    </a:lnTo>
                    <a:lnTo>
                      <a:pt x="129223" y="0"/>
                    </a:lnTo>
                    <a:lnTo>
                      <a:pt x="344036" y="124036"/>
                    </a:lnTo>
                    <a:lnTo>
                      <a:pt x="495992" y="386145"/>
                    </a:lnTo>
                    <a:lnTo>
                      <a:pt x="495992" y="585701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630077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87" name="Forma Livre: Forma 1286">
                <a:extLst>
                  <a:ext uri="{FF2B5EF4-FFF2-40B4-BE49-F238E27FC236}">
                    <a16:creationId xmlns:a16="http://schemas.microsoft.com/office/drawing/2014/main" id="{12A343A9-9755-F6E1-2590-4343A5AFE6E0}"/>
                  </a:ext>
                </a:extLst>
              </p:cNvPr>
              <p:cNvSpPr/>
              <p:nvPr/>
            </p:nvSpPr>
            <p:spPr>
              <a:xfrm>
                <a:off x="5582004" y="3879143"/>
                <a:ext cx="281942" cy="335340"/>
              </a:xfrm>
              <a:custGeom>
                <a:avLst/>
                <a:gdLst>
                  <a:gd name="connsiteX0" fmla="*/ 151956 w 281942"/>
                  <a:gd name="connsiteY0" fmla="*/ 335340 h 335340"/>
                  <a:gd name="connsiteX1" fmla="*/ 0 w 281942"/>
                  <a:gd name="connsiteY1" fmla="*/ 73232 h 335340"/>
                  <a:gd name="connsiteX2" fmla="*/ 129986 w 281942"/>
                  <a:gd name="connsiteY2" fmla="*/ 0 h 335340"/>
                  <a:gd name="connsiteX3" fmla="*/ 281942 w 281942"/>
                  <a:gd name="connsiteY3" fmla="*/ 262109 h 33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42" h="335340">
                    <a:moveTo>
                      <a:pt x="151956" y="335340"/>
                    </a:moveTo>
                    <a:lnTo>
                      <a:pt x="0" y="73232"/>
                    </a:lnTo>
                    <a:lnTo>
                      <a:pt x="129986" y="0"/>
                    </a:lnTo>
                    <a:lnTo>
                      <a:pt x="281942" y="262109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930002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88" name="Forma Livre: Forma 1287">
                <a:extLst>
                  <a:ext uri="{FF2B5EF4-FFF2-40B4-BE49-F238E27FC236}">
                    <a16:creationId xmlns:a16="http://schemas.microsoft.com/office/drawing/2014/main" id="{21B6B03A-8E32-2B47-3221-E35C3D3119C7}"/>
                  </a:ext>
                </a:extLst>
              </p:cNvPr>
              <p:cNvSpPr/>
              <p:nvPr/>
            </p:nvSpPr>
            <p:spPr>
              <a:xfrm>
                <a:off x="5215235" y="3828339"/>
                <a:ext cx="518724" cy="586921"/>
              </a:xfrm>
              <a:custGeom>
                <a:avLst/>
                <a:gdLst>
                  <a:gd name="connsiteX0" fmla="*/ 482872 w 518724"/>
                  <a:gd name="connsiteY0" fmla="*/ 566325 h 586921"/>
                  <a:gd name="connsiteX1" fmla="*/ 482872 w 518724"/>
                  <a:gd name="connsiteY1" fmla="*/ 395756 h 586921"/>
                  <a:gd name="connsiteX2" fmla="*/ 340527 w 518724"/>
                  <a:gd name="connsiteY2" fmla="*/ 150430 h 586921"/>
                  <a:gd name="connsiteX3" fmla="*/ 151803 w 518724"/>
                  <a:gd name="connsiteY3" fmla="*/ 41345 h 586921"/>
                  <a:gd name="connsiteX4" fmla="*/ 35853 w 518724"/>
                  <a:gd name="connsiteY4" fmla="*/ 107559 h 586921"/>
                  <a:gd name="connsiteX5" fmla="*/ 35853 w 518724"/>
                  <a:gd name="connsiteY5" fmla="*/ 333815 h 586921"/>
                  <a:gd name="connsiteX6" fmla="*/ 0 w 518724"/>
                  <a:gd name="connsiteY6" fmla="*/ 313218 h 586921"/>
                  <a:gd name="connsiteX7" fmla="*/ 0 w 518724"/>
                  <a:gd name="connsiteY7" fmla="*/ 86657 h 586921"/>
                  <a:gd name="connsiteX8" fmla="*/ 151956 w 518724"/>
                  <a:gd name="connsiteY8" fmla="*/ 0 h 586921"/>
                  <a:gd name="connsiteX9" fmla="*/ 366769 w 518724"/>
                  <a:gd name="connsiteY9" fmla="*/ 124036 h 586921"/>
                  <a:gd name="connsiteX10" fmla="*/ 518724 w 518724"/>
                  <a:gd name="connsiteY10" fmla="*/ 386145 h 586921"/>
                  <a:gd name="connsiteX11" fmla="*/ 518724 w 518724"/>
                  <a:gd name="connsiteY11" fmla="*/ 586922 h 58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8724" h="586921">
                    <a:moveTo>
                      <a:pt x="482872" y="566325"/>
                    </a:moveTo>
                    <a:lnTo>
                      <a:pt x="482872" y="395756"/>
                    </a:lnTo>
                    <a:lnTo>
                      <a:pt x="340527" y="150430"/>
                    </a:lnTo>
                    <a:lnTo>
                      <a:pt x="151803" y="41345"/>
                    </a:lnTo>
                    <a:lnTo>
                      <a:pt x="35853" y="107559"/>
                    </a:lnTo>
                    <a:lnTo>
                      <a:pt x="35853" y="333815"/>
                    </a:lnTo>
                    <a:lnTo>
                      <a:pt x="0" y="313218"/>
                    </a:lnTo>
                    <a:lnTo>
                      <a:pt x="0" y="86657"/>
                    </a:lnTo>
                    <a:lnTo>
                      <a:pt x="151956" y="0"/>
                    </a:lnTo>
                    <a:lnTo>
                      <a:pt x="366769" y="124036"/>
                    </a:lnTo>
                    <a:lnTo>
                      <a:pt x="518724" y="386145"/>
                    </a:lnTo>
                    <a:lnTo>
                      <a:pt x="518724" y="586922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076938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289" name="Gráfico 3">
                <a:extLst>
                  <a:ext uri="{FF2B5EF4-FFF2-40B4-BE49-F238E27FC236}">
                    <a16:creationId xmlns:a16="http://schemas.microsoft.com/office/drawing/2014/main" id="{77BAA515-F13D-40F1-8C36-4CBC68AD73E6}"/>
                  </a:ext>
                </a:extLst>
              </p:cNvPr>
              <p:cNvGrpSpPr/>
              <p:nvPr/>
            </p:nvGrpSpPr>
            <p:grpSpPr>
              <a:xfrm>
                <a:off x="5247427" y="3820863"/>
                <a:ext cx="494008" cy="588599"/>
                <a:chOff x="5247427" y="3820863"/>
                <a:chExt cx="494008" cy="588599"/>
              </a:xfrm>
              <a:solidFill>
                <a:srgbClr val="FFFFFF"/>
              </a:solidFill>
            </p:grpSpPr>
            <p:sp>
              <p:nvSpPr>
                <p:cNvPr id="1290" name="Forma Livre: Forma 1289">
                  <a:extLst>
                    <a:ext uri="{FF2B5EF4-FFF2-40B4-BE49-F238E27FC236}">
                      <a16:creationId xmlns:a16="http://schemas.microsoft.com/office/drawing/2014/main" id="{D2495B74-F79A-ECFB-F7EF-8DA8AB72C05F}"/>
                    </a:ext>
                  </a:extLst>
                </p:cNvPr>
                <p:cNvSpPr/>
                <p:nvPr/>
              </p:nvSpPr>
              <p:spPr>
                <a:xfrm>
                  <a:off x="5366581" y="3820863"/>
                  <a:ext cx="374854" cy="588599"/>
                </a:xfrm>
                <a:custGeom>
                  <a:avLst/>
                  <a:gdLst>
                    <a:gd name="connsiteX0" fmla="*/ 363565 w 374854"/>
                    <a:gd name="connsiteY0" fmla="*/ 388891 h 588599"/>
                    <a:gd name="connsiteX1" fmla="*/ 211762 w 374854"/>
                    <a:gd name="connsiteY1" fmla="*/ 126935 h 588599"/>
                    <a:gd name="connsiteX2" fmla="*/ 0 w 374854"/>
                    <a:gd name="connsiteY2" fmla="*/ 4577 h 588599"/>
                    <a:gd name="connsiteX3" fmla="*/ 8086 w 374854"/>
                    <a:gd name="connsiteY3" fmla="*/ 0 h 588599"/>
                    <a:gd name="connsiteX4" fmla="*/ 223051 w 374854"/>
                    <a:gd name="connsiteY4" fmla="*/ 124036 h 588599"/>
                    <a:gd name="connsiteX5" fmla="*/ 374855 w 374854"/>
                    <a:gd name="connsiteY5" fmla="*/ 386145 h 588599"/>
                    <a:gd name="connsiteX6" fmla="*/ 374855 w 374854"/>
                    <a:gd name="connsiteY6" fmla="*/ 588600 h 588599"/>
                    <a:gd name="connsiteX7" fmla="*/ 363565 w 374854"/>
                    <a:gd name="connsiteY7" fmla="*/ 582039 h 588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4854" h="588599">
                      <a:moveTo>
                        <a:pt x="363565" y="388891"/>
                      </a:moveTo>
                      <a:lnTo>
                        <a:pt x="211762" y="126935"/>
                      </a:lnTo>
                      <a:lnTo>
                        <a:pt x="0" y="4577"/>
                      </a:lnTo>
                      <a:lnTo>
                        <a:pt x="8086" y="0"/>
                      </a:lnTo>
                      <a:lnTo>
                        <a:pt x="223051" y="124036"/>
                      </a:lnTo>
                      <a:lnTo>
                        <a:pt x="374855" y="386145"/>
                      </a:lnTo>
                      <a:lnTo>
                        <a:pt x="374855" y="588600"/>
                      </a:lnTo>
                      <a:lnTo>
                        <a:pt x="363565" y="5820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1" name="Forma Livre: Forma 1290">
                  <a:extLst>
                    <a:ext uri="{FF2B5EF4-FFF2-40B4-BE49-F238E27FC236}">
                      <a16:creationId xmlns:a16="http://schemas.microsoft.com/office/drawing/2014/main" id="{F73DF22B-8C5F-32C8-AB8B-BF2EDADC3463}"/>
                    </a:ext>
                  </a:extLst>
                </p:cNvPr>
                <p:cNvSpPr/>
                <p:nvPr/>
              </p:nvSpPr>
              <p:spPr>
                <a:xfrm>
                  <a:off x="5247427" y="3865107"/>
                  <a:ext cx="119001" cy="289722"/>
                </a:xfrm>
                <a:custGeom>
                  <a:avLst/>
                  <a:gdLst>
                    <a:gd name="connsiteX0" fmla="*/ 0 w 119001"/>
                    <a:gd name="connsiteY0" fmla="*/ 283315 h 289722"/>
                    <a:gd name="connsiteX1" fmla="*/ 0 w 119001"/>
                    <a:gd name="connsiteY1" fmla="*/ 66061 h 289722"/>
                    <a:gd name="connsiteX2" fmla="*/ 115950 w 119001"/>
                    <a:gd name="connsiteY2" fmla="*/ 0 h 289722"/>
                    <a:gd name="connsiteX3" fmla="*/ 119001 w 119001"/>
                    <a:gd name="connsiteY3" fmla="*/ 1678 h 289722"/>
                    <a:gd name="connsiteX4" fmla="*/ 11290 w 119001"/>
                    <a:gd name="connsiteY4" fmla="*/ 63163 h 289722"/>
                    <a:gd name="connsiteX5" fmla="*/ 11290 w 119001"/>
                    <a:gd name="connsiteY5" fmla="*/ 289723 h 28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01" h="289722">
                      <a:moveTo>
                        <a:pt x="0" y="283315"/>
                      </a:moveTo>
                      <a:lnTo>
                        <a:pt x="0" y="66061"/>
                      </a:lnTo>
                      <a:lnTo>
                        <a:pt x="115950" y="0"/>
                      </a:lnTo>
                      <a:lnTo>
                        <a:pt x="119001" y="1678"/>
                      </a:lnTo>
                      <a:lnTo>
                        <a:pt x="11290" y="63163"/>
                      </a:lnTo>
                      <a:lnTo>
                        <a:pt x="11290" y="2897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93" name="Forma Livre: Forma 1292">
                <a:extLst>
                  <a:ext uri="{FF2B5EF4-FFF2-40B4-BE49-F238E27FC236}">
                    <a16:creationId xmlns:a16="http://schemas.microsoft.com/office/drawing/2014/main" id="{4091EC49-EB32-0424-9295-5F66A3E27C4D}"/>
                  </a:ext>
                </a:extLst>
              </p:cNvPr>
              <p:cNvSpPr/>
              <p:nvPr/>
            </p:nvSpPr>
            <p:spPr>
              <a:xfrm>
                <a:off x="5162143" y="3774483"/>
                <a:ext cx="31733" cy="124036"/>
              </a:xfrm>
              <a:custGeom>
                <a:avLst/>
                <a:gdLst>
                  <a:gd name="connsiteX0" fmla="*/ 0 w 31733"/>
                  <a:gd name="connsiteY0" fmla="*/ 0 h 124036"/>
                  <a:gd name="connsiteX1" fmla="*/ 0 w 31733"/>
                  <a:gd name="connsiteY1" fmla="*/ 105728 h 124036"/>
                  <a:gd name="connsiteX2" fmla="*/ 31734 w 31733"/>
                  <a:gd name="connsiteY2" fmla="*/ 124036 h 124036"/>
                  <a:gd name="connsiteX3" fmla="*/ 31734 w 31733"/>
                  <a:gd name="connsiteY3" fmla="*/ 19681 h 12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33" h="124036">
                    <a:moveTo>
                      <a:pt x="0" y="0"/>
                    </a:moveTo>
                    <a:lnTo>
                      <a:pt x="0" y="105728"/>
                    </a:lnTo>
                    <a:lnTo>
                      <a:pt x="31734" y="124036"/>
                    </a:lnTo>
                    <a:lnTo>
                      <a:pt x="31734" y="19681"/>
                    </a:lnTo>
                    <a:close/>
                  </a:path>
                </a:pathLst>
              </a:custGeom>
              <a:gradFill>
                <a:gsLst>
                  <a:gs pos="0">
                    <a:srgbClr val="F36DD4"/>
                  </a:gs>
                  <a:gs pos="19310">
                    <a:srgbClr val="F695E0"/>
                  </a:gs>
                  <a:gs pos="44120">
                    <a:srgbClr val="F9C2ED"/>
                  </a:gs>
                  <a:gs pos="66270">
                    <a:srgbClr val="FCE3F7"/>
                  </a:gs>
                  <a:gs pos="84730">
                    <a:srgbClr val="FDF7FD"/>
                  </a:gs>
                  <a:gs pos="97220">
                    <a:srgbClr val="FEFEFF"/>
                  </a:gs>
                  <a:gs pos="100000">
                    <a:srgbClr val="FFFFFF"/>
                  </a:gs>
                </a:gsLst>
                <a:lin ang="914792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94" name="Forma Livre: Forma 1293">
                <a:extLst>
                  <a:ext uri="{FF2B5EF4-FFF2-40B4-BE49-F238E27FC236}">
                    <a16:creationId xmlns:a16="http://schemas.microsoft.com/office/drawing/2014/main" id="{7478863B-18AC-9800-8241-56EE189874A7}"/>
                  </a:ext>
                </a:extLst>
              </p:cNvPr>
              <p:cNvSpPr/>
              <p:nvPr/>
            </p:nvSpPr>
            <p:spPr>
              <a:xfrm>
                <a:off x="5162143" y="3814455"/>
                <a:ext cx="31733" cy="84063"/>
              </a:xfrm>
              <a:custGeom>
                <a:avLst/>
                <a:gdLst>
                  <a:gd name="connsiteX0" fmla="*/ 0 w 31733"/>
                  <a:gd name="connsiteY0" fmla="*/ 65756 h 84063"/>
                  <a:gd name="connsiteX1" fmla="*/ 31734 w 31733"/>
                  <a:gd name="connsiteY1" fmla="*/ 84064 h 84063"/>
                  <a:gd name="connsiteX2" fmla="*/ 31734 w 31733"/>
                  <a:gd name="connsiteY2" fmla="*/ 0 h 84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33" h="84063">
                    <a:moveTo>
                      <a:pt x="0" y="65756"/>
                    </a:moveTo>
                    <a:lnTo>
                      <a:pt x="31734" y="84064"/>
                    </a:lnTo>
                    <a:lnTo>
                      <a:pt x="3173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E6E"/>
                  </a:gs>
                  <a:gs pos="33400">
                    <a:srgbClr val="FFBC9B"/>
                  </a:gs>
                  <a:gs pos="100000">
                    <a:srgbClr val="FFFFFF"/>
                  </a:gs>
                </a:gsLst>
                <a:lin ang="914859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95" name="Forma Livre: Forma 1294">
                <a:extLst>
                  <a:ext uri="{FF2B5EF4-FFF2-40B4-BE49-F238E27FC236}">
                    <a16:creationId xmlns:a16="http://schemas.microsoft.com/office/drawing/2014/main" id="{76F6609F-326E-5DB7-B44F-B6F08F2B83B4}"/>
                  </a:ext>
                </a:extLst>
              </p:cNvPr>
              <p:cNvSpPr/>
              <p:nvPr/>
            </p:nvSpPr>
            <p:spPr>
              <a:xfrm>
                <a:off x="5162143" y="3869989"/>
                <a:ext cx="31733" cy="28529"/>
              </a:xfrm>
              <a:custGeom>
                <a:avLst/>
                <a:gdLst>
                  <a:gd name="connsiteX0" fmla="*/ 0 w 31733"/>
                  <a:gd name="connsiteY0" fmla="*/ 0 h 28529"/>
                  <a:gd name="connsiteX1" fmla="*/ 0 w 31733"/>
                  <a:gd name="connsiteY1" fmla="*/ 10222 h 28529"/>
                  <a:gd name="connsiteX2" fmla="*/ 31734 w 31733"/>
                  <a:gd name="connsiteY2" fmla="*/ 28530 h 28529"/>
                  <a:gd name="connsiteX3" fmla="*/ 31734 w 31733"/>
                  <a:gd name="connsiteY3" fmla="*/ 19681 h 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33" h="28529">
                    <a:moveTo>
                      <a:pt x="0" y="0"/>
                    </a:moveTo>
                    <a:lnTo>
                      <a:pt x="0" y="10222"/>
                    </a:lnTo>
                    <a:lnTo>
                      <a:pt x="31734" y="28530"/>
                    </a:lnTo>
                    <a:lnTo>
                      <a:pt x="31734" y="19681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481209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96" name="Forma Livre: Forma 1295">
                <a:extLst>
                  <a:ext uri="{FF2B5EF4-FFF2-40B4-BE49-F238E27FC236}">
                    <a16:creationId xmlns:a16="http://schemas.microsoft.com/office/drawing/2014/main" id="{A29F900F-D7FE-A0B0-0C65-F852A5EE7624}"/>
                  </a:ext>
                </a:extLst>
              </p:cNvPr>
              <p:cNvSpPr/>
              <p:nvPr/>
            </p:nvSpPr>
            <p:spPr>
              <a:xfrm>
                <a:off x="5163450" y="3822247"/>
                <a:ext cx="29881" cy="41171"/>
              </a:xfrm>
              <a:custGeom>
                <a:avLst/>
                <a:gdLst>
                  <a:gd name="connsiteX0" fmla="*/ 66 w 29881"/>
                  <a:gd name="connsiteY0" fmla="*/ 30808 h 41171"/>
                  <a:gd name="connsiteX1" fmla="*/ 16391 w 29881"/>
                  <a:gd name="connsiteY1" fmla="*/ 38436 h 41171"/>
                  <a:gd name="connsiteX2" fmla="*/ 29816 w 29881"/>
                  <a:gd name="connsiteY2" fmla="*/ 10364 h 41171"/>
                  <a:gd name="connsiteX3" fmla="*/ 13492 w 29881"/>
                  <a:gd name="connsiteY3" fmla="*/ 2736 h 41171"/>
                  <a:gd name="connsiteX4" fmla="*/ 66 w 29881"/>
                  <a:gd name="connsiteY4" fmla="*/ 30808 h 4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81" h="41171">
                    <a:moveTo>
                      <a:pt x="66" y="30808"/>
                    </a:moveTo>
                    <a:cubicBezTo>
                      <a:pt x="829" y="40724"/>
                      <a:pt x="8152" y="44081"/>
                      <a:pt x="16391" y="38436"/>
                    </a:cubicBezTo>
                    <a:cubicBezTo>
                      <a:pt x="24629" y="32791"/>
                      <a:pt x="30579" y="20281"/>
                      <a:pt x="29816" y="10364"/>
                    </a:cubicBezTo>
                    <a:cubicBezTo>
                      <a:pt x="29053" y="447"/>
                      <a:pt x="21730" y="-2909"/>
                      <a:pt x="13492" y="2736"/>
                    </a:cubicBezTo>
                    <a:cubicBezTo>
                      <a:pt x="5253" y="8381"/>
                      <a:pt x="-697" y="21044"/>
                      <a:pt x="66" y="30808"/>
                    </a:cubicBezTo>
                    <a:close/>
                  </a:path>
                </a:pathLst>
              </a:custGeom>
              <a:gradFill>
                <a:gsLst>
                  <a:gs pos="3540">
                    <a:srgbClr val="FF9E6E"/>
                  </a:gs>
                  <a:gs pos="30360">
                    <a:srgbClr val="FFAD73"/>
                  </a:gs>
                  <a:gs pos="82100">
                    <a:srgbClr val="FFD680"/>
                  </a:gs>
                  <a:gs pos="100000">
                    <a:srgbClr val="FFE585"/>
                  </a:gs>
                </a:gsLst>
                <a:lin ang="1052226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298" name="Gráfico 3">
              <a:extLst>
                <a:ext uri="{FF2B5EF4-FFF2-40B4-BE49-F238E27FC236}">
                  <a16:creationId xmlns:a16="http://schemas.microsoft.com/office/drawing/2014/main" id="{F6DCBB31-7FE0-54F2-8047-32AF97CC47AE}"/>
                </a:ext>
              </a:extLst>
            </p:cNvPr>
            <p:cNvGrpSpPr/>
            <p:nvPr/>
          </p:nvGrpSpPr>
          <p:grpSpPr>
            <a:xfrm>
              <a:off x="5913682" y="4154067"/>
              <a:ext cx="1447699" cy="1193757"/>
              <a:chOff x="5913682" y="4154067"/>
              <a:chExt cx="1447699" cy="1193757"/>
            </a:xfrm>
          </p:grpSpPr>
          <p:grpSp>
            <p:nvGrpSpPr>
              <p:cNvPr id="1299" name="Gráfico 3">
                <a:extLst>
                  <a:ext uri="{FF2B5EF4-FFF2-40B4-BE49-F238E27FC236}">
                    <a16:creationId xmlns:a16="http://schemas.microsoft.com/office/drawing/2014/main" id="{B46B60E7-7188-C3F2-36C6-B2B4352CB59B}"/>
                  </a:ext>
                </a:extLst>
              </p:cNvPr>
              <p:cNvGrpSpPr/>
              <p:nvPr/>
            </p:nvGrpSpPr>
            <p:grpSpPr>
              <a:xfrm>
                <a:off x="5996678" y="4154067"/>
                <a:ext cx="869474" cy="703176"/>
                <a:chOff x="5996678" y="4154067"/>
                <a:chExt cx="869474" cy="703176"/>
              </a:xfrm>
            </p:grpSpPr>
            <p:sp>
              <p:nvSpPr>
                <p:cNvPr id="1300" name="Forma Livre: Forma 1299">
                  <a:extLst>
                    <a:ext uri="{FF2B5EF4-FFF2-40B4-BE49-F238E27FC236}">
                      <a16:creationId xmlns:a16="http://schemas.microsoft.com/office/drawing/2014/main" id="{FDC4366E-3770-89D7-066D-7FF68C9D2267}"/>
                    </a:ext>
                  </a:extLst>
                </p:cNvPr>
                <p:cNvSpPr/>
                <p:nvPr/>
              </p:nvSpPr>
              <p:spPr>
                <a:xfrm>
                  <a:off x="5996678" y="4262999"/>
                  <a:ext cx="678766" cy="594244"/>
                </a:xfrm>
                <a:custGeom>
                  <a:avLst/>
                  <a:gdLst>
                    <a:gd name="connsiteX0" fmla="*/ 678767 w 678766"/>
                    <a:gd name="connsiteY0" fmla="*/ 393010 h 594244"/>
                    <a:gd name="connsiteX1" fmla="*/ 678767 w 678766"/>
                    <a:gd name="connsiteY1" fmla="*/ 594244 h 594244"/>
                    <a:gd name="connsiteX2" fmla="*/ 0 w 678766"/>
                    <a:gd name="connsiteY2" fmla="*/ 200472 h 594244"/>
                    <a:gd name="connsiteX3" fmla="*/ 0 w 678766"/>
                    <a:gd name="connsiteY3" fmla="*/ 0 h 59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8766" h="594244">
                      <a:moveTo>
                        <a:pt x="678767" y="393010"/>
                      </a:moveTo>
                      <a:lnTo>
                        <a:pt x="678767" y="594244"/>
                      </a:lnTo>
                      <a:lnTo>
                        <a:pt x="0" y="2004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4260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1" name="Forma Livre: Forma 1300">
                  <a:extLst>
                    <a:ext uri="{FF2B5EF4-FFF2-40B4-BE49-F238E27FC236}">
                      <a16:creationId xmlns:a16="http://schemas.microsoft.com/office/drawing/2014/main" id="{DD86C07B-757D-9797-50C4-38A0E60D4BAC}"/>
                    </a:ext>
                  </a:extLst>
                </p:cNvPr>
                <p:cNvSpPr/>
                <p:nvPr/>
              </p:nvSpPr>
              <p:spPr>
                <a:xfrm>
                  <a:off x="6675445" y="4546925"/>
                  <a:ext cx="190707" cy="310319"/>
                </a:xfrm>
                <a:custGeom>
                  <a:avLst/>
                  <a:gdLst>
                    <a:gd name="connsiteX0" fmla="*/ 0 w 190707"/>
                    <a:gd name="connsiteY0" fmla="*/ 109085 h 310319"/>
                    <a:gd name="connsiteX1" fmla="*/ 0 w 190707"/>
                    <a:gd name="connsiteY1" fmla="*/ 310319 h 310319"/>
                    <a:gd name="connsiteX2" fmla="*/ 190708 w 190707"/>
                    <a:gd name="connsiteY2" fmla="*/ 201845 h 310319"/>
                    <a:gd name="connsiteX3" fmla="*/ 190708 w 190707"/>
                    <a:gd name="connsiteY3" fmla="*/ 0 h 31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707" h="310319">
                      <a:moveTo>
                        <a:pt x="0" y="109085"/>
                      </a:moveTo>
                      <a:lnTo>
                        <a:pt x="0" y="310319"/>
                      </a:lnTo>
                      <a:lnTo>
                        <a:pt x="190708" y="201845"/>
                      </a:lnTo>
                      <a:lnTo>
                        <a:pt x="190708" y="0"/>
                      </a:lnTo>
                      <a:close/>
                    </a:path>
                  </a:pathLst>
                </a:custGeom>
                <a:solidFill>
                  <a:srgbClr val="00647C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2" name="Forma Livre: Forma 1301">
                  <a:extLst>
                    <a:ext uri="{FF2B5EF4-FFF2-40B4-BE49-F238E27FC236}">
                      <a16:creationId xmlns:a16="http://schemas.microsoft.com/office/drawing/2014/main" id="{C7994339-7263-A1C1-D108-3886FDDEA446}"/>
                    </a:ext>
                  </a:extLst>
                </p:cNvPr>
                <p:cNvSpPr/>
                <p:nvPr/>
              </p:nvSpPr>
              <p:spPr>
                <a:xfrm>
                  <a:off x="5996678" y="4154067"/>
                  <a:ext cx="869474" cy="501942"/>
                </a:xfrm>
                <a:custGeom>
                  <a:avLst/>
                  <a:gdLst>
                    <a:gd name="connsiteX0" fmla="*/ 869474 w 869474"/>
                    <a:gd name="connsiteY0" fmla="*/ 392858 h 501942"/>
                    <a:gd name="connsiteX1" fmla="*/ 678767 w 869474"/>
                    <a:gd name="connsiteY1" fmla="*/ 501942 h 501942"/>
                    <a:gd name="connsiteX2" fmla="*/ 0 w 869474"/>
                    <a:gd name="connsiteY2" fmla="*/ 108932 h 501942"/>
                    <a:gd name="connsiteX3" fmla="*/ 190860 w 869474"/>
                    <a:gd name="connsiteY3" fmla="*/ 0 h 50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9474" h="501942">
                      <a:moveTo>
                        <a:pt x="869474" y="392858"/>
                      </a:moveTo>
                      <a:lnTo>
                        <a:pt x="678767" y="501942"/>
                      </a:lnTo>
                      <a:lnTo>
                        <a:pt x="0" y="108932"/>
                      </a:lnTo>
                      <a:lnTo>
                        <a:pt x="190860" y="0"/>
                      </a:lnTo>
                      <a:close/>
                    </a:path>
                  </a:pathLst>
                </a:custGeom>
                <a:gradFill>
                  <a:gsLst>
                    <a:gs pos="10100">
                      <a:srgbClr val="33065C"/>
                    </a:gs>
                    <a:gs pos="53540">
                      <a:srgbClr val="430D8B"/>
                    </a:gs>
                    <a:gs pos="100000">
                      <a:srgbClr val="4513A3"/>
                    </a:gs>
                  </a:gsLst>
                  <a:lin ang="3738783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03" name="Gráfico 3">
                <a:extLst>
                  <a:ext uri="{FF2B5EF4-FFF2-40B4-BE49-F238E27FC236}">
                    <a16:creationId xmlns:a16="http://schemas.microsoft.com/office/drawing/2014/main" id="{5EDC9DA5-C4D9-EED8-407D-55C744B0E894}"/>
                  </a:ext>
                </a:extLst>
              </p:cNvPr>
              <p:cNvGrpSpPr/>
              <p:nvPr/>
            </p:nvGrpSpPr>
            <p:grpSpPr>
              <a:xfrm>
                <a:off x="5913682" y="4233096"/>
                <a:ext cx="710042" cy="701193"/>
                <a:chOff x="5913682" y="4233096"/>
                <a:chExt cx="710042" cy="701193"/>
              </a:xfrm>
            </p:grpSpPr>
            <p:sp>
              <p:nvSpPr>
                <p:cNvPr id="1304" name="Forma Livre: Forma 1303">
                  <a:extLst>
                    <a:ext uri="{FF2B5EF4-FFF2-40B4-BE49-F238E27FC236}">
                      <a16:creationId xmlns:a16="http://schemas.microsoft.com/office/drawing/2014/main" id="{0AD98D03-5197-2D92-9C57-745DB7172810}"/>
                    </a:ext>
                  </a:extLst>
                </p:cNvPr>
                <p:cNvSpPr/>
                <p:nvPr/>
              </p:nvSpPr>
              <p:spPr>
                <a:xfrm>
                  <a:off x="5965707" y="4499782"/>
                  <a:ext cx="597906" cy="344646"/>
                </a:xfrm>
                <a:custGeom>
                  <a:avLst/>
                  <a:gdLst>
                    <a:gd name="connsiteX0" fmla="*/ 597906 w 597906"/>
                    <a:gd name="connsiteY0" fmla="*/ 324203 h 344646"/>
                    <a:gd name="connsiteX1" fmla="*/ 563274 w 597906"/>
                    <a:gd name="connsiteY1" fmla="*/ 344647 h 344646"/>
                    <a:gd name="connsiteX2" fmla="*/ 0 w 597906"/>
                    <a:gd name="connsiteY2" fmla="*/ 19833 h 344646"/>
                    <a:gd name="connsiteX3" fmla="*/ 34938 w 597906"/>
                    <a:gd name="connsiteY3" fmla="*/ 0 h 344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906" h="344646">
                      <a:moveTo>
                        <a:pt x="597906" y="324203"/>
                      </a:moveTo>
                      <a:lnTo>
                        <a:pt x="563274" y="344647"/>
                      </a:lnTo>
                      <a:lnTo>
                        <a:pt x="0" y="19833"/>
                      </a:lnTo>
                      <a:lnTo>
                        <a:pt x="349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7143276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5" name="Forma Livre: Forma 1304">
                  <a:extLst>
                    <a:ext uri="{FF2B5EF4-FFF2-40B4-BE49-F238E27FC236}">
                      <a16:creationId xmlns:a16="http://schemas.microsoft.com/office/drawing/2014/main" id="{78F2A568-846F-6D0F-EE70-20207765A5DD}"/>
                    </a:ext>
                  </a:extLst>
                </p:cNvPr>
                <p:cNvSpPr/>
                <p:nvPr/>
              </p:nvSpPr>
              <p:spPr>
                <a:xfrm>
                  <a:off x="5964945" y="4292139"/>
                  <a:ext cx="35700" cy="227933"/>
                </a:xfrm>
                <a:custGeom>
                  <a:avLst/>
                  <a:gdLst>
                    <a:gd name="connsiteX0" fmla="*/ 0 w 35700"/>
                    <a:gd name="connsiteY0" fmla="*/ 21360 h 227933"/>
                    <a:gd name="connsiteX1" fmla="*/ 0 w 35700"/>
                    <a:gd name="connsiteY1" fmla="*/ 227934 h 227933"/>
                    <a:gd name="connsiteX2" fmla="*/ 35700 w 35700"/>
                    <a:gd name="connsiteY2" fmla="*/ 207948 h 227933"/>
                    <a:gd name="connsiteX3" fmla="*/ 35700 w 35700"/>
                    <a:gd name="connsiteY3" fmla="*/ 0 h 22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700" h="227933">
                      <a:moveTo>
                        <a:pt x="0" y="21360"/>
                      </a:moveTo>
                      <a:lnTo>
                        <a:pt x="0" y="227934"/>
                      </a:lnTo>
                      <a:lnTo>
                        <a:pt x="35700" y="207948"/>
                      </a:lnTo>
                      <a:lnTo>
                        <a:pt x="3570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1117902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6" name="Forma Livre: Forma 1305">
                  <a:extLst>
                    <a:ext uri="{FF2B5EF4-FFF2-40B4-BE49-F238E27FC236}">
                      <a16:creationId xmlns:a16="http://schemas.microsoft.com/office/drawing/2014/main" id="{82813649-B92C-9DB9-CE70-8AFA813220A0}"/>
                    </a:ext>
                  </a:extLst>
                </p:cNvPr>
                <p:cNvSpPr/>
                <p:nvPr/>
              </p:nvSpPr>
              <p:spPr>
                <a:xfrm>
                  <a:off x="5913682" y="4256439"/>
                  <a:ext cx="666408" cy="677698"/>
                </a:xfrm>
                <a:custGeom>
                  <a:avLst/>
                  <a:gdLst>
                    <a:gd name="connsiteX0" fmla="*/ 0 w 666408"/>
                    <a:gd name="connsiteY0" fmla="*/ 0 h 677698"/>
                    <a:gd name="connsiteX1" fmla="*/ 0 w 666408"/>
                    <a:gd name="connsiteY1" fmla="*/ 291248 h 677698"/>
                    <a:gd name="connsiteX2" fmla="*/ 666409 w 666408"/>
                    <a:gd name="connsiteY2" fmla="*/ 677699 h 677698"/>
                    <a:gd name="connsiteX3" fmla="*/ 666409 w 666408"/>
                    <a:gd name="connsiteY3" fmla="*/ 383856 h 677698"/>
                    <a:gd name="connsiteX4" fmla="*/ 0 w 666408"/>
                    <a:gd name="connsiteY4" fmla="*/ 0 h 677698"/>
                    <a:gd name="connsiteX5" fmla="*/ 52025 w 666408"/>
                    <a:gd name="connsiteY5" fmla="*/ 89862 h 677698"/>
                    <a:gd name="connsiteX6" fmla="*/ 614689 w 666408"/>
                    <a:gd name="connsiteY6" fmla="*/ 414064 h 677698"/>
                    <a:gd name="connsiteX7" fmla="*/ 614689 w 666408"/>
                    <a:gd name="connsiteY7" fmla="*/ 587685 h 677698"/>
                    <a:gd name="connsiteX8" fmla="*/ 52025 w 666408"/>
                    <a:gd name="connsiteY8" fmla="*/ 261498 h 677698"/>
                    <a:gd name="connsiteX9" fmla="*/ 52025 w 666408"/>
                    <a:gd name="connsiteY9" fmla="*/ 89862 h 677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408" h="677698">
                      <a:moveTo>
                        <a:pt x="0" y="0"/>
                      </a:moveTo>
                      <a:lnTo>
                        <a:pt x="0" y="291248"/>
                      </a:lnTo>
                      <a:lnTo>
                        <a:pt x="666409" y="677699"/>
                      </a:lnTo>
                      <a:lnTo>
                        <a:pt x="666409" y="383856"/>
                      </a:lnTo>
                      <a:lnTo>
                        <a:pt x="0" y="0"/>
                      </a:lnTo>
                      <a:close/>
                      <a:moveTo>
                        <a:pt x="52025" y="89862"/>
                      </a:moveTo>
                      <a:lnTo>
                        <a:pt x="614689" y="414064"/>
                      </a:lnTo>
                      <a:lnTo>
                        <a:pt x="614689" y="587685"/>
                      </a:lnTo>
                      <a:lnTo>
                        <a:pt x="52025" y="261498"/>
                      </a:lnTo>
                      <a:lnTo>
                        <a:pt x="52025" y="8986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0323429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7" name="Forma Livre: Forma 1306">
                  <a:extLst>
                    <a:ext uri="{FF2B5EF4-FFF2-40B4-BE49-F238E27FC236}">
                      <a16:creationId xmlns:a16="http://schemas.microsoft.com/office/drawing/2014/main" id="{6B8480ED-A4BA-EB3B-4F64-8E606FC617D9}"/>
                    </a:ext>
                  </a:extLst>
                </p:cNvPr>
                <p:cNvSpPr/>
                <p:nvPr/>
              </p:nvSpPr>
              <p:spPr>
                <a:xfrm>
                  <a:off x="6579938" y="4616495"/>
                  <a:ext cx="43786" cy="317795"/>
                </a:xfrm>
                <a:custGeom>
                  <a:avLst/>
                  <a:gdLst>
                    <a:gd name="connsiteX0" fmla="*/ 0 w 43786"/>
                    <a:gd name="connsiteY0" fmla="*/ 23953 h 317795"/>
                    <a:gd name="connsiteX1" fmla="*/ 0 w 43786"/>
                    <a:gd name="connsiteY1" fmla="*/ 317795 h 317795"/>
                    <a:gd name="connsiteX2" fmla="*/ 43786 w 43786"/>
                    <a:gd name="connsiteY2" fmla="*/ 295673 h 317795"/>
                    <a:gd name="connsiteX3" fmla="*/ 43786 w 43786"/>
                    <a:gd name="connsiteY3" fmla="*/ 0 h 317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86" h="317795">
                      <a:moveTo>
                        <a:pt x="0" y="23953"/>
                      </a:moveTo>
                      <a:lnTo>
                        <a:pt x="0" y="317795"/>
                      </a:lnTo>
                      <a:lnTo>
                        <a:pt x="43786" y="295673"/>
                      </a:lnTo>
                      <a:lnTo>
                        <a:pt x="4378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111785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8" name="Forma Livre: Forma 1307">
                  <a:extLst>
                    <a:ext uri="{FF2B5EF4-FFF2-40B4-BE49-F238E27FC236}">
                      <a16:creationId xmlns:a16="http://schemas.microsoft.com/office/drawing/2014/main" id="{290AB6C3-EAE2-3B39-79D4-5146D5A2C4AD}"/>
                    </a:ext>
                  </a:extLst>
                </p:cNvPr>
                <p:cNvSpPr/>
                <p:nvPr/>
              </p:nvSpPr>
              <p:spPr>
                <a:xfrm>
                  <a:off x="5913682" y="4233096"/>
                  <a:ext cx="710042" cy="407351"/>
                </a:xfrm>
                <a:custGeom>
                  <a:avLst/>
                  <a:gdLst>
                    <a:gd name="connsiteX0" fmla="*/ 710042 w 710042"/>
                    <a:gd name="connsiteY0" fmla="*/ 383399 h 407351"/>
                    <a:gd name="connsiteX1" fmla="*/ 666256 w 710042"/>
                    <a:gd name="connsiteY1" fmla="*/ 407351 h 407351"/>
                    <a:gd name="connsiteX2" fmla="*/ 0 w 710042"/>
                    <a:gd name="connsiteY2" fmla="*/ 23343 h 407351"/>
                    <a:gd name="connsiteX3" fmla="*/ 44245 w 710042"/>
                    <a:gd name="connsiteY3" fmla="*/ 0 h 407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0042" h="407351">
                      <a:moveTo>
                        <a:pt x="710042" y="383399"/>
                      </a:moveTo>
                      <a:lnTo>
                        <a:pt x="666256" y="407351"/>
                      </a:lnTo>
                      <a:lnTo>
                        <a:pt x="0" y="23343"/>
                      </a:lnTo>
                      <a:lnTo>
                        <a:pt x="4424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7156995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09" name="Forma Livre: Forma 1308">
                <a:extLst>
                  <a:ext uri="{FF2B5EF4-FFF2-40B4-BE49-F238E27FC236}">
                    <a16:creationId xmlns:a16="http://schemas.microsoft.com/office/drawing/2014/main" id="{441D7559-1009-E89D-6DA6-7E9660439C92}"/>
                  </a:ext>
                </a:extLst>
              </p:cNvPr>
              <p:cNvSpPr/>
              <p:nvPr/>
            </p:nvSpPr>
            <p:spPr>
              <a:xfrm>
                <a:off x="6744405" y="4585371"/>
                <a:ext cx="65908" cy="421082"/>
              </a:xfrm>
              <a:custGeom>
                <a:avLst/>
                <a:gdLst>
                  <a:gd name="connsiteX0" fmla="*/ 0 w 65908"/>
                  <a:gd name="connsiteY0" fmla="*/ 39362 h 421082"/>
                  <a:gd name="connsiteX1" fmla="*/ 0 w 65908"/>
                  <a:gd name="connsiteY1" fmla="*/ 421082 h 421082"/>
                  <a:gd name="connsiteX2" fmla="*/ 65909 w 65908"/>
                  <a:gd name="connsiteY2" fmla="*/ 384162 h 421082"/>
                  <a:gd name="connsiteX3" fmla="*/ 65909 w 65908"/>
                  <a:gd name="connsiteY3" fmla="*/ 0 h 42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08" h="421082">
                    <a:moveTo>
                      <a:pt x="0" y="39362"/>
                    </a:moveTo>
                    <a:lnTo>
                      <a:pt x="0" y="421082"/>
                    </a:lnTo>
                    <a:lnTo>
                      <a:pt x="65909" y="384162"/>
                    </a:lnTo>
                    <a:lnTo>
                      <a:pt x="65909" y="0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310" name="Gráfico 3">
                <a:extLst>
                  <a:ext uri="{FF2B5EF4-FFF2-40B4-BE49-F238E27FC236}">
                    <a16:creationId xmlns:a16="http://schemas.microsoft.com/office/drawing/2014/main" id="{A672DD4C-AAF2-78B0-08C9-7D2B4D1DDF65}"/>
                  </a:ext>
                </a:extLst>
              </p:cNvPr>
              <p:cNvGrpSpPr/>
              <p:nvPr/>
            </p:nvGrpSpPr>
            <p:grpSpPr>
              <a:xfrm>
                <a:off x="6765611" y="4736844"/>
                <a:ext cx="543745" cy="610980"/>
                <a:chOff x="6765611" y="4736844"/>
                <a:chExt cx="543745" cy="610980"/>
              </a:xfrm>
            </p:grpSpPr>
            <p:sp>
              <p:nvSpPr>
                <p:cNvPr id="1311" name="Forma Livre: Forma 1310">
                  <a:extLst>
                    <a:ext uri="{FF2B5EF4-FFF2-40B4-BE49-F238E27FC236}">
                      <a16:creationId xmlns:a16="http://schemas.microsoft.com/office/drawing/2014/main" id="{C142EAE7-03A3-5CE3-BBBB-2CDBAB744FCF}"/>
                    </a:ext>
                  </a:extLst>
                </p:cNvPr>
                <p:cNvSpPr/>
                <p:nvPr/>
              </p:nvSpPr>
              <p:spPr>
                <a:xfrm>
                  <a:off x="6815283" y="4736844"/>
                  <a:ext cx="494073" cy="599229"/>
                </a:xfrm>
                <a:custGeom>
                  <a:avLst/>
                  <a:gdLst>
                    <a:gd name="connsiteX0" fmla="*/ 494074 w 494073"/>
                    <a:gd name="connsiteY0" fmla="*/ 392578 h 599229"/>
                    <a:gd name="connsiteX1" fmla="*/ 434878 w 494073"/>
                    <a:gd name="connsiteY1" fmla="*/ 526379 h 599229"/>
                    <a:gd name="connsiteX2" fmla="*/ 318165 w 494073"/>
                    <a:gd name="connsiteY2" fmla="*/ 593965 h 599229"/>
                    <a:gd name="connsiteX3" fmla="*/ 246612 w 494073"/>
                    <a:gd name="connsiteY3" fmla="*/ 533549 h 599229"/>
                    <a:gd name="connsiteX4" fmla="*/ 35765 w 494073"/>
                    <a:gd name="connsiteY4" fmla="*/ 169984 h 599229"/>
                    <a:gd name="connsiteX5" fmla="*/ 12118 w 494073"/>
                    <a:gd name="connsiteY5" fmla="*/ 81343 h 599229"/>
                    <a:gd name="connsiteX6" fmla="*/ 136154 w 494073"/>
                    <a:gd name="connsiteY6" fmla="*/ 12689 h 599229"/>
                    <a:gd name="connsiteX7" fmla="*/ 283228 w 494073"/>
                    <a:gd name="connsiteY7" fmla="*/ 29013 h 599229"/>
                    <a:gd name="connsiteX8" fmla="*/ 494074 w 494073"/>
                    <a:gd name="connsiteY8" fmla="*/ 392578 h 599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4073" h="599229">
                      <a:moveTo>
                        <a:pt x="494074" y="392578"/>
                      </a:moveTo>
                      <a:cubicBezTo>
                        <a:pt x="494074" y="457876"/>
                        <a:pt x="471494" y="504104"/>
                        <a:pt x="434878" y="526379"/>
                      </a:cubicBezTo>
                      <a:cubicBezTo>
                        <a:pt x="433810" y="526989"/>
                        <a:pt x="319233" y="593355"/>
                        <a:pt x="318165" y="593965"/>
                      </a:cubicBezTo>
                      <a:cubicBezTo>
                        <a:pt x="280024" y="615324"/>
                        <a:pt x="304434" y="566961"/>
                        <a:pt x="246612" y="533549"/>
                      </a:cubicBezTo>
                      <a:cubicBezTo>
                        <a:pt x="130204" y="466268"/>
                        <a:pt x="35765" y="303632"/>
                        <a:pt x="35765" y="169984"/>
                      </a:cubicBezTo>
                      <a:cubicBezTo>
                        <a:pt x="35765" y="103923"/>
                        <a:pt x="-25261" y="103466"/>
                        <a:pt x="12118" y="81343"/>
                      </a:cubicBezTo>
                      <a:cubicBezTo>
                        <a:pt x="13186" y="80733"/>
                        <a:pt x="135086" y="13299"/>
                        <a:pt x="136154" y="12689"/>
                      </a:cubicBezTo>
                      <a:cubicBezTo>
                        <a:pt x="174143" y="-7908"/>
                        <a:pt x="226015" y="-4094"/>
                        <a:pt x="283228" y="29013"/>
                      </a:cubicBezTo>
                      <a:cubicBezTo>
                        <a:pt x="399788" y="96295"/>
                        <a:pt x="494074" y="259083"/>
                        <a:pt x="494074" y="392578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2" name="Forma Livre: Forma 1311">
                  <a:extLst>
                    <a:ext uri="{FF2B5EF4-FFF2-40B4-BE49-F238E27FC236}">
                      <a16:creationId xmlns:a16="http://schemas.microsoft.com/office/drawing/2014/main" id="{479A519E-32E3-E307-A8FF-A9F1D0B06FED}"/>
                    </a:ext>
                  </a:extLst>
                </p:cNvPr>
                <p:cNvSpPr/>
                <p:nvPr/>
              </p:nvSpPr>
              <p:spPr>
                <a:xfrm>
                  <a:off x="6765611" y="4806207"/>
                  <a:ext cx="421692" cy="541617"/>
                </a:xfrm>
                <a:custGeom>
                  <a:avLst/>
                  <a:gdLst>
                    <a:gd name="connsiteX0" fmla="*/ 421692 w 421692"/>
                    <a:gd name="connsiteY0" fmla="*/ 392480 h 541617"/>
                    <a:gd name="connsiteX1" fmla="*/ 210846 w 421692"/>
                    <a:gd name="connsiteY1" fmla="*/ 512702 h 541617"/>
                    <a:gd name="connsiteX2" fmla="*/ 0 w 421692"/>
                    <a:gd name="connsiteY2" fmla="*/ 149137 h 541617"/>
                    <a:gd name="connsiteX3" fmla="*/ 210846 w 421692"/>
                    <a:gd name="connsiteY3" fmla="*/ 28915 h 541617"/>
                    <a:gd name="connsiteX4" fmla="*/ 421692 w 421692"/>
                    <a:gd name="connsiteY4" fmla="*/ 392480 h 54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1692" h="541617">
                      <a:moveTo>
                        <a:pt x="421692" y="392480"/>
                      </a:moveTo>
                      <a:cubicBezTo>
                        <a:pt x="421692" y="526128"/>
                        <a:pt x="327254" y="579831"/>
                        <a:pt x="210846" y="512702"/>
                      </a:cubicBezTo>
                      <a:cubicBezTo>
                        <a:pt x="94438" y="445573"/>
                        <a:pt x="0" y="282785"/>
                        <a:pt x="0" y="149137"/>
                      </a:cubicBezTo>
                      <a:cubicBezTo>
                        <a:pt x="0" y="15489"/>
                        <a:pt x="94438" y="-38214"/>
                        <a:pt x="210846" y="28915"/>
                      </a:cubicBezTo>
                      <a:cubicBezTo>
                        <a:pt x="327407" y="96197"/>
                        <a:pt x="421692" y="258985"/>
                        <a:pt x="421692" y="392480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3" name="Forma Livre: Forma 1312">
                  <a:extLst>
                    <a:ext uri="{FF2B5EF4-FFF2-40B4-BE49-F238E27FC236}">
                      <a16:creationId xmlns:a16="http://schemas.microsoft.com/office/drawing/2014/main" id="{4A1618F2-8E9A-3805-CD89-CA5BFD44D6E0}"/>
                    </a:ext>
                  </a:extLst>
                </p:cNvPr>
                <p:cNvSpPr/>
                <p:nvPr/>
              </p:nvSpPr>
              <p:spPr>
                <a:xfrm>
                  <a:off x="6842504" y="4801169"/>
                  <a:ext cx="355173" cy="537421"/>
                </a:xfrm>
                <a:custGeom>
                  <a:avLst/>
                  <a:gdLst>
                    <a:gd name="connsiteX0" fmla="*/ 144175 w 355173"/>
                    <a:gd name="connsiteY0" fmla="*/ 28918 h 537421"/>
                    <a:gd name="connsiteX1" fmla="*/ 0 w 355173"/>
                    <a:gd name="connsiteY1" fmla="*/ 11220 h 537421"/>
                    <a:gd name="connsiteX2" fmla="*/ 126020 w 355173"/>
                    <a:gd name="connsiteY2" fmla="*/ 35936 h 537421"/>
                    <a:gd name="connsiteX3" fmla="*/ 336866 w 355173"/>
                    <a:gd name="connsiteY3" fmla="*/ 399501 h 537421"/>
                    <a:gd name="connsiteX4" fmla="*/ 270347 w 355173"/>
                    <a:gd name="connsiteY4" fmla="*/ 537421 h 537421"/>
                    <a:gd name="connsiteX5" fmla="*/ 355174 w 355173"/>
                    <a:gd name="connsiteY5" fmla="*/ 392483 h 537421"/>
                    <a:gd name="connsiteX6" fmla="*/ 144175 w 355173"/>
                    <a:gd name="connsiteY6" fmla="*/ 28918 h 5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5173" h="537421">
                      <a:moveTo>
                        <a:pt x="144175" y="28918"/>
                      </a:moveTo>
                      <a:cubicBezTo>
                        <a:pt x="88336" y="-3273"/>
                        <a:pt x="37684" y="-7698"/>
                        <a:pt x="0" y="11220"/>
                      </a:cubicBezTo>
                      <a:cubicBezTo>
                        <a:pt x="35090" y="1457"/>
                        <a:pt x="78724" y="8779"/>
                        <a:pt x="126020" y="35936"/>
                      </a:cubicBezTo>
                      <a:cubicBezTo>
                        <a:pt x="242428" y="103218"/>
                        <a:pt x="336866" y="265853"/>
                        <a:pt x="336866" y="399501"/>
                      </a:cubicBezTo>
                      <a:cubicBezTo>
                        <a:pt x="336866" y="469071"/>
                        <a:pt x="311235" y="516977"/>
                        <a:pt x="270347" y="537421"/>
                      </a:cubicBezTo>
                      <a:cubicBezTo>
                        <a:pt x="321762" y="523080"/>
                        <a:pt x="355174" y="471817"/>
                        <a:pt x="355174" y="392483"/>
                      </a:cubicBezTo>
                      <a:cubicBezTo>
                        <a:pt x="355021" y="258988"/>
                        <a:pt x="260583" y="96200"/>
                        <a:pt x="144175" y="28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4" name="Forma Livre: Forma 1313">
                  <a:extLst>
                    <a:ext uri="{FF2B5EF4-FFF2-40B4-BE49-F238E27FC236}">
                      <a16:creationId xmlns:a16="http://schemas.microsoft.com/office/drawing/2014/main" id="{36669B52-C8FD-46CD-1F0D-FD69C783776C}"/>
                    </a:ext>
                  </a:extLst>
                </p:cNvPr>
                <p:cNvSpPr/>
                <p:nvPr/>
              </p:nvSpPr>
              <p:spPr>
                <a:xfrm>
                  <a:off x="6838690" y="4912599"/>
                  <a:ext cx="272483" cy="349887"/>
                </a:xfrm>
                <a:custGeom>
                  <a:avLst/>
                  <a:gdLst>
                    <a:gd name="connsiteX0" fmla="*/ 136241 w 272483"/>
                    <a:gd name="connsiteY0" fmla="*/ 18640 h 349887"/>
                    <a:gd name="connsiteX1" fmla="*/ 0 w 272483"/>
                    <a:gd name="connsiteY1" fmla="*/ 96296 h 349887"/>
                    <a:gd name="connsiteX2" fmla="*/ 136241 w 272483"/>
                    <a:gd name="connsiteY2" fmla="*/ 331247 h 349887"/>
                    <a:gd name="connsiteX3" fmla="*/ 272483 w 272483"/>
                    <a:gd name="connsiteY3" fmla="*/ 253591 h 349887"/>
                    <a:gd name="connsiteX4" fmla="*/ 136241 w 272483"/>
                    <a:gd name="connsiteY4" fmla="*/ 18640 h 349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2483" h="349887">
                      <a:moveTo>
                        <a:pt x="136241" y="18640"/>
                      </a:moveTo>
                      <a:cubicBezTo>
                        <a:pt x="61179" y="-24689"/>
                        <a:pt x="0" y="10096"/>
                        <a:pt x="0" y="96296"/>
                      </a:cubicBezTo>
                      <a:cubicBezTo>
                        <a:pt x="0" y="182496"/>
                        <a:pt x="61179" y="287919"/>
                        <a:pt x="136241" y="331247"/>
                      </a:cubicBezTo>
                      <a:cubicBezTo>
                        <a:pt x="211304" y="374576"/>
                        <a:pt x="272483" y="339791"/>
                        <a:pt x="272483" y="253591"/>
                      </a:cubicBezTo>
                      <a:cubicBezTo>
                        <a:pt x="272483" y="167392"/>
                        <a:pt x="211304" y="61968"/>
                        <a:pt x="136241" y="186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9077804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5" name="Forma Livre: Forma 1314">
                  <a:extLst>
                    <a:ext uri="{FF2B5EF4-FFF2-40B4-BE49-F238E27FC236}">
                      <a16:creationId xmlns:a16="http://schemas.microsoft.com/office/drawing/2014/main" id="{4BF706A9-36DB-35BC-7FD4-99A60849B527}"/>
                    </a:ext>
                  </a:extLst>
                </p:cNvPr>
                <p:cNvSpPr/>
                <p:nvPr/>
              </p:nvSpPr>
              <p:spPr>
                <a:xfrm>
                  <a:off x="6838538" y="4913541"/>
                  <a:ext cx="256463" cy="348981"/>
                </a:xfrm>
                <a:custGeom>
                  <a:avLst/>
                  <a:gdLst>
                    <a:gd name="connsiteX0" fmla="*/ 184757 w 256463"/>
                    <a:gd name="connsiteY0" fmla="*/ 299182 h 348981"/>
                    <a:gd name="connsiteX1" fmla="*/ 48516 w 256463"/>
                    <a:gd name="connsiteY1" fmla="*/ 64230 h 348981"/>
                    <a:gd name="connsiteX2" fmla="*/ 64535 w 256463"/>
                    <a:gd name="connsiteY2" fmla="*/ 0 h 348981"/>
                    <a:gd name="connsiteX3" fmla="*/ 0 w 256463"/>
                    <a:gd name="connsiteY3" fmla="*/ 95354 h 348981"/>
                    <a:gd name="connsiteX4" fmla="*/ 136241 w 256463"/>
                    <a:gd name="connsiteY4" fmla="*/ 330305 h 348981"/>
                    <a:gd name="connsiteX5" fmla="*/ 256463 w 256463"/>
                    <a:gd name="connsiteY5" fmla="*/ 316879 h 348981"/>
                    <a:gd name="connsiteX6" fmla="*/ 184757 w 256463"/>
                    <a:gd name="connsiteY6" fmla="*/ 299182 h 348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463" h="348981">
                      <a:moveTo>
                        <a:pt x="184757" y="299182"/>
                      </a:moveTo>
                      <a:cubicBezTo>
                        <a:pt x="109695" y="255853"/>
                        <a:pt x="48516" y="150430"/>
                        <a:pt x="48516" y="64230"/>
                      </a:cubicBezTo>
                      <a:cubicBezTo>
                        <a:pt x="48516" y="37684"/>
                        <a:pt x="54313" y="16019"/>
                        <a:pt x="64535" y="0"/>
                      </a:cubicBezTo>
                      <a:cubicBezTo>
                        <a:pt x="25936" y="5340"/>
                        <a:pt x="0" y="39362"/>
                        <a:pt x="0" y="95354"/>
                      </a:cubicBezTo>
                      <a:cubicBezTo>
                        <a:pt x="0" y="181553"/>
                        <a:pt x="61179" y="286977"/>
                        <a:pt x="136241" y="330305"/>
                      </a:cubicBezTo>
                      <a:cubicBezTo>
                        <a:pt x="188266" y="360361"/>
                        <a:pt x="233426" y="352885"/>
                        <a:pt x="256463" y="316879"/>
                      </a:cubicBezTo>
                      <a:cubicBezTo>
                        <a:pt x="235714" y="319778"/>
                        <a:pt x="211151" y="314439"/>
                        <a:pt x="184757" y="299182"/>
                      </a:cubicBezTo>
                      <a:close/>
                    </a:path>
                  </a:pathLst>
                </a:custGeom>
                <a:solidFill>
                  <a:srgbClr val="A4ABDE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6" name="Forma Livre: Forma 1315">
                  <a:extLst>
                    <a:ext uri="{FF2B5EF4-FFF2-40B4-BE49-F238E27FC236}">
                      <a16:creationId xmlns:a16="http://schemas.microsoft.com/office/drawing/2014/main" id="{DFBC777B-8B8C-5EB9-4DE9-9857D5186296}"/>
                    </a:ext>
                  </a:extLst>
                </p:cNvPr>
                <p:cNvSpPr/>
                <p:nvPr/>
              </p:nvSpPr>
              <p:spPr>
                <a:xfrm>
                  <a:off x="6901242" y="4997635"/>
                  <a:ext cx="168127" cy="215973"/>
                </a:xfrm>
                <a:custGeom>
                  <a:avLst/>
                  <a:gdLst>
                    <a:gd name="connsiteX0" fmla="*/ 168128 w 168127"/>
                    <a:gd name="connsiteY0" fmla="*/ 156503 h 215973"/>
                    <a:gd name="connsiteX1" fmla="*/ 84064 w 168127"/>
                    <a:gd name="connsiteY1" fmla="*/ 204409 h 215973"/>
                    <a:gd name="connsiteX2" fmla="*/ 0 w 168127"/>
                    <a:gd name="connsiteY2" fmla="*/ 59471 h 215973"/>
                    <a:gd name="connsiteX3" fmla="*/ 84064 w 168127"/>
                    <a:gd name="connsiteY3" fmla="*/ 11565 h 215973"/>
                    <a:gd name="connsiteX4" fmla="*/ 168128 w 168127"/>
                    <a:gd name="connsiteY4" fmla="*/ 156503 h 2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127" h="215973">
                      <a:moveTo>
                        <a:pt x="168128" y="156503"/>
                      </a:moveTo>
                      <a:cubicBezTo>
                        <a:pt x="168128" y="209748"/>
                        <a:pt x="130444" y="231260"/>
                        <a:pt x="84064" y="204409"/>
                      </a:cubicBezTo>
                      <a:cubicBezTo>
                        <a:pt x="37684" y="177557"/>
                        <a:pt x="0" y="112716"/>
                        <a:pt x="0" y="59471"/>
                      </a:cubicBezTo>
                      <a:cubicBezTo>
                        <a:pt x="0" y="6225"/>
                        <a:pt x="37684" y="-15286"/>
                        <a:pt x="84064" y="11565"/>
                      </a:cubicBezTo>
                      <a:cubicBezTo>
                        <a:pt x="130444" y="38417"/>
                        <a:pt x="168128" y="103257"/>
                        <a:pt x="168128" y="1565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770B8"/>
                    </a:gs>
                    <a:gs pos="50000">
                      <a:srgbClr val="C3B7DB"/>
                    </a:gs>
                    <a:gs pos="100000">
                      <a:srgbClr val="FFFFFF"/>
                    </a:gs>
                  </a:gsLst>
                  <a:lin ang="9155494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7" name="Forma Livre: Forma 1316">
                  <a:extLst>
                    <a:ext uri="{FF2B5EF4-FFF2-40B4-BE49-F238E27FC236}">
                      <a16:creationId xmlns:a16="http://schemas.microsoft.com/office/drawing/2014/main" id="{F2478E88-E866-8AB9-27DF-394F0D7D291C}"/>
                    </a:ext>
                  </a:extLst>
                </p:cNvPr>
                <p:cNvSpPr/>
                <p:nvPr/>
              </p:nvSpPr>
              <p:spPr>
                <a:xfrm>
                  <a:off x="6920008" y="4991008"/>
                  <a:ext cx="142496" cy="182999"/>
                </a:xfrm>
                <a:custGeom>
                  <a:avLst/>
                  <a:gdLst>
                    <a:gd name="connsiteX0" fmla="*/ 142497 w 142496"/>
                    <a:gd name="connsiteY0" fmla="*/ 132616 h 182999"/>
                    <a:gd name="connsiteX1" fmla="*/ 71248 w 142496"/>
                    <a:gd name="connsiteY1" fmla="*/ 173198 h 182999"/>
                    <a:gd name="connsiteX2" fmla="*/ 0 w 142496"/>
                    <a:gd name="connsiteY2" fmla="*/ 50383 h 182999"/>
                    <a:gd name="connsiteX3" fmla="*/ 71248 w 142496"/>
                    <a:gd name="connsiteY3" fmla="*/ 9800 h 182999"/>
                    <a:gd name="connsiteX4" fmla="*/ 142497 w 142496"/>
                    <a:gd name="connsiteY4" fmla="*/ 132616 h 182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496" h="182999">
                      <a:moveTo>
                        <a:pt x="142497" y="132616"/>
                      </a:moveTo>
                      <a:cubicBezTo>
                        <a:pt x="142497" y="177776"/>
                        <a:pt x="110610" y="195931"/>
                        <a:pt x="71248" y="173198"/>
                      </a:cubicBezTo>
                      <a:cubicBezTo>
                        <a:pt x="31886" y="150466"/>
                        <a:pt x="0" y="95542"/>
                        <a:pt x="0" y="50383"/>
                      </a:cubicBezTo>
                      <a:cubicBezTo>
                        <a:pt x="0" y="5224"/>
                        <a:pt x="31886" y="-12932"/>
                        <a:pt x="71248" y="9800"/>
                      </a:cubicBezTo>
                      <a:cubicBezTo>
                        <a:pt x="110763" y="32533"/>
                        <a:pt x="142497" y="87456"/>
                        <a:pt x="142497" y="132616"/>
                      </a:cubicBezTo>
                      <a:close/>
                    </a:path>
                  </a:pathLst>
                </a:custGeom>
                <a:gradFill>
                  <a:gsLst>
                    <a:gs pos="1010">
                      <a:srgbClr val="AFB6E5"/>
                    </a:gs>
                    <a:gs pos="10710">
                      <a:srgbClr val="B9C0EA"/>
                    </a:gs>
                    <a:gs pos="27220">
                      <a:srgbClr val="D4D9F7"/>
                    </a:gs>
                    <a:gs pos="35860">
                      <a:srgbClr val="E5E9FF"/>
                    </a:gs>
                    <a:gs pos="38760">
                      <a:srgbClr val="DBDFFA"/>
                    </a:gs>
                    <a:gs pos="47050">
                      <a:srgbClr val="C3C9EE"/>
                    </a:gs>
                    <a:gs pos="54720">
                      <a:srgbClr val="B4BBE7"/>
                    </a:gs>
                    <a:gs pos="61110">
                      <a:srgbClr val="AFB6E5"/>
                    </a:gs>
                    <a:gs pos="78310">
                      <a:srgbClr val="BAC0EA"/>
                    </a:gs>
                    <a:gs pos="100000">
                      <a:srgbClr val="CED3F4"/>
                    </a:gs>
                  </a:gsLst>
                  <a:lin ang="3823989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8" name="Forma Livre: Forma 1317">
                  <a:extLst>
                    <a:ext uri="{FF2B5EF4-FFF2-40B4-BE49-F238E27FC236}">
                      <a16:creationId xmlns:a16="http://schemas.microsoft.com/office/drawing/2014/main" id="{2581DDB5-FE6E-A228-00A7-C7CCB2ADCC14}"/>
                    </a:ext>
                  </a:extLst>
                </p:cNvPr>
                <p:cNvSpPr/>
                <p:nvPr/>
              </p:nvSpPr>
              <p:spPr>
                <a:xfrm>
                  <a:off x="6900632" y="5004434"/>
                  <a:ext cx="142496" cy="182998"/>
                </a:xfrm>
                <a:custGeom>
                  <a:avLst/>
                  <a:gdLst>
                    <a:gd name="connsiteX0" fmla="*/ 142497 w 142496"/>
                    <a:gd name="connsiteY0" fmla="*/ 132616 h 182998"/>
                    <a:gd name="connsiteX1" fmla="*/ 71249 w 142496"/>
                    <a:gd name="connsiteY1" fmla="*/ 173199 h 182998"/>
                    <a:gd name="connsiteX2" fmla="*/ 0 w 142496"/>
                    <a:gd name="connsiteY2" fmla="*/ 50383 h 182998"/>
                    <a:gd name="connsiteX3" fmla="*/ 71249 w 142496"/>
                    <a:gd name="connsiteY3" fmla="*/ 9800 h 182998"/>
                    <a:gd name="connsiteX4" fmla="*/ 142497 w 142496"/>
                    <a:gd name="connsiteY4" fmla="*/ 132616 h 182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496" h="182998">
                      <a:moveTo>
                        <a:pt x="142497" y="132616"/>
                      </a:moveTo>
                      <a:cubicBezTo>
                        <a:pt x="142497" y="177776"/>
                        <a:pt x="110610" y="195931"/>
                        <a:pt x="71249" y="173199"/>
                      </a:cubicBezTo>
                      <a:cubicBezTo>
                        <a:pt x="31886" y="150466"/>
                        <a:pt x="0" y="95542"/>
                        <a:pt x="0" y="50383"/>
                      </a:cubicBezTo>
                      <a:cubicBezTo>
                        <a:pt x="0" y="5223"/>
                        <a:pt x="31886" y="-12932"/>
                        <a:pt x="71249" y="9800"/>
                      </a:cubicBezTo>
                      <a:cubicBezTo>
                        <a:pt x="110763" y="32533"/>
                        <a:pt x="142497" y="87457"/>
                        <a:pt x="142497" y="1326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9155531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19" name="Forma Livre: Forma 1318">
                <a:extLst>
                  <a:ext uri="{FF2B5EF4-FFF2-40B4-BE49-F238E27FC236}">
                    <a16:creationId xmlns:a16="http://schemas.microsoft.com/office/drawing/2014/main" id="{60D09675-ED63-0C89-750F-C20B542647AC}"/>
                  </a:ext>
                </a:extLst>
              </p:cNvPr>
              <p:cNvSpPr/>
              <p:nvPr/>
            </p:nvSpPr>
            <p:spPr>
              <a:xfrm>
                <a:off x="6676818" y="4585371"/>
                <a:ext cx="618044" cy="736894"/>
              </a:xfrm>
              <a:custGeom>
                <a:avLst/>
                <a:gdLst>
                  <a:gd name="connsiteX0" fmla="*/ 618045 w 618044"/>
                  <a:gd name="connsiteY0" fmla="*/ 355174 h 736894"/>
                  <a:gd name="connsiteX1" fmla="*/ 618045 w 618044"/>
                  <a:gd name="connsiteY1" fmla="*/ 736894 h 736894"/>
                  <a:gd name="connsiteX2" fmla="*/ 550153 w 618044"/>
                  <a:gd name="connsiteY2" fmla="*/ 697532 h 736894"/>
                  <a:gd name="connsiteX3" fmla="*/ 550153 w 618044"/>
                  <a:gd name="connsiteY3" fmla="*/ 393926 h 736894"/>
                  <a:gd name="connsiteX4" fmla="*/ 68044 w 618044"/>
                  <a:gd name="connsiteY4" fmla="*/ 117323 h 736894"/>
                  <a:gd name="connsiteX5" fmla="*/ 68044 w 618044"/>
                  <a:gd name="connsiteY5" fmla="*/ 420930 h 736894"/>
                  <a:gd name="connsiteX6" fmla="*/ 0 w 618044"/>
                  <a:gd name="connsiteY6" fmla="*/ 381721 h 736894"/>
                  <a:gd name="connsiteX7" fmla="*/ 0 w 618044"/>
                  <a:gd name="connsiteY7" fmla="*/ 0 h 73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8044" h="736894">
                    <a:moveTo>
                      <a:pt x="618045" y="355174"/>
                    </a:moveTo>
                    <a:lnTo>
                      <a:pt x="618045" y="736894"/>
                    </a:lnTo>
                    <a:lnTo>
                      <a:pt x="550153" y="697532"/>
                    </a:lnTo>
                    <a:lnTo>
                      <a:pt x="550153" y="393926"/>
                    </a:lnTo>
                    <a:lnTo>
                      <a:pt x="68044" y="117323"/>
                    </a:lnTo>
                    <a:lnTo>
                      <a:pt x="68044" y="420930"/>
                    </a:lnTo>
                    <a:lnTo>
                      <a:pt x="0" y="38172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2535"/>
                  </a:gs>
                  <a:gs pos="100000">
                    <a:srgbClr val="002535"/>
                  </a:gs>
                </a:gsLst>
                <a:lin ang="1701422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0" name="Forma Livre: Forma 1319">
                <a:extLst>
                  <a:ext uri="{FF2B5EF4-FFF2-40B4-BE49-F238E27FC236}">
                    <a16:creationId xmlns:a16="http://schemas.microsoft.com/office/drawing/2014/main" id="{8618BF3D-F4A9-A92C-CC33-92D57BD05B6F}"/>
                  </a:ext>
                </a:extLst>
              </p:cNvPr>
              <p:cNvSpPr/>
              <p:nvPr/>
            </p:nvSpPr>
            <p:spPr>
              <a:xfrm>
                <a:off x="7295473" y="4901793"/>
                <a:ext cx="65908" cy="421234"/>
              </a:xfrm>
              <a:custGeom>
                <a:avLst/>
                <a:gdLst>
                  <a:gd name="connsiteX0" fmla="*/ 0 w 65908"/>
                  <a:gd name="connsiteY0" fmla="*/ 39362 h 421234"/>
                  <a:gd name="connsiteX1" fmla="*/ 0 w 65908"/>
                  <a:gd name="connsiteY1" fmla="*/ 421235 h 421234"/>
                  <a:gd name="connsiteX2" fmla="*/ 65909 w 65908"/>
                  <a:gd name="connsiteY2" fmla="*/ 384314 h 421234"/>
                  <a:gd name="connsiteX3" fmla="*/ 65909 w 65908"/>
                  <a:gd name="connsiteY3" fmla="*/ 0 h 421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08" h="421234">
                    <a:moveTo>
                      <a:pt x="0" y="39362"/>
                    </a:moveTo>
                    <a:lnTo>
                      <a:pt x="0" y="421235"/>
                    </a:lnTo>
                    <a:lnTo>
                      <a:pt x="65909" y="384314"/>
                    </a:lnTo>
                    <a:lnTo>
                      <a:pt x="65909" y="0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1" name="Gráfico 3">
              <a:extLst>
                <a:ext uri="{FF2B5EF4-FFF2-40B4-BE49-F238E27FC236}">
                  <a16:creationId xmlns:a16="http://schemas.microsoft.com/office/drawing/2014/main" id="{83CED661-D619-36BF-B6F5-6B25003CD098}"/>
                </a:ext>
              </a:extLst>
            </p:cNvPr>
            <p:cNvGrpSpPr/>
            <p:nvPr/>
          </p:nvGrpSpPr>
          <p:grpSpPr>
            <a:xfrm>
              <a:off x="7363670" y="4507715"/>
              <a:ext cx="842774" cy="745285"/>
              <a:chOff x="7363670" y="4507715"/>
              <a:chExt cx="842774" cy="745285"/>
            </a:xfrm>
          </p:grpSpPr>
          <p:sp>
            <p:nvSpPr>
              <p:cNvPr id="1322" name="Forma Livre: Forma 1321">
                <a:extLst>
                  <a:ext uri="{FF2B5EF4-FFF2-40B4-BE49-F238E27FC236}">
                    <a16:creationId xmlns:a16="http://schemas.microsoft.com/office/drawing/2014/main" id="{65EE5CAE-E041-2DA8-4524-EB9AAC4F7245}"/>
                  </a:ext>
                </a:extLst>
              </p:cNvPr>
              <p:cNvSpPr/>
              <p:nvPr/>
            </p:nvSpPr>
            <p:spPr>
              <a:xfrm>
                <a:off x="7363670" y="4977313"/>
                <a:ext cx="25173" cy="275686"/>
              </a:xfrm>
              <a:custGeom>
                <a:avLst/>
                <a:gdLst>
                  <a:gd name="connsiteX0" fmla="*/ 25173 w 25173"/>
                  <a:gd name="connsiteY0" fmla="*/ 19376 h 275686"/>
                  <a:gd name="connsiteX1" fmla="*/ 25173 w 25173"/>
                  <a:gd name="connsiteY1" fmla="*/ 275687 h 275686"/>
                  <a:gd name="connsiteX2" fmla="*/ 0 w 25173"/>
                  <a:gd name="connsiteY2" fmla="*/ 255548 h 275686"/>
                  <a:gd name="connsiteX3" fmla="*/ 0 w 25173"/>
                  <a:gd name="connsiteY3" fmla="*/ 0 h 27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73" h="275686">
                    <a:moveTo>
                      <a:pt x="25173" y="19376"/>
                    </a:moveTo>
                    <a:lnTo>
                      <a:pt x="25173" y="275687"/>
                    </a:lnTo>
                    <a:lnTo>
                      <a:pt x="0" y="2555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179967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3" name="Forma Livre: Forma 1322">
                <a:extLst>
                  <a:ext uri="{FF2B5EF4-FFF2-40B4-BE49-F238E27FC236}">
                    <a16:creationId xmlns:a16="http://schemas.microsoft.com/office/drawing/2014/main" id="{1CA0C9DA-BE82-01E7-9869-FAA0311B4E83}"/>
                  </a:ext>
                </a:extLst>
              </p:cNvPr>
              <p:cNvSpPr/>
              <p:nvPr/>
            </p:nvSpPr>
            <p:spPr>
              <a:xfrm>
                <a:off x="7388691" y="4526939"/>
                <a:ext cx="817753" cy="726061"/>
              </a:xfrm>
              <a:custGeom>
                <a:avLst/>
                <a:gdLst>
                  <a:gd name="connsiteX0" fmla="*/ 0 w 817753"/>
                  <a:gd name="connsiteY0" fmla="*/ 469751 h 726061"/>
                  <a:gd name="connsiteX1" fmla="*/ 0 w 817753"/>
                  <a:gd name="connsiteY1" fmla="*/ 726062 h 726061"/>
                  <a:gd name="connsiteX2" fmla="*/ 817753 w 817753"/>
                  <a:gd name="connsiteY2" fmla="*/ 256616 h 726061"/>
                  <a:gd name="connsiteX3" fmla="*/ 817753 w 817753"/>
                  <a:gd name="connsiteY3" fmla="*/ 0 h 7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753" h="726061">
                    <a:moveTo>
                      <a:pt x="0" y="469751"/>
                    </a:moveTo>
                    <a:lnTo>
                      <a:pt x="0" y="726062"/>
                    </a:lnTo>
                    <a:lnTo>
                      <a:pt x="817753" y="256616"/>
                    </a:lnTo>
                    <a:lnTo>
                      <a:pt x="81775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2059983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4" name="Forma Livre: Forma 1323">
                <a:extLst>
                  <a:ext uri="{FF2B5EF4-FFF2-40B4-BE49-F238E27FC236}">
                    <a16:creationId xmlns:a16="http://schemas.microsoft.com/office/drawing/2014/main" id="{15552D5A-54BA-AB46-2673-222B845E1696}"/>
                  </a:ext>
                </a:extLst>
              </p:cNvPr>
              <p:cNvSpPr/>
              <p:nvPr/>
            </p:nvSpPr>
            <p:spPr>
              <a:xfrm>
                <a:off x="7363670" y="4507715"/>
                <a:ext cx="842774" cy="488974"/>
              </a:xfrm>
              <a:custGeom>
                <a:avLst/>
                <a:gdLst>
                  <a:gd name="connsiteX0" fmla="*/ 842775 w 842774"/>
                  <a:gd name="connsiteY0" fmla="*/ 19223 h 488974"/>
                  <a:gd name="connsiteX1" fmla="*/ 25021 w 842774"/>
                  <a:gd name="connsiteY1" fmla="*/ 488974 h 488974"/>
                  <a:gd name="connsiteX2" fmla="*/ 0 w 842774"/>
                  <a:gd name="connsiteY2" fmla="*/ 469598 h 488974"/>
                  <a:gd name="connsiteX3" fmla="*/ 817754 w 842774"/>
                  <a:gd name="connsiteY3" fmla="*/ 0 h 488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774" h="488974">
                    <a:moveTo>
                      <a:pt x="842775" y="19223"/>
                    </a:moveTo>
                    <a:lnTo>
                      <a:pt x="25021" y="488974"/>
                    </a:lnTo>
                    <a:lnTo>
                      <a:pt x="0" y="469598"/>
                    </a:lnTo>
                    <a:lnTo>
                      <a:pt x="8177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3739167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5" name="Gráfico 3">
              <a:extLst>
                <a:ext uri="{FF2B5EF4-FFF2-40B4-BE49-F238E27FC236}">
                  <a16:creationId xmlns:a16="http://schemas.microsoft.com/office/drawing/2014/main" id="{751E5452-1A83-8DD9-1EBB-16BACAC35D0D}"/>
                </a:ext>
              </a:extLst>
            </p:cNvPr>
            <p:cNvGrpSpPr/>
            <p:nvPr/>
          </p:nvGrpSpPr>
          <p:grpSpPr>
            <a:xfrm>
              <a:off x="7333462" y="4400461"/>
              <a:ext cx="903190" cy="798835"/>
              <a:chOff x="7333462" y="4400461"/>
              <a:chExt cx="903190" cy="798835"/>
            </a:xfrm>
          </p:grpSpPr>
          <p:sp>
            <p:nvSpPr>
              <p:cNvPr id="1326" name="Forma Livre: Forma 1325">
                <a:extLst>
                  <a:ext uri="{FF2B5EF4-FFF2-40B4-BE49-F238E27FC236}">
                    <a16:creationId xmlns:a16="http://schemas.microsoft.com/office/drawing/2014/main" id="{2B531602-6846-5605-2A51-2A7638CFB8CE}"/>
                  </a:ext>
                </a:extLst>
              </p:cNvPr>
              <p:cNvSpPr/>
              <p:nvPr/>
            </p:nvSpPr>
            <p:spPr>
              <a:xfrm>
                <a:off x="7333462" y="4903929"/>
                <a:ext cx="26851" cy="295368"/>
              </a:xfrm>
              <a:custGeom>
                <a:avLst/>
                <a:gdLst>
                  <a:gd name="connsiteX0" fmla="*/ 26852 w 26851"/>
                  <a:gd name="connsiteY0" fmla="*/ 20749 h 295368"/>
                  <a:gd name="connsiteX1" fmla="*/ 26852 w 26851"/>
                  <a:gd name="connsiteY1" fmla="*/ 295368 h 295368"/>
                  <a:gd name="connsiteX2" fmla="*/ 0 w 26851"/>
                  <a:gd name="connsiteY2" fmla="*/ 274009 h 295368"/>
                  <a:gd name="connsiteX3" fmla="*/ 0 w 26851"/>
                  <a:gd name="connsiteY3" fmla="*/ 0 h 29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51" h="295368">
                    <a:moveTo>
                      <a:pt x="26852" y="20749"/>
                    </a:moveTo>
                    <a:lnTo>
                      <a:pt x="26852" y="295368"/>
                    </a:lnTo>
                    <a:lnTo>
                      <a:pt x="0" y="2740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513A3"/>
                  </a:gs>
                  <a:gs pos="53540">
                    <a:srgbClr val="430D8B"/>
                  </a:gs>
                  <a:gs pos="100000">
                    <a:srgbClr val="33065C"/>
                  </a:gs>
                </a:gsLst>
                <a:lin ang="1180053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7" name="Forma Livre: Forma 1326">
                <a:extLst>
                  <a:ext uri="{FF2B5EF4-FFF2-40B4-BE49-F238E27FC236}">
                    <a16:creationId xmlns:a16="http://schemas.microsoft.com/office/drawing/2014/main" id="{AF5C7A72-E9A7-1EC6-719E-EB1EFE7A5558}"/>
                  </a:ext>
                </a:extLst>
              </p:cNvPr>
              <p:cNvSpPr/>
              <p:nvPr/>
            </p:nvSpPr>
            <p:spPr>
              <a:xfrm>
                <a:off x="7360313" y="4421210"/>
                <a:ext cx="876339" cy="778086"/>
              </a:xfrm>
              <a:custGeom>
                <a:avLst/>
                <a:gdLst>
                  <a:gd name="connsiteX0" fmla="*/ 0 w 876339"/>
                  <a:gd name="connsiteY0" fmla="*/ 503468 h 778086"/>
                  <a:gd name="connsiteX1" fmla="*/ 0 w 876339"/>
                  <a:gd name="connsiteY1" fmla="*/ 778087 h 778086"/>
                  <a:gd name="connsiteX2" fmla="*/ 876339 w 876339"/>
                  <a:gd name="connsiteY2" fmla="*/ 275077 h 778086"/>
                  <a:gd name="connsiteX3" fmla="*/ 876339 w 876339"/>
                  <a:gd name="connsiteY3" fmla="*/ 0 h 77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6339" h="778086">
                    <a:moveTo>
                      <a:pt x="0" y="503468"/>
                    </a:moveTo>
                    <a:lnTo>
                      <a:pt x="0" y="778087"/>
                    </a:lnTo>
                    <a:lnTo>
                      <a:pt x="876339" y="275077"/>
                    </a:lnTo>
                    <a:lnTo>
                      <a:pt x="876339" y="0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8" name="Forma Livre: Forma 1327">
                <a:extLst>
                  <a:ext uri="{FF2B5EF4-FFF2-40B4-BE49-F238E27FC236}">
                    <a16:creationId xmlns:a16="http://schemas.microsoft.com/office/drawing/2014/main" id="{71C34DCB-BDC4-D999-C9FA-77EA67756CB1}"/>
                  </a:ext>
                </a:extLst>
              </p:cNvPr>
              <p:cNvSpPr/>
              <p:nvPr/>
            </p:nvSpPr>
            <p:spPr>
              <a:xfrm>
                <a:off x="7333462" y="4400461"/>
                <a:ext cx="903190" cy="524217"/>
              </a:xfrm>
              <a:custGeom>
                <a:avLst/>
                <a:gdLst>
                  <a:gd name="connsiteX0" fmla="*/ 903191 w 903190"/>
                  <a:gd name="connsiteY0" fmla="*/ 20749 h 524217"/>
                  <a:gd name="connsiteX1" fmla="*/ 26852 w 903190"/>
                  <a:gd name="connsiteY1" fmla="*/ 524217 h 524217"/>
                  <a:gd name="connsiteX2" fmla="*/ 0 w 903190"/>
                  <a:gd name="connsiteY2" fmla="*/ 503468 h 524217"/>
                  <a:gd name="connsiteX3" fmla="*/ 876492 w 903190"/>
                  <a:gd name="connsiteY3" fmla="*/ 0 h 52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3190" h="524217">
                    <a:moveTo>
                      <a:pt x="903191" y="20749"/>
                    </a:moveTo>
                    <a:lnTo>
                      <a:pt x="26852" y="524217"/>
                    </a:lnTo>
                    <a:lnTo>
                      <a:pt x="0" y="503468"/>
                    </a:lnTo>
                    <a:lnTo>
                      <a:pt x="87649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5054D"/>
                  </a:gs>
                  <a:gs pos="50000">
                    <a:srgbClr val="350A6B"/>
                  </a:gs>
                  <a:gs pos="100000">
                    <a:srgbClr val="45108A"/>
                  </a:gs>
                </a:gsLst>
                <a:lin ang="373659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9" name="Gráfico 3">
              <a:extLst>
                <a:ext uri="{FF2B5EF4-FFF2-40B4-BE49-F238E27FC236}">
                  <a16:creationId xmlns:a16="http://schemas.microsoft.com/office/drawing/2014/main" id="{059A47D6-B197-45EA-22B2-A29EC0935A83}"/>
                </a:ext>
              </a:extLst>
            </p:cNvPr>
            <p:cNvGrpSpPr/>
            <p:nvPr/>
          </p:nvGrpSpPr>
          <p:grpSpPr>
            <a:xfrm>
              <a:off x="5909106" y="2659073"/>
              <a:ext cx="2332582" cy="2411916"/>
              <a:chOff x="5909106" y="2659073"/>
              <a:chExt cx="2332582" cy="2411916"/>
            </a:xfrm>
          </p:grpSpPr>
          <p:sp>
            <p:nvSpPr>
              <p:cNvPr id="1330" name="Forma Livre: Forma 1329">
                <a:extLst>
                  <a:ext uri="{FF2B5EF4-FFF2-40B4-BE49-F238E27FC236}">
                    <a16:creationId xmlns:a16="http://schemas.microsoft.com/office/drawing/2014/main" id="{2F79CF39-6882-54B8-5122-B540933CB902}"/>
                  </a:ext>
                </a:extLst>
              </p:cNvPr>
              <p:cNvSpPr/>
              <p:nvPr/>
            </p:nvSpPr>
            <p:spPr>
              <a:xfrm>
                <a:off x="5909106" y="3154607"/>
                <a:ext cx="1464633" cy="1916381"/>
              </a:xfrm>
              <a:custGeom>
                <a:avLst/>
                <a:gdLst>
                  <a:gd name="connsiteX0" fmla="*/ 1464634 w 1464633"/>
                  <a:gd name="connsiteY0" fmla="*/ 850403 h 1916381"/>
                  <a:gd name="connsiteX1" fmla="*/ 1464634 w 1464633"/>
                  <a:gd name="connsiteY1" fmla="*/ 1916382 h 1916381"/>
                  <a:gd name="connsiteX2" fmla="*/ 0 w 1464633"/>
                  <a:gd name="connsiteY2" fmla="*/ 1062928 h 1916381"/>
                  <a:gd name="connsiteX3" fmla="*/ 0 w 1464633"/>
                  <a:gd name="connsiteY3" fmla="*/ 0 h 1916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33" h="1916381">
                    <a:moveTo>
                      <a:pt x="1464634" y="850403"/>
                    </a:moveTo>
                    <a:lnTo>
                      <a:pt x="1464634" y="1916382"/>
                    </a:lnTo>
                    <a:lnTo>
                      <a:pt x="0" y="106292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20841898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1" name="Forma Livre: Forma 1330">
                <a:extLst>
                  <a:ext uri="{FF2B5EF4-FFF2-40B4-BE49-F238E27FC236}">
                    <a16:creationId xmlns:a16="http://schemas.microsoft.com/office/drawing/2014/main" id="{7386AD63-6FDE-8E35-83CC-2091BC3B4DAC}"/>
                  </a:ext>
                </a:extLst>
              </p:cNvPr>
              <p:cNvSpPr/>
              <p:nvPr/>
            </p:nvSpPr>
            <p:spPr>
              <a:xfrm>
                <a:off x="5984168" y="3284898"/>
                <a:ext cx="1314508" cy="1655646"/>
              </a:xfrm>
              <a:custGeom>
                <a:avLst/>
                <a:gdLst>
                  <a:gd name="connsiteX0" fmla="*/ 1314508 w 1314508"/>
                  <a:gd name="connsiteY0" fmla="*/ 763288 h 1655646"/>
                  <a:gd name="connsiteX1" fmla="*/ 0 w 1314508"/>
                  <a:gd name="connsiteY1" fmla="*/ 0 h 1655646"/>
                  <a:gd name="connsiteX2" fmla="*/ 0 w 1314508"/>
                  <a:gd name="connsiteY2" fmla="*/ 889460 h 1655646"/>
                  <a:gd name="connsiteX3" fmla="*/ 1314508 w 1314508"/>
                  <a:gd name="connsiteY3" fmla="*/ 1655646 h 16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508" h="1655646">
                    <a:moveTo>
                      <a:pt x="1314508" y="763288"/>
                    </a:moveTo>
                    <a:lnTo>
                      <a:pt x="0" y="0"/>
                    </a:lnTo>
                    <a:lnTo>
                      <a:pt x="0" y="889460"/>
                    </a:lnTo>
                    <a:lnTo>
                      <a:pt x="1314508" y="1655646"/>
                    </a:lnTo>
                    <a:close/>
                  </a:path>
                </a:pathLst>
              </a:custGeom>
              <a:solidFill>
                <a:srgbClr val="E5E9FF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2" name="Forma Livre: Forma 1331">
                <a:extLst>
                  <a:ext uri="{FF2B5EF4-FFF2-40B4-BE49-F238E27FC236}">
                    <a16:creationId xmlns:a16="http://schemas.microsoft.com/office/drawing/2014/main" id="{91104D5B-AF9E-070A-5A60-87AA7526B9FF}"/>
                  </a:ext>
                </a:extLst>
              </p:cNvPr>
              <p:cNvSpPr/>
              <p:nvPr/>
            </p:nvSpPr>
            <p:spPr>
              <a:xfrm>
                <a:off x="5984168" y="3284898"/>
                <a:ext cx="1314508" cy="904716"/>
              </a:xfrm>
              <a:custGeom>
                <a:avLst/>
                <a:gdLst>
                  <a:gd name="connsiteX0" fmla="*/ 1314508 w 1314508"/>
                  <a:gd name="connsiteY0" fmla="*/ 763288 h 904716"/>
                  <a:gd name="connsiteX1" fmla="*/ 1314508 w 1314508"/>
                  <a:gd name="connsiteY1" fmla="*/ 841859 h 904716"/>
                  <a:gd name="connsiteX2" fmla="*/ 26241 w 1314508"/>
                  <a:gd name="connsiteY2" fmla="*/ 93828 h 904716"/>
                  <a:gd name="connsiteX3" fmla="*/ 26241 w 1314508"/>
                  <a:gd name="connsiteY3" fmla="*/ 904716 h 904716"/>
                  <a:gd name="connsiteX4" fmla="*/ 0 w 1314508"/>
                  <a:gd name="connsiteY4" fmla="*/ 889460 h 904716"/>
                  <a:gd name="connsiteX5" fmla="*/ 0 w 1314508"/>
                  <a:gd name="connsiteY5" fmla="*/ 0 h 90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4508" h="904716">
                    <a:moveTo>
                      <a:pt x="1314508" y="763288"/>
                    </a:moveTo>
                    <a:lnTo>
                      <a:pt x="1314508" y="841859"/>
                    </a:lnTo>
                    <a:lnTo>
                      <a:pt x="26241" y="93828"/>
                    </a:lnTo>
                    <a:lnTo>
                      <a:pt x="26241" y="904716"/>
                    </a:lnTo>
                    <a:lnTo>
                      <a:pt x="0" y="889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D3F4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3" name="Forma Livre: Forma 1332">
                <a:extLst>
                  <a:ext uri="{FF2B5EF4-FFF2-40B4-BE49-F238E27FC236}">
                    <a16:creationId xmlns:a16="http://schemas.microsoft.com/office/drawing/2014/main" id="{3D5967C9-2F67-EBEF-00E1-D4ABA06AD817}"/>
                  </a:ext>
                </a:extLst>
              </p:cNvPr>
              <p:cNvSpPr/>
              <p:nvPr/>
            </p:nvSpPr>
            <p:spPr>
              <a:xfrm>
                <a:off x="7373434" y="3508713"/>
                <a:ext cx="868253" cy="1562276"/>
              </a:xfrm>
              <a:custGeom>
                <a:avLst/>
                <a:gdLst>
                  <a:gd name="connsiteX0" fmla="*/ 0 w 868253"/>
                  <a:gd name="connsiteY0" fmla="*/ 496298 h 1562276"/>
                  <a:gd name="connsiteX1" fmla="*/ 0 w 868253"/>
                  <a:gd name="connsiteY1" fmla="*/ 1562276 h 1562276"/>
                  <a:gd name="connsiteX2" fmla="*/ 868253 w 868253"/>
                  <a:gd name="connsiteY2" fmla="*/ 1068267 h 1562276"/>
                  <a:gd name="connsiteX3" fmla="*/ 868253 w 868253"/>
                  <a:gd name="connsiteY3" fmla="*/ 0 h 156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253" h="1562276">
                    <a:moveTo>
                      <a:pt x="0" y="496298"/>
                    </a:moveTo>
                    <a:lnTo>
                      <a:pt x="0" y="1562276"/>
                    </a:lnTo>
                    <a:lnTo>
                      <a:pt x="868253" y="1068267"/>
                    </a:lnTo>
                    <a:lnTo>
                      <a:pt x="86825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2059982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4" name="Forma Livre: Forma 1333">
                <a:extLst>
                  <a:ext uri="{FF2B5EF4-FFF2-40B4-BE49-F238E27FC236}">
                    <a16:creationId xmlns:a16="http://schemas.microsoft.com/office/drawing/2014/main" id="{13BAC281-8361-4CCF-06C9-8BC8EE56DBF0}"/>
                  </a:ext>
                </a:extLst>
              </p:cNvPr>
              <p:cNvSpPr/>
              <p:nvPr/>
            </p:nvSpPr>
            <p:spPr>
              <a:xfrm>
                <a:off x="7448344" y="3637936"/>
                <a:ext cx="718280" cy="1303982"/>
              </a:xfrm>
              <a:custGeom>
                <a:avLst/>
                <a:gdLst>
                  <a:gd name="connsiteX0" fmla="*/ 718281 w 718280"/>
                  <a:gd name="connsiteY0" fmla="*/ 895410 h 1303982"/>
                  <a:gd name="connsiteX1" fmla="*/ 718281 w 718280"/>
                  <a:gd name="connsiteY1" fmla="*/ 0 h 1303982"/>
                  <a:gd name="connsiteX2" fmla="*/ 0 w 718280"/>
                  <a:gd name="connsiteY2" fmla="*/ 410555 h 1303982"/>
                  <a:gd name="connsiteX3" fmla="*/ 0 w 718280"/>
                  <a:gd name="connsiteY3" fmla="*/ 1303982 h 130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280" h="1303982">
                    <a:moveTo>
                      <a:pt x="718281" y="895410"/>
                    </a:moveTo>
                    <a:lnTo>
                      <a:pt x="718281" y="0"/>
                    </a:lnTo>
                    <a:lnTo>
                      <a:pt x="0" y="410555"/>
                    </a:lnTo>
                    <a:lnTo>
                      <a:pt x="0" y="1303982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5" name="Forma Livre: Forma 1334">
                <a:extLst>
                  <a:ext uri="{FF2B5EF4-FFF2-40B4-BE49-F238E27FC236}">
                    <a16:creationId xmlns:a16="http://schemas.microsoft.com/office/drawing/2014/main" id="{4958333F-8E69-CB8B-18D9-F706D1BCAD8D}"/>
                  </a:ext>
                </a:extLst>
              </p:cNvPr>
              <p:cNvSpPr/>
              <p:nvPr/>
            </p:nvSpPr>
            <p:spPr>
              <a:xfrm>
                <a:off x="5909106" y="2659073"/>
                <a:ext cx="2332582" cy="1345937"/>
              </a:xfrm>
              <a:custGeom>
                <a:avLst/>
                <a:gdLst>
                  <a:gd name="connsiteX0" fmla="*/ 2332582 w 2332582"/>
                  <a:gd name="connsiteY0" fmla="*/ 849640 h 1345937"/>
                  <a:gd name="connsiteX1" fmla="*/ 1464329 w 2332582"/>
                  <a:gd name="connsiteY1" fmla="*/ 1345938 h 1345937"/>
                  <a:gd name="connsiteX2" fmla="*/ 0 w 2332582"/>
                  <a:gd name="connsiteY2" fmla="*/ 495535 h 1345937"/>
                  <a:gd name="connsiteX3" fmla="*/ 869016 w 2332582"/>
                  <a:gd name="connsiteY3" fmla="*/ 0 h 134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2582" h="1345937">
                    <a:moveTo>
                      <a:pt x="2332582" y="849640"/>
                    </a:moveTo>
                    <a:lnTo>
                      <a:pt x="1464329" y="1345938"/>
                    </a:lnTo>
                    <a:lnTo>
                      <a:pt x="0" y="495535"/>
                    </a:lnTo>
                    <a:lnTo>
                      <a:pt x="8690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373883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6" name="Forma Livre: Forma 1335">
                <a:extLst>
                  <a:ext uri="{FF2B5EF4-FFF2-40B4-BE49-F238E27FC236}">
                    <a16:creationId xmlns:a16="http://schemas.microsoft.com/office/drawing/2014/main" id="{FDCAEB2A-D864-6C36-544E-0317FD51CD96}"/>
                  </a:ext>
                </a:extLst>
              </p:cNvPr>
              <p:cNvSpPr/>
              <p:nvPr/>
            </p:nvSpPr>
            <p:spPr>
              <a:xfrm>
                <a:off x="7448344" y="3637936"/>
                <a:ext cx="718280" cy="896477"/>
              </a:xfrm>
              <a:custGeom>
                <a:avLst/>
                <a:gdLst>
                  <a:gd name="connsiteX0" fmla="*/ 0 w 718280"/>
                  <a:gd name="connsiteY0" fmla="*/ 478752 h 896477"/>
                  <a:gd name="connsiteX1" fmla="*/ 716602 w 718280"/>
                  <a:gd name="connsiteY1" fmla="*/ 896478 h 896477"/>
                  <a:gd name="connsiteX2" fmla="*/ 718281 w 718280"/>
                  <a:gd name="connsiteY2" fmla="*/ 895410 h 896477"/>
                  <a:gd name="connsiteX3" fmla="*/ 718281 w 718280"/>
                  <a:gd name="connsiteY3" fmla="*/ 0 h 896477"/>
                  <a:gd name="connsiteX4" fmla="*/ 0 w 718280"/>
                  <a:gd name="connsiteY4" fmla="*/ 410555 h 89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280" h="896477">
                    <a:moveTo>
                      <a:pt x="0" y="478752"/>
                    </a:moveTo>
                    <a:lnTo>
                      <a:pt x="716602" y="896478"/>
                    </a:lnTo>
                    <a:lnTo>
                      <a:pt x="718281" y="895410"/>
                    </a:lnTo>
                    <a:lnTo>
                      <a:pt x="718281" y="0"/>
                    </a:lnTo>
                    <a:lnTo>
                      <a:pt x="0" y="410555"/>
                    </a:lnTo>
                    <a:close/>
                  </a:path>
                </a:pathLst>
              </a:custGeom>
              <a:solidFill>
                <a:srgbClr val="AFB6E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37" name="Forma Livre: Forma 1336">
              <a:extLst>
                <a:ext uri="{FF2B5EF4-FFF2-40B4-BE49-F238E27FC236}">
                  <a16:creationId xmlns:a16="http://schemas.microsoft.com/office/drawing/2014/main" id="{B89BCF54-92EF-BF7E-A679-C8A5E6DD40B6}"/>
                </a:ext>
              </a:extLst>
            </p:cNvPr>
            <p:cNvSpPr/>
            <p:nvPr/>
          </p:nvSpPr>
          <p:spPr>
            <a:xfrm>
              <a:off x="7656139" y="4755455"/>
              <a:ext cx="332441" cy="250846"/>
            </a:xfrm>
            <a:custGeom>
              <a:avLst/>
              <a:gdLst>
                <a:gd name="connsiteX0" fmla="*/ 331526 w 332441"/>
                <a:gd name="connsiteY0" fmla="*/ 59223 h 250846"/>
                <a:gd name="connsiteX1" fmla="*/ 332441 w 332441"/>
                <a:gd name="connsiteY1" fmla="*/ 34355 h 250846"/>
                <a:gd name="connsiteX2" fmla="*/ 281179 w 332441"/>
                <a:gd name="connsiteY2" fmla="*/ 4604 h 250846"/>
                <a:gd name="connsiteX3" fmla="*/ 56449 w 332441"/>
                <a:gd name="connsiteY3" fmla="*/ 133828 h 250846"/>
                <a:gd name="connsiteX4" fmla="*/ 0 w 332441"/>
                <a:gd name="connsiteY4" fmla="*/ 231470 h 250846"/>
                <a:gd name="connsiteX5" fmla="*/ 0 w 332441"/>
                <a:gd name="connsiteY5" fmla="*/ 250846 h 250846"/>
                <a:gd name="connsiteX6" fmla="*/ 331526 w 332441"/>
                <a:gd name="connsiteY6" fmla="*/ 59223 h 25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441" h="250846">
                  <a:moveTo>
                    <a:pt x="331526" y="59223"/>
                  </a:moveTo>
                  <a:lnTo>
                    <a:pt x="332441" y="34355"/>
                  </a:lnTo>
                  <a:cubicBezTo>
                    <a:pt x="332441" y="7961"/>
                    <a:pt x="303911" y="-8516"/>
                    <a:pt x="281179" y="4604"/>
                  </a:cubicBezTo>
                  <a:lnTo>
                    <a:pt x="56449" y="133828"/>
                  </a:lnTo>
                  <a:cubicBezTo>
                    <a:pt x="21512" y="153967"/>
                    <a:pt x="0" y="191193"/>
                    <a:pt x="0" y="231470"/>
                  </a:cubicBezTo>
                  <a:lnTo>
                    <a:pt x="0" y="250846"/>
                  </a:lnTo>
                  <a:lnTo>
                    <a:pt x="331526" y="59223"/>
                  </a:lnTo>
                  <a:close/>
                </a:path>
              </a:pathLst>
            </a:custGeom>
            <a:solidFill>
              <a:srgbClr val="AFB6E5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8" name="Forma Livre: Forma 1337">
              <a:extLst>
                <a:ext uri="{FF2B5EF4-FFF2-40B4-BE49-F238E27FC236}">
                  <a16:creationId xmlns:a16="http://schemas.microsoft.com/office/drawing/2014/main" id="{95D5552A-ED36-4F2B-FA12-F580BF4F3FC9}"/>
                </a:ext>
              </a:extLst>
            </p:cNvPr>
            <p:cNvSpPr/>
            <p:nvPr/>
          </p:nvSpPr>
          <p:spPr>
            <a:xfrm>
              <a:off x="7718386" y="4784622"/>
              <a:ext cx="217101" cy="184452"/>
            </a:xfrm>
            <a:custGeom>
              <a:avLst/>
              <a:gdLst>
                <a:gd name="connsiteX0" fmla="*/ 0 w 217101"/>
                <a:gd name="connsiteY0" fmla="*/ 124189 h 184452"/>
                <a:gd name="connsiteX1" fmla="*/ 0 w 217101"/>
                <a:gd name="connsiteY1" fmla="*/ 184453 h 184452"/>
                <a:gd name="connsiteX2" fmla="*/ 217102 w 217101"/>
                <a:gd name="connsiteY2" fmla="*/ 61790 h 184452"/>
                <a:gd name="connsiteX3" fmla="*/ 217102 w 217101"/>
                <a:gd name="connsiteY3" fmla="*/ 0 h 18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01" h="184452">
                  <a:moveTo>
                    <a:pt x="0" y="124189"/>
                  </a:moveTo>
                  <a:lnTo>
                    <a:pt x="0" y="184453"/>
                  </a:lnTo>
                  <a:lnTo>
                    <a:pt x="217102" y="61790"/>
                  </a:lnTo>
                  <a:lnTo>
                    <a:pt x="217102" y="0"/>
                  </a:lnTo>
                  <a:close/>
                </a:path>
              </a:pathLst>
            </a:custGeom>
            <a:gradFill>
              <a:gsLst>
                <a:gs pos="0">
                  <a:srgbClr val="AFB6E5"/>
                </a:gs>
                <a:gs pos="20870">
                  <a:srgbClr val="B6BCE8"/>
                </a:gs>
                <a:gs pos="50130">
                  <a:srgbClr val="C8CDF1"/>
                </a:gs>
                <a:gs pos="58080">
                  <a:srgbClr val="CED3F4"/>
                </a:gs>
                <a:gs pos="88490">
                  <a:srgbClr val="DEE2FC"/>
                </a:gs>
                <a:gs pos="100000">
                  <a:srgbClr val="E5E9FF"/>
                </a:gs>
              </a:gsLst>
              <a:lin ang="20421784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9" name="Forma Livre: Forma 1338">
              <a:extLst>
                <a:ext uri="{FF2B5EF4-FFF2-40B4-BE49-F238E27FC236}">
                  <a16:creationId xmlns:a16="http://schemas.microsoft.com/office/drawing/2014/main" id="{B80BCE7B-5F51-4000-B64F-734BE054CC0F}"/>
                </a:ext>
              </a:extLst>
            </p:cNvPr>
            <p:cNvSpPr/>
            <p:nvPr/>
          </p:nvSpPr>
          <p:spPr>
            <a:xfrm>
              <a:off x="7718386" y="4784622"/>
              <a:ext cx="217101" cy="184452"/>
            </a:xfrm>
            <a:custGeom>
              <a:avLst/>
              <a:gdLst>
                <a:gd name="connsiteX0" fmla="*/ 217102 w 217101"/>
                <a:gd name="connsiteY0" fmla="*/ 0 h 184452"/>
                <a:gd name="connsiteX1" fmla="*/ 217102 w 217101"/>
                <a:gd name="connsiteY1" fmla="*/ 9002 h 184452"/>
                <a:gd name="connsiteX2" fmla="*/ 7323 w 217101"/>
                <a:gd name="connsiteY2" fmla="*/ 129071 h 184452"/>
                <a:gd name="connsiteX3" fmla="*/ 7323 w 217101"/>
                <a:gd name="connsiteY3" fmla="*/ 180333 h 184452"/>
                <a:gd name="connsiteX4" fmla="*/ 0 w 217101"/>
                <a:gd name="connsiteY4" fmla="*/ 184453 h 184452"/>
                <a:gd name="connsiteX5" fmla="*/ 0 w 217101"/>
                <a:gd name="connsiteY5" fmla="*/ 124189 h 18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1" h="184452">
                  <a:moveTo>
                    <a:pt x="217102" y="0"/>
                  </a:moveTo>
                  <a:lnTo>
                    <a:pt x="217102" y="9002"/>
                  </a:lnTo>
                  <a:lnTo>
                    <a:pt x="7323" y="129071"/>
                  </a:lnTo>
                  <a:lnTo>
                    <a:pt x="7323" y="180333"/>
                  </a:lnTo>
                  <a:lnTo>
                    <a:pt x="0" y="184453"/>
                  </a:lnTo>
                  <a:lnTo>
                    <a:pt x="0" y="124189"/>
                  </a:lnTo>
                  <a:close/>
                </a:path>
              </a:pathLst>
            </a:custGeom>
            <a:solidFill>
              <a:srgbClr val="FFFF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340" name="Gráfico 3">
              <a:extLst>
                <a:ext uri="{FF2B5EF4-FFF2-40B4-BE49-F238E27FC236}">
                  <a16:creationId xmlns:a16="http://schemas.microsoft.com/office/drawing/2014/main" id="{FDE6389D-77E6-E3BD-61B1-E3D3C51AA4BB}"/>
                </a:ext>
              </a:extLst>
            </p:cNvPr>
            <p:cNvGrpSpPr/>
            <p:nvPr/>
          </p:nvGrpSpPr>
          <p:grpSpPr>
            <a:xfrm>
              <a:off x="8091105" y="4603374"/>
              <a:ext cx="136394" cy="137461"/>
              <a:chOff x="8091105" y="4603374"/>
              <a:chExt cx="136394" cy="137461"/>
            </a:xfrm>
          </p:grpSpPr>
          <p:sp>
            <p:nvSpPr>
              <p:cNvPr id="1341" name="Forma Livre: Forma 1340">
                <a:extLst>
                  <a:ext uri="{FF2B5EF4-FFF2-40B4-BE49-F238E27FC236}">
                    <a16:creationId xmlns:a16="http://schemas.microsoft.com/office/drawing/2014/main" id="{BA12BAFD-A115-83F5-54CC-884EC976AE52}"/>
                  </a:ext>
                </a:extLst>
              </p:cNvPr>
              <p:cNvSpPr/>
              <p:nvPr/>
            </p:nvSpPr>
            <p:spPr>
              <a:xfrm>
                <a:off x="8091105" y="4603374"/>
                <a:ext cx="136394" cy="137461"/>
              </a:xfrm>
              <a:custGeom>
                <a:avLst/>
                <a:gdLst>
                  <a:gd name="connsiteX0" fmla="*/ 0 w 136394"/>
                  <a:gd name="connsiteY0" fmla="*/ 78419 h 137461"/>
                  <a:gd name="connsiteX1" fmla="*/ 0 w 136394"/>
                  <a:gd name="connsiteY1" fmla="*/ 137462 h 137461"/>
                  <a:gd name="connsiteX2" fmla="*/ 136394 w 136394"/>
                  <a:gd name="connsiteY2" fmla="*/ 59195 h 137461"/>
                  <a:gd name="connsiteX3" fmla="*/ 136394 w 136394"/>
                  <a:gd name="connsiteY3" fmla="*/ 0 h 13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94" h="137461">
                    <a:moveTo>
                      <a:pt x="0" y="78419"/>
                    </a:moveTo>
                    <a:lnTo>
                      <a:pt x="0" y="137462"/>
                    </a:lnTo>
                    <a:lnTo>
                      <a:pt x="136394" y="59195"/>
                    </a:lnTo>
                    <a:lnTo>
                      <a:pt x="1363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E6E"/>
                  </a:gs>
                  <a:gs pos="33400">
                    <a:srgbClr val="FFBC9B"/>
                  </a:gs>
                  <a:gs pos="100000">
                    <a:srgbClr val="FFFFFF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2" name="Forma Livre: Forma 1341">
                <a:extLst>
                  <a:ext uri="{FF2B5EF4-FFF2-40B4-BE49-F238E27FC236}">
                    <a16:creationId xmlns:a16="http://schemas.microsoft.com/office/drawing/2014/main" id="{01613ACE-2422-E642-7BD5-1636D3ADBC54}"/>
                  </a:ext>
                </a:extLst>
              </p:cNvPr>
              <p:cNvSpPr/>
              <p:nvPr/>
            </p:nvSpPr>
            <p:spPr>
              <a:xfrm>
                <a:off x="8158844" y="4603374"/>
                <a:ext cx="68654" cy="98862"/>
              </a:xfrm>
              <a:custGeom>
                <a:avLst/>
                <a:gdLst>
                  <a:gd name="connsiteX0" fmla="*/ 0 w 68654"/>
                  <a:gd name="connsiteY0" fmla="*/ 39820 h 98862"/>
                  <a:gd name="connsiteX1" fmla="*/ 0 w 68654"/>
                  <a:gd name="connsiteY1" fmla="*/ 98862 h 98862"/>
                  <a:gd name="connsiteX2" fmla="*/ 68655 w 68654"/>
                  <a:gd name="connsiteY2" fmla="*/ 59195 h 98862"/>
                  <a:gd name="connsiteX3" fmla="*/ 68655 w 68654"/>
                  <a:gd name="connsiteY3" fmla="*/ 0 h 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4" h="98862">
                    <a:moveTo>
                      <a:pt x="0" y="39820"/>
                    </a:moveTo>
                    <a:lnTo>
                      <a:pt x="0" y="98862"/>
                    </a:lnTo>
                    <a:lnTo>
                      <a:pt x="68655" y="59195"/>
                    </a:lnTo>
                    <a:lnTo>
                      <a:pt x="68655" y="0"/>
                    </a:lnTo>
                    <a:close/>
                  </a:path>
                </a:pathLst>
              </a:custGeom>
              <a:gradFill>
                <a:gsLst>
                  <a:gs pos="1520">
                    <a:srgbClr val="836DF3"/>
                  </a:gs>
                  <a:gs pos="53540">
                    <a:srgbClr val="BB6DF3"/>
                  </a:gs>
                  <a:gs pos="69290">
                    <a:srgbClr val="CA6DEA"/>
                  </a:gs>
                  <a:gs pos="99710">
                    <a:srgbClr val="F36DD4"/>
                  </a:gs>
                  <a:gs pos="100000">
                    <a:srgbClr val="F36DD4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343" name="Gráfico 3">
                <a:extLst>
                  <a:ext uri="{FF2B5EF4-FFF2-40B4-BE49-F238E27FC236}">
                    <a16:creationId xmlns:a16="http://schemas.microsoft.com/office/drawing/2014/main" id="{5D329AAD-C938-F2CB-12F9-83EC267DCDE1}"/>
                  </a:ext>
                </a:extLst>
              </p:cNvPr>
              <p:cNvGrpSpPr/>
              <p:nvPr/>
            </p:nvGrpSpPr>
            <p:grpSpPr>
              <a:xfrm>
                <a:off x="8096352" y="4678258"/>
                <a:ext cx="46472" cy="40302"/>
                <a:chOff x="8096352" y="4678258"/>
                <a:chExt cx="46472" cy="40302"/>
              </a:xfrm>
            </p:grpSpPr>
            <p:sp>
              <p:nvSpPr>
                <p:cNvPr id="1344" name="Forma Livre: Forma 1343">
                  <a:extLst>
                    <a:ext uri="{FF2B5EF4-FFF2-40B4-BE49-F238E27FC236}">
                      <a16:creationId xmlns:a16="http://schemas.microsoft.com/office/drawing/2014/main" id="{16F8A63A-9C39-F2B0-8E7B-EEDC3D6199EF}"/>
                    </a:ext>
                  </a:extLst>
                </p:cNvPr>
                <p:cNvSpPr/>
                <p:nvPr/>
              </p:nvSpPr>
              <p:spPr>
                <a:xfrm>
                  <a:off x="8096352" y="4678258"/>
                  <a:ext cx="40064" cy="40302"/>
                </a:xfrm>
                <a:custGeom>
                  <a:avLst/>
                  <a:gdLst>
                    <a:gd name="connsiteX0" fmla="*/ 40064 w 40064"/>
                    <a:gd name="connsiteY0" fmla="*/ 2619 h 40302"/>
                    <a:gd name="connsiteX1" fmla="*/ 22214 w 40064"/>
                    <a:gd name="connsiteY1" fmla="*/ 40303 h 40302"/>
                    <a:gd name="connsiteX2" fmla="*/ 703 w 40064"/>
                    <a:gd name="connsiteY2" fmla="*/ 6433 h 40302"/>
                    <a:gd name="connsiteX3" fmla="*/ 40064 w 40064"/>
                    <a:gd name="connsiteY3" fmla="*/ 2619 h 4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302">
                      <a:moveTo>
                        <a:pt x="40064" y="2619"/>
                      </a:moveTo>
                      <a:lnTo>
                        <a:pt x="22214" y="40303"/>
                      </a:lnTo>
                      <a:cubicBezTo>
                        <a:pt x="22214" y="40303"/>
                        <a:pt x="-4637" y="18028"/>
                        <a:pt x="703" y="6433"/>
                      </a:cubicBezTo>
                      <a:cubicBezTo>
                        <a:pt x="6195" y="-5314"/>
                        <a:pt x="40064" y="2619"/>
                        <a:pt x="40064" y="2619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5" name="Forma Livre: Forma 1344">
                  <a:extLst>
                    <a:ext uri="{FF2B5EF4-FFF2-40B4-BE49-F238E27FC236}">
                      <a16:creationId xmlns:a16="http://schemas.microsoft.com/office/drawing/2014/main" id="{2FC4016B-64DE-7C7A-7DFD-3588FAEFA921}"/>
                    </a:ext>
                  </a:extLst>
                </p:cNvPr>
                <p:cNvSpPr/>
                <p:nvPr/>
              </p:nvSpPr>
              <p:spPr>
                <a:xfrm>
                  <a:off x="8112922" y="4679763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4 h 38387"/>
                    <a:gd name="connsiteX1" fmla="*/ 14951 w 29902"/>
                    <a:gd name="connsiteY1" fmla="*/ 36357 h 38387"/>
                    <a:gd name="connsiteX2" fmla="*/ 29903 w 29902"/>
                    <a:gd name="connsiteY2" fmla="*/ 10573 h 38387"/>
                    <a:gd name="connsiteX3" fmla="*/ 14951 w 29902"/>
                    <a:gd name="connsiteY3" fmla="*/ 2030 h 38387"/>
                    <a:gd name="connsiteX4" fmla="*/ 0 w 29902"/>
                    <a:gd name="connsiteY4" fmla="*/ 27814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4"/>
                      </a:moveTo>
                      <a:cubicBezTo>
                        <a:pt x="0" y="37273"/>
                        <a:pt x="6713" y="41087"/>
                        <a:pt x="14951" y="36357"/>
                      </a:cubicBezTo>
                      <a:cubicBezTo>
                        <a:pt x="23190" y="31628"/>
                        <a:pt x="29903" y="20033"/>
                        <a:pt x="29903" y="10573"/>
                      </a:cubicBezTo>
                      <a:cubicBezTo>
                        <a:pt x="29903" y="1114"/>
                        <a:pt x="23190" y="-2700"/>
                        <a:pt x="14951" y="2030"/>
                      </a:cubicBezTo>
                      <a:cubicBezTo>
                        <a:pt x="6713" y="6759"/>
                        <a:pt x="0" y="18202"/>
                        <a:pt x="0" y="27814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46" name="Gráfico 3">
                <a:extLst>
                  <a:ext uri="{FF2B5EF4-FFF2-40B4-BE49-F238E27FC236}">
                    <a16:creationId xmlns:a16="http://schemas.microsoft.com/office/drawing/2014/main" id="{AA0CEE32-89E2-E84D-8C41-5C4323BB6118}"/>
                  </a:ext>
                </a:extLst>
              </p:cNvPr>
              <p:cNvGrpSpPr/>
              <p:nvPr/>
            </p:nvGrpSpPr>
            <p:grpSpPr>
              <a:xfrm>
                <a:off x="8172330" y="4633316"/>
                <a:ext cx="46319" cy="40238"/>
                <a:chOff x="8172330" y="4633316"/>
                <a:chExt cx="46319" cy="40238"/>
              </a:xfrm>
            </p:grpSpPr>
            <p:sp>
              <p:nvSpPr>
                <p:cNvPr id="1347" name="Forma Livre: Forma 1346">
                  <a:extLst>
                    <a:ext uri="{FF2B5EF4-FFF2-40B4-BE49-F238E27FC236}">
                      <a16:creationId xmlns:a16="http://schemas.microsoft.com/office/drawing/2014/main" id="{2F4A00BA-A07A-98F1-10C8-957663C6C49E}"/>
                    </a:ext>
                  </a:extLst>
                </p:cNvPr>
                <p:cNvSpPr/>
                <p:nvPr/>
              </p:nvSpPr>
              <p:spPr>
                <a:xfrm>
                  <a:off x="8172330" y="4633316"/>
                  <a:ext cx="40064" cy="40238"/>
                </a:xfrm>
                <a:custGeom>
                  <a:avLst/>
                  <a:gdLst>
                    <a:gd name="connsiteX0" fmla="*/ 40064 w 40064"/>
                    <a:gd name="connsiteY0" fmla="*/ 2555 h 40238"/>
                    <a:gd name="connsiteX1" fmla="*/ 22214 w 40064"/>
                    <a:gd name="connsiteY1" fmla="*/ 40239 h 40238"/>
                    <a:gd name="connsiteX2" fmla="*/ 703 w 40064"/>
                    <a:gd name="connsiteY2" fmla="*/ 6369 h 40238"/>
                    <a:gd name="connsiteX3" fmla="*/ 40064 w 40064"/>
                    <a:gd name="connsiteY3" fmla="*/ 2555 h 40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238">
                      <a:moveTo>
                        <a:pt x="40064" y="2555"/>
                      </a:moveTo>
                      <a:lnTo>
                        <a:pt x="22214" y="40239"/>
                      </a:lnTo>
                      <a:cubicBezTo>
                        <a:pt x="22214" y="40239"/>
                        <a:pt x="-4637" y="17964"/>
                        <a:pt x="703" y="6369"/>
                      </a:cubicBezTo>
                      <a:cubicBezTo>
                        <a:pt x="6042" y="-5226"/>
                        <a:pt x="40064" y="2555"/>
                        <a:pt x="40064" y="2555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8" name="Forma Livre: Forma 1347">
                  <a:extLst>
                    <a:ext uri="{FF2B5EF4-FFF2-40B4-BE49-F238E27FC236}">
                      <a16:creationId xmlns:a16="http://schemas.microsoft.com/office/drawing/2014/main" id="{9A1F7278-09D1-CD04-C529-FD66571B4E32}"/>
                    </a:ext>
                  </a:extLst>
                </p:cNvPr>
                <p:cNvSpPr/>
                <p:nvPr/>
              </p:nvSpPr>
              <p:spPr>
                <a:xfrm>
                  <a:off x="8188747" y="4634756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3 h 38387"/>
                    <a:gd name="connsiteX1" fmla="*/ 14951 w 29902"/>
                    <a:gd name="connsiteY1" fmla="*/ 36357 h 38387"/>
                    <a:gd name="connsiteX2" fmla="*/ 29903 w 29902"/>
                    <a:gd name="connsiteY2" fmla="*/ 10574 h 38387"/>
                    <a:gd name="connsiteX3" fmla="*/ 14951 w 29902"/>
                    <a:gd name="connsiteY3" fmla="*/ 2030 h 38387"/>
                    <a:gd name="connsiteX4" fmla="*/ 0 w 29902"/>
                    <a:gd name="connsiteY4" fmla="*/ 27813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3"/>
                      </a:moveTo>
                      <a:cubicBezTo>
                        <a:pt x="0" y="37273"/>
                        <a:pt x="6712" y="41087"/>
                        <a:pt x="14951" y="36357"/>
                      </a:cubicBezTo>
                      <a:cubicBezTo>
                        <a:pt x="23190" y="31628"/>
                        <a:pt x="29903" y="20033"/>
                        <a:pt x="29903" y="10574"/>
                      </a:cubicBezTo>
                      <a:cubicBezTo>
                        <a:pt x="29903" y="1114"/>
                        <a:pt x="23190" y="-2700"/>
                        <a:pt x="14951" y="2030"/>
                      </a:cubicBezTo>
                      <a:cubicBezTo>
                        <a:pt x="6712" y="6760"/>
                        <a:pt x="0" y="18202"/>
                        <a:pt x="0" y="27813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50" name="Gráfico 3">
              <a:extLst>
                <a:ext uri="{FF2B5EF4-FFF2-40B4-BE49-F238E27FC236}">
                  <a16:creationId xmlns:a16="http://schemas.microsoft.com/office/drawing/2014/main" id="{9BCDA8E1-A126-B69B-138E-C09AFDA341C8}"/>
                </a:ext>
              </a:extLst>
            </p:cNvPr>
            <p:cNvGrpSpPr/>
            <p:nvPr/>
          </p:nvGrpSpPr>
          <p:grpSpPr>
            <a:xfrm>
              <a:off x="7364738" y="5018049"/>
              <a:ext cx="136546" cy="137462"/>
              <a:chOff x="7364738" y="5018049"/>
              <a:chExt cx="136546" cy="137462"/>
            </a:xfrm>
          </p:grpSpPr>
          <p:sp>
            <p:nvSpPr>
              <p:cNvPr id="1351" name="Forma Livre: Forma 1350">
                <a:extLst>
                  <a:ext uri="{FF2B5EF4-FFF2-40B4-BE49-F238E27FC236}">
                    <a16:creationId xmlns:a16="http://schemas.microsoft.com/office/drawing/2014/main" id="{0632B8CD-6345-CE39-F67B-CE88A4560E64}"/>
                  </a:ext>
                </a:extLst>
              </p:cNvPr>
              <p:cNvSpPr/>
              <p:nvPr/>
            </p:nvSpPr>
            <p:spPr>
              <a:xfrm>
                <a:off x="7364738" y="5018049"/>
                <a:ext cx="136546" cy="137462"/>
              </a:xfrm>
              <a:custGeom>
                <a:avLst/>
                <a:gdLst>
                  <a:gd name="connsiteX0" fmla="*/ 0 w 136546"/>
                  <a:gd name="connsiteY0" fmla="*/ 78419 h 137462"/>
                  <a:gd name="connsiteX1" fmla="*/ 0 w 136546"/>
                  <a:gd name="connsiteY1" fmla="*/ 137462 h 137462"/>
                  <a:gd name="connsiteX2" fmla="*/ 136546 w 136546"/>
                  <a:gd name="connsiteY2" fmla="*/ 59196 h 137462"/>
                  <a:gd name="connsiteX3" fmla="*/ 136546 w 136546"/>
                  <a:gd name="connsiteY3" fmla="*/ 0 h 13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546" h="137462">
                    <a:moveTo>
                      <a:pt x="0" y="78419"/>
                    </a:moveTo>
                    <a:lnTo>
                      <a:pt x="0" y="137462"/>
                    </a:lnTo>
                    <a:lnTo>
                      <a:pt x="136546" y="59196"/>
                    </a:lnTo>
                    <a:lnTo>
                      <a:pt x="136546" y="0"/>
                    </a:lnTo>
                    <a:close/>
                  </a:path>
                </a:pathLst>
              </a:custGeom>
              <a:gradFill>
                <a:gsLst>
                  <a:gs pos="1520">
                    <a:srgbClr val="836DF3"/>
                  </a:gs>
                  <a:gs pos="53540">
                    <a:srgbClr val="BB6DF3"/>
                  </a:gs>
                  <a:gs pos="69290">
                    <a:srgbClr val="CA6DEA"/>
                  </a:gs>
                  <a:gs pos="99710">
                    <a:srgbClr val="F36DD4"/>
                  </a:gs>
                  <a:gs pos="100000">
                    <a:srgbClr val="F36DD4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2" name="Forma Livre: Forma 1351">
                <a:extLst>
                  <a:ext uri="{FF2B5EF4-FFF2-40B4-BE49-F238E27FC236}">
                    <a16:creationId xmlns:a16="http://schemas.microsoft.com/office/drawing/2014/main" id="{4700F7AF-9877-DFEB-8F9A-0E41A855507A}"/>
                  </a:ext>
                </a:extLst>
              </p:cNvPr>
              <p:cNvSpPr/>
              <p:nvPr/>
            </p:nvSpPr>
            <p:spPr>
              <a:xfrm>
                <a:off x="7432630" y="5018049"/>
                <a:ext cx="68654" cy="98862"/>
              </a:xfrm>
              <a:custGeom>
                <a:avLst/>
                <a:gdLst>
                  <a:gd name="connsiteX0" fmla="*/ 0 w 68654"/>
                  <a:gd name="connsiteY0" fmla="*/ 39820 h 98862"/>
                  <a:gd name="connsiteX1" fmla="*/ 0 w 68654"/>
                  <a:gd name="connsiteY1" fmla="*/ 98863 h 98862"/>
                  <a:gd name="connsiteX2" fmla="*/ 68655 w 68654"/>
                  <a:gd name="connsiteY2" fmla="*/ 59196 h 98862"/>
                  <a:gd name="connsiteX3" fmla="*/ 68655 w 68654"/>
                  <a:gd name="connsiteY3" fmla="*/ 0 h 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4" h="98862">
                    <a:moveTo>
                      <a:pt x="0" y="39820"/>
                    </a:moveTo>
                    <a:lnTo>
                      <a:pt x="0" y="98863"/>
                    </a:lnTo>
                    <a:lnTo>
                      <a:pt x="68655" y="59196"/>
                    </a:lnTo>
                    <a:lnTo>
                      <a:pt x="6865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E6E"/>
                  </a:gs>
                  <a:gs pos="33400">
                    <a:srgbClr val="FFBC9B"/>
                  </a:gs>
                  <a:gs pos="100000">
                    <a:srgbClr val="FFFFFF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353" name="Gráfico 3">
                <a:extLst>
                  <a:ext uri="{FF2B5EF4-FFF2-40B4-BE49-F238E27FC236}">
                    <a16:creationId xmlns:a16="http://schemas.microsoft.com/office/drawing/2014/main" id="{B93927E4-7DD8-D555-8711-3508AB0652A8}"/>
                  </a:ext>
                </a:extLst>
              </p:cNvPr>
              <p:cNvGrpSpPr/>
              <p:nvPr/>
            </p:nvGrpSpPr>
            <p:grpSpPr>
              <a:xfrm>
                <a:off x="7370138" y="5092845"/>
                <a:ext cx="46319" cy="40238"/>
                <a:chOff x="7370138" y="5092845"/>
                <a:chExt cx="46319" cy="40238"/>
              </a:xfrm>
            </p:grpSpPr>
            <p:sp>
              <p:nvSpPr>
                <p:cNvPr id="1354" name="Forma Livre: Forma 1353">
                  <a:extLst>
                    <a:ext uri="{FF2B5EF4-FFF2-40B4-BE49-F238E27FC236}">
                      <a16:creationId xmlns:a16="http://schemas.microsoft.com/office/drawing/2014/main" id="{D2E75C32-18AD-ED04-4523-B869741DA44B}"/>
                    </a:ext>
                  </a:extLst>
                </p:cNvPr>
                <p:cNvSpPr/>
                <p:nvPr/>
              </p:nvSpPr>
              <p:spPr>
                <a:xfrm>
                  <a:off x="7370138" y="5092845"/>
                  <a:ext cx="40064" cy="40238"/>
                </a:xfrm>
                <a:custGeom>
                  <a:avLst/>
                  <a:gdLst>
                    <a:gd name="connsiteX0" fmla="*/ 40065 w 40064"/>
                    <a:gd name="connsiteY0" fmla="*/ 2555 h 40238"/>
                    <a:gd name="connsiteX1" fmla="*/ 22214 w 40064"/>
                    <a:gd name="connsiteY1" fmla="*/ 40239 h 40238"/>
                    <a:gd name="connsiteX2" fmla="*/ 703 w 40064"/>
                    <a:gd name="connsiteY2" fmla="*/ 6369 h 40238"/>
                    <a:gd name="connsiteX3" fmla="*/ 40065 w 40064"/>
                    <a:gd name="connsiteY3" fmla="*/ 2555 h 40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238">
                      <a:moveTo>
                        <a:pt x="40065" y="2555"/>
                      </a:moveTo>
                      <a:lnTo>
                        <a:pt x="22214" y="40239"/>
                      </a:lnTo>
                      <a:cubicBezTo>
                        <a:pt x="22214" y="40239"/>
                        <a:pt x="-4637" y="17964"/>
                        <a:pt x="703" y="6369"/>
                      </a:cubicBezTo>
                      <a:cubicBezTo>
                        <a:pt x="6195" y="-5226"/>
                        <a:pt x="40065" y="2555"/>
                        <a:pt x="40065" y="2555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5" name="Forma Livre: Forma 1354">
                  <a:extLst>
                    <a:ext uri="{FF2B5EF4-FFF2-40B4-BE49-F238E27FC236}">
                      <a16:creationId xmlns:a16="http://schemas.microsoft.com/office/drawing/2014/main" id="{6BF5BBCF-0B2C-F2B8-7856-47AC587DA114}"/>
                    </a:ext>
                  </a:extLst>
                </p:cNvPr>
                <p:cNvSpPr/>
                <p:nvPr/>
              </p:nvSpPr>
              <p:spPr>
                <a:xfrm>
                  <a:off x="7386555" y="5094285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4 h 38387"/>
                    <a:gd name="connsiteX1" fmla="*/ 14952 w 29902"/>
                    <a:gd name="connsiteY1" fmla="*/ 36357 h 38387"/>
                    <a:gd name="connsiteX2" fmla="*/ 29903 w 29902"/>
                    <a:gd name="connsiteY2" fmla="*/ 10573 h 38387"/>
                    <a:gd name="connsiteX3" fmla="*/ 14952 w 29902"/>
                    <a:gd name="connsiteY3" fmla="*/ 2030 h 38387"/>
                    <a:gd name="connsiteX4" fmla="*/ 0 w 29902"/>
                    <a:gd name="connsiteY4" fmla="*/ 27814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4"/>
                      </a:moveTo>
                      <a:cubicBezTo>
                        <a:pt x="0" y="37273"/>
                        <a:pt x="6713" y="41087"/>
                        <a:pt x="14952" y="36357"/>
                      </a:cubicBezTo>
                      <a:cubicBezTo>
                        <a:pt x="23190" y="31628"/>
                        <a:pt x="29903" y="20033"/>
                        <a:pt x="29903" y="10573"/>
                      </a:cubicBezTo>
                      <a:cubicBezTo>
                        <a:pt x="29903" y="1114"/>
                        <a:pt x="23190" y="-2700"/>
                        <a:pt x="14952" y="2030"/>
                      </a:cubicBezTo>
                      <a:cubicBezTo>
                        <a:pt x="6713" y="6912"/>
                        <a:pt x="0" y="18354"/>
                        <a:pt x="0" y="27814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56" name="Gráfico 3">
                <a:extLst>
                  <a:ext uri="{FF2B5EF4-FFF2-40B4-BE49-F238E27FC236}">
                    <a16:creationId xmlns:a16="http://schemas.microsoft.com/office/drawing/2014/main" id="{A6CDD0A8-5844-A260-2555-361E0806074B}"/>
                  </a:ext>
                </a:extLst>
              </p:cNvPr>
              <p:cNvGrpSpPr/>
              <p:nvPr/>
            </p:nvGrpSpPr>
            <p:grpSpPr>
              <a:xfrm>
                <a:off x="7445963" y="5047837"/>
                <a:ext cx="46472" cy="40238"/>
                <a:chOff x="7445963" y="5047837"/>
                <a:chExt cx="46472" cy="40238"/>
              </a:xfrm>
            </p:grpSpPr>
            <p:sp>
              <p:nvSpPr>
                <p:cNvPr id="1357" name="Forma Livre: Forma 1356">
                  <a:extLst>
                    <a:ext uri="{FF2B5EF4-FFF2-40B4-BE49-F238E27FC236}">
                      <a16:creationId xmlns:a16="http://schemas.microsoft.com/office/drawing/2014/main" id="{205A2C97-DA15-05E4-942F-56C39C7EEDA8}"/>
                    </a:ext>
                  </a:extLst>
                </p:cNvPr>
                <p:cNvSpPr/>
                <p:nvPr/>
              </p:nvSpPr>
              <p:spPr>
                <a:xfrm>
                  <a:off x="7445963" y="5047837"/>
                  <a:ext cx="40064" cy="40238"/>
                </a:xfrm>
                <a:custGeom>
                  <a:avLst/>
                  <a:gdLst>
                    <a:gd name="connsiteX0" fmla="*/ 40064 w 40064"/>
                    <a:gd name="connsiteY0" fmla="*/ 2555 h 40238"/>
                    <a:gd name="connsiteX1" fmla="*/ 22214 w 40064"/>
                    <a:gd name="connsiteY1" fmla="*/ 40239 h 40238"/>
                    <a:gd name="connsiteX2" fmla="*/ 703 w 40064"/>
                    <a:gd name="connsiteY2" fmla="*/ 6369 h 40238"/>
                    <a:gd name="connsiteX3" fmla="*/ 40064 w 40064"/>
                    <a:gd name="connsiteY3" fmla="*/ 2555 h 40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238">
                      <a:moveTo>
                        <a:pt x="40064" y="2555"/>
                      </a:moveTo>
                      <a:lnTo>
                        <a:pt x="22214" y="40239"/>
                      </a:lnTo>
                      <a:cubicBezTo>
                        <a:pt x="22214" y="40239"/>
                        <a:pt x="-4637" y="17964"/>
                        <a:pt x="703" y="6369"/>
                      </a:cubicBezTo>
                      <a:cubicBezTo>
                        <a:pt x="6195" y="-5226"/>
                        <a:pt x="40064" y="2555"/>
                        <a:pt x="40064" y="2555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8" name="Forma Livre: Forma 1357">
                  <a:extLst>
                    <a:ext uri="{FF2B5EF4-FFF2-40B4-BE49-F238E27FC236}">
                      <a16:creationId xmlns:a16="http://schemas.microsoft.com/office/drawing/2014/main" id="{D93BA03E-3DF0-5581-FF06-CDA38CFB057A}"/>
                    </a:ext>
                  </a:extLst>
                </p:cNvPr>
                <p:cNvSpPr/>
                <p:nvPr/>
              </p:nvSpPr>
              <p:spPr>
                <a:xfrm>
                  <a:off x="7462533" y="5049278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4 h 38387"/>
                    <a:gd name="connsiteX1" fmla="*/ 14951 w 29902"/>
                    <a:gd name="connsiteY1" fmla="*/ 36357 h 38387"/>
                    <a:gd name="connsiteX2" fmla="*/ 29903 w 29902"/>
                    <a:gd name="connsiteY2" fmla="*/ 10573 h 38387"/>
                    <a:gd name="connsiteX3" fmla="*/ 14951 w 29902"/>
                    <a:gd name="connsiteY3" fmla="*/ 2030 h 38387"/>
                    <a:gd name="connsiteX4" fmla="*/ 0 w 29902"/>
                    <a:gd name="connsiteY4" fmla="*/ 27814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4"/>
                      </a:moveTo>
                      <a:cubicBezTo>
                        <a:pt x="0" y="37273"/>
                        <a:pt x="6713" y="41087"/>
                        <a:pt x="14951" y="36357"/>
                      </a:cubicBezTo>
                      <a:cubicBezTo>
                        <a:pt x="23190" y="31628"/>
                        <a:pt x="29903" y="20033"/>
                        <a:pt x="29903" y="10573"/>
                      </a:cubicBezTo>
                      <a:cubicBezTo>
                        <a:pt x="29903" y="1114"/>
                        <a:pt x="23190" y="-2700"/>
                        <a:pt x="14951" y="2030"/>
                      </a:cubicBezTo>
                      <a:cubicBezTo>
                        <a:pt x="6713" y="6912"/>
                        <a:pt x="0" y="18355"/>
                        <a:pt x="0" y="27814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72" name="Gráfico 3">
              <a:extLst>
                <a:ext uri="{FF2B5EF4-FFF2-40B4-BE49-F238E27FC236}">
                  <a16:creationId xmlns:a16="http://schemas.microsoft.com/office/drawing/2014/main" id="{F151CA66-E552-F7B6-397C-16F4D3152F46}"/>
                </a:ext>
              </a:extLst>
            </p:cNvPr>
            <p:cNvGrpSpPr/>
            <p:nvPr/>
          </p:nvGrpSpPr>
          <p:grpSpPr>
            <a:xfrm>
              <a:off x="7677956" y="4195870"/>
              <a:ext cx="390263" cy="436338"/>
              <a:chOff x="7677956" y="4195870"/>
              <a:chExt cx="390263" cy="436338"/>
            </a:xfrm>
          </p:grpSpPr>
          <p:sp>
            <p:nvSpPr>
              <p:cNvPr id="1373" name="Forma Livre: Forma 1372">
                <a:extLst>
                  <a:ext uri="{FF2B5EF4-FFF2-40B4-BE49-F238E27FC236}">
                    <a16:creationId xmlns:a16="http://schemas.microsoft.com/office/drawing/2014/main" id="{E7470D8D-C7F3-9D54-6969-17E233D433DE}"/>
                  </a:ext>
                </a:extLst>
              </p:cNvPr>
              <p:cNvSpPr/>
              <p:nvPr/>
            </p:nvSpPr>
            <p:spPr>
              <a:xfrm>
                <a:off x="7867901" y="4306786"/>
                <a:ext cx="200318" cy="325423"/>
              </a:xfrm>
              <a:custGeom>
                <a:avLst/>
                <a:gdLst>
                  <a:gd name="connsiteX0" fmla="*/ 0 w 200318"/>
                  <a:gd name="connsiteY0" fmla="*/ 117781 h 325423"/>
                  <a:gd name="connsiteX1" fmla="*/ 0 w 200318"/>
                  <a:gd name="connsiteY1" fmla="*/ 325423 h 325423"/>
                  <a:gd name="connsiteX2" fmla="*/ 200319 w 200318"/>
                  <a:gd name="connsiteY2" fmla="*/ 209473 h 325423"/>
                  <a:gd name="connsiteX3" fmla="*/ 200319 w 200318"/>
                  <a:gd name="connsiteY3" fmla="*/ 0 h 32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18" h="325423">
                    <a:moveTo>
                      <a:pt x="0" y="117781"/>
                    </a:moveTo>
                    <a:lnTo>
                      <a:pt x="0" y="325423"/>
                    </a:lnTo>
                    <a:lnTo>
                      <a:pt x="200319" y="209473"/>
                    </a:lnTo>
                    <a:lnTo>
                      <a:pt x="200319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E67A45"/>
                  </a:gs>
                  <a:gs pos="32790">
                    <a:srgbClr val="EC894D"/>
                  </a:gs>
                  <a:gs pos="89250">
                    <a:srgbClr val="FCB262"/>
                  </a:gs>
                  <a:gs pos="100000">
                    <a:srgbClr val="FFBA66"/>
                  </a:gs>
                </a:gsLst>
                <a:lin ang="20599697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4" name="Forma Livre: Forma 1373">
                <a:extLst>
                  <a:ext uri="{FF2B5EF4-FFF2-40B4-BE49-F238E27FC236}">
                    <a16:creationId xmlns:a16="http://schemas.microsoft.com/office/drawing/2014/main" id="{4238B1BB-5BE3-93D0-0023-0B02B76318C1}"/>
                  </a:ext>
                </a:extLst>
              </p:cNvPr>
              <p:cNvSpPr/>
              <p:nvPr/>
            </p:nvSpPr>
            <p:spPr>
              <a:xfrm>
                <a:off x="7677956" y="4313041"/>
                <a:ext cx="190249" cy="319167"/>
              </a:xfrm>
              <a:custGeom>
                <a:avLst/>
                <a:gdLst>
                  <a:gd name="connsiteX0" fmla="*/ 190250 w 190249"/>
                  <a:gd name="connsiteY0" fmla="*/ 111526 h 319167"/>
                  <a:gd name="connsiteX1" fmla="*/ 190250 w 190249"/>
                  <a:gd name="connsiteY1" fmla="*/ 319168 h 319167"/>
                  <a:gd name="connsiteX2" fmla="*/ 0 w 190249"/>
                  <a:gd name="connsiteY2" fmla="*/ 209321 h 319167"/>
                  <a:gd name="connsiteX3" fmla="*/ 0 w 190249"/>
                  <a:gd name="connsiteY3" fmla="*/ 0 h 31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249" h="319167">
                    <a:moveTo>
                      <a:pt x="190250" y="111526"/>
                    </a:moveTo>
                    <a:lnTo>
                      <a:pt x="190250" y="319168"/>
                    </a:lnTo>
                    <a:lnTo>
                      <a:pt x="0" y="20932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FF9E6E"/>
                  </a:gs>
                  <a:gs pos="30360">
                    <a:srgbClr val="FFAD73"/>
                  </a:gs>
                  <a:gs pos="82100">
                    <a:srgbClr val="FFD680"/>
                  </a:gs>
                  <a:gs pos="100000">
                    <a:srgbClr val="FFE585"/>
                  </a:gs>
                </a:gsLst>
                <a:lin ang="2084187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5" name="Forma Livre: Forma 1374">
                <a:extLst>
                  <a:ext uri="{FF2B5EF4-FFF2-40B4-BE49-F238E27FC236}">
                    <a16:creationId xmlns:a16="http://schemas.microsoft.com/office/drawing/2014/main" id="{BE19EB4C-E8CE-7498-5A5C-D34516C27EA0}"/>
                  </a:ext>
                </a:extLst>
              </p:cNvPr>
              <p:cNvSpPr/>
              <p:nvPr/>
            </p:nvSpPr>
            <p:spPr>
              <a:xfrm>
                <a:off x="7677956" y="4195870"/>
                <a:ext cx="390263" cy="228696"/>
              </a:xfrm>
              <a:custGeom>
                <a:avLst/>
                <a:gdLst>
                  <a:gd name="connsiteX0" fmla="*/ 0 w 390263"/>
                  <a:gd name="connsiteY0" fmla="*/ 117171 h 228696"/>
                  <a:gd name="connsiteX1" fmla="*/ 190250 w 390263"/>
                  <a:gd name="connsiteY1" fmla="*/ 228697 h 228696"/>
                  <a:gd name="connsiteX2" fmla="*/ 390264 w 390263"/>
                  <a:gd name="connsiteY2" fmla="*/ 110916 h 228696"/>
                  <a:gd name="connsiteX3" fmla="*/ 199709 w 390263"/>
                  <a:gd name="connsiteY3" fmla="*/ 0 h 228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263" h="228696">
                    <a:moveTo>
                      <a:pt x="0" y="117171"/>
                    </a:moveTo>
                    <a:lnTo>
                      <a:pt x="190250" y="228697"/>
                    </a:lnTo>
                    <a:lnTo>
                      <a:pt x="390264" y="110916"/>
                    </a:lnTo>
                    <a:lnTo>
                      <a:pt x="199709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FF9E6E"/>
                  </a:gs>
                  <a:gs pos="30360">
                    <a:srgbClr val="FFAD73"/>
                  </a:gs>
                  <a:gs pos="82100">
                    <a:srgbClr val="FFD680"/>
                  </a:gs>
                  <a:gs pos="100000">
                    <a:srgbClr val="FFE585"/>
                  </a:gs>
                </a:gsLst>
                <a:lin ang="706041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6" name="Forma Livre: Forma 1375">
                <a:extLst>
                  <a:ext uri="{FF2B5EF4-FFF2-40B4-BE49-F238E27FC236}">
                    <a16:creationId xmlns:a16="http://schemas.microsoft.com/office/drawing/2014/main" id="{1CCADD9A-D05D-C47E-2270-2CFA322720FB}"/>
                  </a:ext>
                </a:extLst>
              </p:cNvPr>
              <p:cNvSpPr/>
              <p:nvPr/>
            </p:nvSpPr>
            <p:spPr>
              <a:xfrm>
                <a:off x="7677956" y="4306786"/>
                <a:ext cx="390263" cy="117780"/>
              </a:xfrm>
              <a:custGeom>
                <a:avLst/>
                <a:gdLst>
                  <a:gd name="connsiteX0" fmla="*/ 0 w 390263"/>
                  <a:gd name="connsiteY0" fmla="*/ 6255 h 117780"/>
                  <a:gd name="connsiteX1" fmla="*/ 190250 w 390263"/>
                  <a:gd name="connsiteY1" fmla="*/ 117781 h 117780"/>
                  <a:gd name="connsiteX2" fmla="*/ 390264 w 390263"/>
                  <a:gd name="connsiteY2" fmla="*/ 0 h 117780"/>
                  <a:gd name="connsiteX3" fmla="*/ 190250 w 390263"/>
                  <a:gd name="connsiteY3" fmla="*/ 114577 h 11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263" h="117780">
                    <a:moveTo>
                      <a:pt x="0" y="6255"/>
                    </a:moveTo>
                    <a:lnTo>
                      <a:pt x="190250" y="117781"/>
                    </a:lnTo>
                    <a:lnTo>
                      <a:pt x="390264" y="0"/>
                    </a:lnTo>
                    <a:lnTo>
                      <a:pt x="190250" y="114577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14490">
                    <a:srgbClr val="B6BCE8"/>
                  </a:gs>
                  <a:gs pos="34850">
                    <a:srgbClr val="C8CDF1"/>
                  </a:gs>
                  <a:gs pos="58080">
                    <a:srgbClr val="E5E9FF"/>
                  </a:gs>
                  <a:gs pos="85510">
                    <a:srgbClr val="F5F6FF"/>
                  </a:gs>
                  <a:gs pos="100000">
                    <a:srgbClr val="FFFFFF"/>
                  </a:gs>
                </a:gsLst>
                <a:lin ang="706037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7" name="Forma Livre: Forma 1376">
                <a:extLst>
                  <a:ext uri="{FF2B5EF4-FFF2-40B4-BE49-F238E27FC236}">
                    <a16:creationId xmlns:a16="http://schemas.microsoft.com/office/drawing/2014/main" id="{373432A3-FA87-5AC7-F7AF-7FF44D0D2516}"/>
                  </a:ext>
                </a:extLst>
              </p:cNvPr>
              <p:cNvSpPr/>
              <p:nvPr/>
            </p:nvSpPr>
            <p:spPr>
              <a:xfrm>
                <a:off x="7952880" y="4347978"/>
                <a:ext cx="45312" cy="83301"/>
              </a:xfrm>
              <a:custGeom>
                <a:avLst/>
                <a:gdLst>
                  <a:gd name="connsiteX0" fmla="*/ 0 w 45312"/>
                  <a:gd name="connsiteY0" fmla="*/ 27462 h 83301"/>
                  <a:gd name="connsiteX1" fmla="*/ 0 w 45312"/>
                  <a:gd name="connsiteY1" fmla="*/ 83301 h 83301"/>
                  <a:gd name="connsiteX2" fmla="*/ 45312 w 45312"/>
                  <a:gd name="connsiteY2" fmla="*/ 57365 h 83301"/>
                  <a:gd name="connsiteX3" fmla="*/ 45312 w 45312"/>
                  <a:gd name="connsiteY3" fmla="*/ 0 h 8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12" h="83301">
                    <a:moveTo>
                      <a:pt x="0" y="27462"/>
                    </a:moveTo>
                    <a:lnTo>
                      <a:pt x="0" y="83301"/>
                    </a:lnTo>
                    <a:lnTo>
                      <a:pt x="45312" y="57365"/>
                    </a:lnTo>
                    <a:lnTo>
                      <a:pt x="45312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E67A45"/>
                  </a:gs>
                  <a:gs pos="32790">
                    <a:srgbClr val="EC894D"/>
                  </a:gs>
                  <a:gs pos="89250">
                    <a:srgbClr val="FCB262"/>
                  </a:gs>
                  <a:gs pos="100000">
                    <a:srgbClr val="FFBA66"/>
                  </a:gs>
                </a:gsLst>
                <a:lin ang="2059960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8" name="Forma Livre: Forma 1377">
                <a:extLst>
                  <a:ext uri="{FF2B5EF4-FFF2-40B4-BE49-F238E27FC236}">
                    <a16:creationId xmlns:a16="http://schemas.microsoft.com/office/drawing/2014/main" id="{00A4D2C8-4C45-2169-CE28-E18484C5D07E}"/>
                  </a:ext>
                </a:extLst>
              </p:cNvPr>
              <p:cNvSpPr/>
              <p:nvPr/>
            </p:nvSpPr>
            <p:spPr>
              <a:xfrm>
                <a:off x="7762935" y="4237063"/>
                <a:ext cx="235256" cy="138377"/>
              </a:xfrm>
              <a:custGeom>
                <a:avLst/>
                <a:gdLst>
                  <a:gd name="connsiteX0" fmla="*/ 0 w 235256"/>
                  <a:gd name="connsiteY0" fmla="*/ 26852 h 138377"/>
                  <a:gd name="connsiteX1" fmla="*/ 190250 w 235256"/>
                  <a:gd name="connsiteY1" fmla="*/ 138378 h 138377"/>
                  <a:gd name="connsiteX2" fmla="*/ 235257 w 235256"/>
                  <a:gd name="connsiteY2" fmla="*/ 110915 h 138377"/>
                  <a:gd name="connsiteX3" fmla="*/ 44702 w 235256"/>
                  <a:gd name="connsiteY3" fmla="*/ 0 h 13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256" h="138377">
                    <a:moveTo>
                      <a:pt x="0" y="26852"/>
                    </a:moveTo>
                    <a:lnTo>
                      <a:pt x="190250" y="138378"/>
                    </a:lnTo>
                    <a:lnTo>
                      <a:pt x="235257" y="110915"/>
                    </a:lnTo>
                    <a:lnTo>
                      <a:pt x="44702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E67A45"/>
                  </a:gs>
                  <a:gs pos="32790">
                    <a:srgbClr val="EC894D"/>
                  </a:gs>
                  <a:gs pos="89250">
                    <a:srgbClr val="FCB262"/>
                  </a:gs>
                  <a:gs pos="100000">
                    <a:srgbClr val="FFBA66"/>
                  </a:gs>
                </a:gsLst>
                <a:lin ang="705905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379" name="Gráfico 3">
                <a:extLst>
                  <a:ext uri="{FF2B5EF4-FFF2-40B4-BE49-F238E27FC236}">
                    <a16:creationId xmlns:a16="http://schemas.microsoft.com/office/drawing/2014/main" id="{D497717A-D478-F81D-9E8A-FA73F34D0BA6}"/>
                  </a:ext>
                </a:extLst>
              </p:cNvPr>
              <p:cNvGrpSpPr/>
              <p:nvPr/>
            </p:nvGrpSpPr>
            <p:grpSpPr>
              <a:xfrm>
                <a:off x="7890175" y="4477660"/>
                <a:ext cx="70332" cy="124036"/>
                <a:chOff x="7890175" y="4477660"/>
                <a:chExt cx="70332" cy="124036"/>
              </a:xfrm>
            </p:grpSpPr>
            <p:sp>
              <p:nvSpPr>
                <p:cNvPr id="1380" name="Forma Livre: Forma 1379">
                  <a:extLst>
                    <a:ext uri="{FF2B5EF4-FFF2-40B4-BE49-F238E27FC236}">
                      <a16:creationId xmlns:a16="http://schemas.microsoft.com/office/drawing/2014/main" id="{76A02492-0D99-A8C7-5F42-48FBFE150A60}"/>
                    </a:ext>
                  </a:extLst>
                </p:cNvPr>
                <p:cNvSpPr/>
                <p:nvPr/>
              </p:nvSpPr>
              <p:spPr>
                <a:xfrm>
                  <a:off x="7890175" y="4499935"/>
                  <a:ext cx="31733" cy="101761"/>
                </a:xfrm>
                <a:custGeom>
                  <a:avLst/>
                  <a:gdLst>
                    <a:gd name="connsiteX0" fmla="*/ 15867 w 31733"/>
                    <a:gd name="connsiteY0" fmla="*/ 0 h 101761"/>
                    <a:gd name="connsiteX1" fmla="*/ 0 w 31733"/>
                    <a:gd name="connsiteY1" fmla="*/ 49126 h 101761"/>
                    <a:gd name="connsiteX2" fmla="*/ 10222 w 31733"/>
                    <a:gd name="connsiteY2" fmla="*/ 43176 h 101761"/>
                    <a:gd name="connsiteX3" fmla="*/ 10222 w 31733"/>
                    <a:gd name="connsiteY3" fmla="*/ 101761 h 101761"/>
                    <a:gd name="connsiteX4" fmla="*/ 21359 w 31733"/>
                    <a:gd name="connsiteY4" fmla="*/ 95354 h 101761"/>
                    <a:gd name="connsiteX5" fmla="*/ 21359 w 31733"/>
                    <a:gd name="connsiteY5" fmla="*/ 36768 h 101761"/>
                    <a:gd name="connsiteX6" fmla="*/ 31734 w 31733"/>
                    <a:gd name="connsiteY6" fmla="*/ 30818 h 10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33" h="101761">
                      <a:moveTo>
                        <a:pt x="15867" y="0"/>
                      </a:moveTo>
                      <a:lnTo>
                        <a:pt x="0" y="49126"/>
                      </a:lnTo>
                      <a:lnTo>
                        <a:pt x="10222" y="43176"/>
                      </a:lnTo>
                      <a:lnTo>
                        <a:pt x="10222" y="101761"/>
                      </a:lnTo>
                      <a:lnTo>
                        <a:pt x="21359" y="95354"/>
                      </a:lnTo>
                      <a:lnTo>
                        <a:pt x="21359" y="36768"/>
                      </a:lnTo>
                      <a:lnTo>
                        <a:pt x="31734" y="30818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48290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1" name="Forma Livre: Forma 1380">
                  <a:extLst>
                    <a:ext uri="{FF2B5EF4-FFF2-40B4-BE49-F238E27FC236}">
                      <a16:creationId xmlns:a16="http://schemas.microsoft.com/office/drawing/2014/main" id="{992AC1F2-BD12-97FC-EA16-3F087D5FA0D4}"/>
                    </a:ext>
                  </a:extLst>
                </p:cNvPr>
                <p:cNvSpPr/>
                <p:nvPr/>
              </p:nvSpPr>
              <p:spPr>
                <a:xfrm>
                  <a:off x="7928775" y="4477660"/>
                  <a:ext cx="31733" cy="101761"/>
                </a:xfrm>
                <a:custGeom>
                  <a:avLst/>
                  <a:gdLst>
                    <a:gd name="connsiteX0" fmla="*/ 31734 w 31733"/>
                    <a:gd name="connsiteY0" fmla="*/ 30819 h 101761"/>
                    <a:gd name="connsiteX1" fmla="*/ 15867 w 31733"/>
                    <a:gd name="connsiteY1" fmla="*/ 0 h 101761"/>
                    <a:gd name="connsiteX2" fmla="*/ 0 w 31733"/>
                    <a:gd name="connsiteY2" fmla="*/ 49126 h 101761"/>
                    <a:gd name="connsiteX3" fmla="*/ 10222 w 31733"/>
                    <a:gd name="connsiteY3" fmla="*/ 43176 h 101761"/>
                    <a:gd name="connsiteX4" fmla="*/ 10222 w 31733"/>
                    <a:gd name="connsiteY4" fmla="*/ 101762 h 101761"/>
                    <a:gd name="connsiteX5" fmla="*/ 21359 w 31733"/>
                    <a:gd name="connsiteY5" fmla="*/ 95354 h 101761"/>
                    <a:gd name="connsiteX6" fmla="*/ 21359 w 31733"/>
                    <a:gd name="connsiteY6" fmla="*/ 36768 h 10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33" h="101761">
                      <a:moveTo>
                        <a:pt x="31734" y="30819"/>
                      </a:moveTo>
                      <a:lnTo>
                        <a:pt x="15867" y="0"/>
                      </a:lnTo>
                      <a:lnTo>
                        <a:pt x="0" y="49126"/>
                      </a:lnTo>
                      <a:lnTo>
                        <a:pt x="10222" y="43176"/>
                      </a:lnTo>
                      <a:lnTo>
                        <a:pt x="10222" y="101762"/>
                      </a:lnTo>
                      <a:lnTo>
                        <a:pt x="21359" y="95354"/>
                      </a:lnTo>
                      <a:lnTo>
                        <a:pt x="21359" y="36768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48290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583" name="Gráfico 3">
            <a:extLst>
              <a:ext uri="{FF2B5EF4-FFF2-40B4-BE49-F238E27FC236}">
                <a16:creationId xmlns:a16="http://schemas.microsoft.com/office/drawing/2014/main" id="{FB271137-912E-F446-94FC-420AF713F329}"/>
              </a:ext>
            </a:extLst>
          </p:cNvPr>
          <p:cNvGrpSpPr/>
          <p:nvPr/>
        </p:nvGrpSpPr>
        <p:grpSpPr>
          <a:xfrm>
            <a:off x="6099288" y="1076560"/>
            <a:ext cx="887933" cy="1453744"/>
            <a:chOff x="8254198" y="1138657"/>
            <a:chExt cx="887933" cy="1453744"/>
          </a:xfrm>
        </p:grpSpPr>
        <p:sp>
          <p:nvSpPr>
            <p:cNvPr id="1585" name="Forma Livre: Forma 1584">
              <a:extLst>
                <a:ext uri="{FF2B5EF4-FFF2-40B4-BE49-F238E27FC236}">
                  <a16:creationId xmlns:a16="http://schemas.microsoft.com/office/drawing/2014/main" id="{B050A920-30DE-CE94-F2BA-6116D320D824}"/>
                </a:ext>
              </a:extLst>
            </p:cNvPr>
            <p:cNvSpPr/>
            <p:nvPr/>
          </p:nvSpPr>
          <p:spPr>
            <a:xfrm>
              <a:off x="8456958" y="1438850"/>
              <a:ext cx="368751" cy="494728"/>
            </a:xfrm>
            <a:custGeom>
              <a:avLst/>
              <a:gdLst>
                <a:gd name="connsiteX0" fmla="*/ 275077 w 368751"/>
                <a:gd name="connsiteY0" fmla="*/ 428100 h 494728"/>
                <a:gd name="connsiteX1" fmla="*/ 87878 w 368751"/>
                <a:gd name="connsiteY1" fmla="*/ 105118 h 494728"/>
                <a:gd name="connsiteX2" fmla="*/ 123426 w 368751"/>
                <a:gd name="connsiteY2" fmla="*/ 0 h 494728"/>
                <a:gd name="connsiteX3" fmla="*/ 82843 w 368751"/>
                <a:gd name="connsiteY3" fmla="*/ 15867 h 494728"/>
                <a:gd name="connsiteX4" fmla="*/ 0 w 368751"/>
                <a:gd name="connsiteY4" fmla="*/ 146158 h 494728"/>
                <a:gd name="connsiteX5" fmla="*/ 187198 w 368751"/>
                <a:gd name="connsiteY5" fmla="*/ 469141 h 494728"/>
                <a:gd name="connsiteX6" fmla="*/ 328627 w 368751"/>
                <a:gd name="connsiteY6" fmla="*/ 476311 h 494728"/>
                <a:gd name="connsiteX7" fmla="*/ 368752 w 368751"/>
                <a:gd name="connsiteY7" fmla="*/ 453121 h 494728"/>
                <a:gd name="connsiteX8" fmla="*/ 275077 w 368751"/>
                <a:gd name="connsiteY8" fmla="*/ 428100 h 4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751" h="494728">
                  <a:moveTo>
                    <a:pt x="275077" y="428100"/>
                  </a:moveTo>
                  <a:cubicBezTo>
                    <a:pt x="171637" y="368447"/>
                    <a:pt x="87878" y="223814"/>
                    <a:pt x="87878" y="105118"/>
                  </a:cubicBezTo>
                  <a:cubicBezTo>
                    <a:pt x="87878" y="58128"/>
                    <a:pt x="101151" y="22427"/>
                    <a:pt x="123426" y="0"/>
                  </a:cubicBezTo>
                  <a:cubicBezTo>
                    <a:pt x="119764" y="305"/>
                    <a:pt x="86200" y="15257"/>
                    <a:pt x="82843" y="15867"/>
                  </a:cubicBezTo>
                  <a:cubicBezTo>
                    <a:pt x="32954" y="25631"/>
                    <a:pt x="0" y="71859"/>
                    <a:pt x="0" y="146158"/>
                  </a:cubicBezTo>
                  <a:cubicBezTo>
                    <a:pt x="0" y="264855"/>
                    <a:pt x="83759" y="409335"/>
                    <a:pt x="187198" y="469141"/>
                  </a:cubicBezTo>
                  <a:cubicBezTo>
                    <a:pt x="243801" y="501790"/>
                    <a:pt x="294452" y="502095"/>
                    <a:pt x="328627" y="476311"/>
                  </a:cubicBezTo>
                  <a:cubicBezTo>
                    <a:pt x="332137" y="473718"/>
                    <a:pt x="365700" y="456325"/>
                    <a:pt x="368752" y="453121"/>
                  </a:cubicBezTo>
                  <a:cubicBezTo>
                    <a:pt x="341290" y="455562"/>
                    <a:pt x="309252" y="447781"/>
                    <a:pt x="275077" y="428100"/>
                  </a:cubicBezTo>
                  <a:close/>
                </a:path>
              </a:pathLst>
            </a:custGeom>
            <a:gradFill>
              <a:gsLst>
                <a:gs pos="3540">
                  <a:srgbClr val="00647C"/>
                </a:gs>
                <a:gs pos="17650">
                  <a:srgbClr val="002535"/>
                </a:gs>
                <a:gs pos="44870">
                  <a:srgbClr val="00CAD5"/>
                </a:gs>
                <a:gs pos="63130">
                  <a:srgbClr val="00647C"/>
                </a:gs>
                <a:gs pos="87370">
                  <a:srgbClr val="00647C"/>
                </a:gs>
              </a:gsLst>
              <a:lin ang="3378596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6" name="Forma Livre: Forma 1585">
              <a:extLst>
                <a:ext uri="{FF2B5EF4-FFF2-40B4-BE49-F238E27FC236}">
                  <a16:creationId xmlns:a16="http://schemas.microsoft.com/office/drawing/2014/main" id="{DD123BAB-9A6C-84C3-4381-3452D8085CB0}"/>
                </a:ext>
              </a:extLst>
            </p:cNvPr>
            <p:cNvSpPr/>
            <p:nvPr/>
          </p:nvSpPr>
          <p:spPr>
            <a:xfrm>
              <a:off x="8362215" y="1138657"/>
              <a:ext cx="779916" cy="1453744"/>
            </a:xfrm>
            <a:custGeom>
              <a:avLst/>
              <a:gdLst>
                <a:gd name="connsiteX0" fmla="*/ 389806 w 779916"/>
                <a:gd name="connsiteY0" fmla="*/ 53189 h 1453744"/>
                <a:gd name="connsiteX1" fmla="*/ 100236 w 779916"/>
                <a:gd name="connsiteY1" fmla="*/ 34576 h 1453744"/>
                <a:gd name="connsiteX2" fmla="*/ 17545 w 779916"/>
                <a:gd name="connsiteY2" fmla="*/ 73175 h 1453744"/>
                <a:gd name="connsiteX3" fmla="*/ 27767 w 779916"/>
                <a:gd name="connsiteY3" fmla="*/ 126268 h 1453744"/>
                <a:gd name="connsiteX4" fmla="*/ 0 w 779916"/>
                <a:gd name="connsiteY4" fmla="*/ 275630 h 1453744"/>
                <a:gd name="connsiteX5" fmla="*/ 184300 w 779916"/>
                <a:gd name="connsiteY5" fmla="*/ 943259 h 1453744"/>
                <a:gd name="connsiteX6" fmla="*/ 282094 w 779916"/>
                <a:gd name="connsiteY6" fmla="*/ 1453745 h 1453744"/>
                <a:gd name="connsiteX7" fmla="*/ 389958 w 779916"/>
                <a:gd name="connsiteY7" fmla="*/ 1399889 h 1453744"/>
                <a:gd name="connsiteX8" fmla="*/ 779917 w 779916"/>
                <a:gd name="connsiteY8" fmla="*/ 725852 h 1453744"/>
                <a:gd name="connsiteX9" fmla="*/ 389806 w 779916"/>
                <a:gd name="connsiteY9" fmla="*/ 53189 h 1453744"/>
                <a:gd name="connsiteX10" fmla="*/ 281942 w 779916"/>
                <a:gd name="connsiteY10" fmla="*/ 769334 h 1453744"/>
                <a:gd name="connsiteX11" fmla="*/ 94743 w 779916"/>
                <a:gd name="connsiteY11" fmla="*/ 446351 h 1453744"/>
                <a:gd name="connsiteX12" fmla="*/ 281942 w 779916"/>
                <a:gd name="connsiteY12" fmla="*/ 339555 h 1453744"/>
                <a:gd name="connsiteX13" fmla="*/ 469140 w 779916"/>
                <a:gd name="connsiteY13" fmla="*/ 662537 h 1453744"/>
                <a:gd name="connsiteX14" fmla="*/ 281942 w 779916"/>
                <a:gd name="connsiteY14" fmla="*/ 769334 h 145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9916" h="1453744">
                  <a:moveTo>
                    <a:pt x="389806" y="53189"/>
                  </a:moveTo>
                  <a:cubicBezTo>
                    <a:pt x="274771" y="-13178"/>
                    <a:pt x="171637" y="-15161"/>
                    <a:pt x="100236" y="34576"/>
                  </a:cubicBezTo>
                  <a:lnTo>
                    <a:pt x="17545" y="73175"/>
                  </a:lnTo>
                  <a:lnTo>
                    <a:pt x="27767" y="126268"/>
                  </a:lnTo>
                  <a:cubicBezTo>
                    <a:pt x="9917" y="167155"/>
                    <a:pt x="0" y="217045"/>
                    <a:pt x="0" y="275630"/>
                  </a:cubicBezTo>
                  <a:cubicBezTo>
                    <a:pt x="0" y="444826"/>
                    <a:pt x="90472" y="711816"/>
                    <a:pt x="184300" y="943259"/>
                  </a:cubicBezTo>
                  <a:lnTo>
                    <a:pt x="282094" y="1453745"/>
                  </a:lnTo>
                  <a:lnTo>
                    <a:pt x="389958" y="1399889"/>
                  </a:lnTo>
                  <a:cubicBezTo>
                    <a:pt x="389958" y="1399889"/>
                    <a:pt x="779917" y="1077212"/>
                    <a:pt x="779917" y="725852"/>
                  </a:cubicBezTo>
                  <a:cubicBezTo>
                    <a:pt x="779612" y="478543"/>
                    <a:pt x="605077" y="177530"/>
                    <a:pt x="389806" y="53189"/>
                  </a:cubicBezTo>
                  <a:close/>
                  <a:moveTo>
                    <a:pt x="281942" y="769334"/>
                  </a:moveTo>
                  <a:cubicBezTo>
                    <a:pt x="178502" y="709680"/>
                    <a:pt x="94743" y="565048"/>
                    <a:pt x="94743" y="446351"/>
                  </a:cubicBezTo>
                  <a:cubicBezTo>
                    <a:pt x="94743" y="327655"/>
                    <a:pt x="178502" y="279902"/>
                    <a:pt x="281942" y="339555"/>
                  </a:cubicBezTo>
                  <a:cubicBezTo>
                    <a:pt x="385381" y="399209"/>
                    <a:pt x="469140" y="543841"/>
                    <a:pt x="469140" y="662537"/>
                  </a:cubicBezTo>
                  <a:cubicBezTo>
                    <a:pt x="469140" y="781234"/>
                    <a:pt x="385381" y="828987"/>
                    <a:pt x="281942" y="769334"/>
                  </a:cubicBezTo>
                  <a:close/>
                </a:path>
              </a:pathLst>
            </a:custGeom>
            <a:gradFill>
              <a:gsLst>
                <a:gs pos="0">
                  <a:srgbClr val="002535"/>
                </a:gs>
                <a:gs pos="50000">
                  <a:srgbClr val="00CAD5"/>
                </a:gs>
                <a:gs pos="99490">
                  <a:srgbClr val="007996"/>
                </a:gs>
              </a:gsLst>
              <a:lin ang="14774627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7" name="Forma Livre: Forma 1586">
              <a:extLst>
                <a:ext uri="{FF2B5EF4-FFF2-40B4-BE49-F238E27FC236}">
                  <a16:creationId xmlns:a16="http://schemas.microsoft.com/office/drawing/2014/main" id="{00AB3F34-2224-8356-B01B-070FDB728A1F}"/>
                </a:ext>
              </a:extLst>
            </p:cNvPr>
            <p:cNvSpPr/>
            <p:nvPr/>
          </p:nvSpPr>
          <p:spPr>
            <a:xfrm>
              <a:off x="8254198" y="1192133"/>
              <a:ext cx="779917" cy="1400116"/>
            </a:xfrm>
            <a:custGeom>
              <a:avLst/>
              <a:gdLst>
                <a:gd name="connsiteX0" fmla="*/ 389959 w 779917"/>
                <a:gd name="connsiteY0" fmla="*/ 53569 h 1400116"/>
                <a:gd name="connsiteX1" fmla="*/ 0 w 779917"/>
                <a:gd name="connsiteY1" fmla="*/ 275857 h 1400116"/>
                <a:gd name="connsiteX2" fmla="*/ 389959 w 779917"/>
                <a:gd name="connsiteY2" fmla="*/ 1400116 h 1400116"/>
                <a:gd name="connsiteX3" fmla="*/ 779918 w 779917"/>
                <a:gd name="connsiteY3" fmla="*/ 726080 h 1400116"/>
                <a:gd name="connsiteX4" fmla="*/ 389959 w 779917"/>
                <a:gd name="connsiteY4" fmla="*/ 53569 h 1400116"/>
                <a:gd name="connsiteX5" fmla="*/ 389959 w 779917"/>
                <a:gd name="connsiteY5" fmla="*/ 715858 h 1400116"/>
                <a:gd name="connsiteX6" fmla="*/ 202760 w 779917"/>
                <a:gd name="connsiteY6" fmla="*/ 392875 h 1400116"/>
                <a:gd name="connsiteX7" fmla="*/ 389959 w 779917"/>
                <a:gd name="connsiteY7" fmla="*/ 286079 h 1400116"/>
                <a:gd name="connsiteX8" fmla="*/ 577157 w 779917"/>
                <a:gd name="connsiteY8" fmla="*/ 609061 h 1400116"/>
                <a:gd name="connsiteX9" fmla="*/ 389959 w 779917"/>
                <a:gd name="connsiteY9" fmla="*/ 715858 h 140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917" h="1400116">
                  <a:moveTo>
                    <a:pt x="389959" y="53569"/>
                  </a:moveTo>
                  <a:cubicBezTo>
                    <a:pt x="174688" y="-70773"/>
                    <a:pt x="0" y="28700"/>
                    <a:pt x="0" y="275857"/>
                  </a:cubicBezTo>
                  <a:cubicBezTo>
                    <a:pt x="0" y="627217"/>
                    <a:pt x="389959" y="1400116"/>
                    <a:pt x="389959" y="1400116"/>
                  </a:cubicBezTo>
                  <a:cubicBezTo>
                    <a:pt x="389959" y="1400116"/>
                    <a:pt x="779918" y="1077439"/>
                    <a:pt x="779918" y="726080"/>
                  </a:cubicBezTo>
                  <a:cubicBezTo>
                    <a:pt x="779918" y="479075"/>
                    <a:pt x="605230" y="177910"/>
                    <a:pt x="389959" y="53569"/>
                  </a:cubicBezTo>
                  <a:close/>
                  <a:moveTo>
                    <a:pt x="389959" y="715858"/>
                  </a:moveTo>
                  <a:cubicBezTo>
                    <a:pt x="286519" y="656204"/>
                    <a:pt x="202760" y="511572"/>
                    <a:pt x="202760" y="392875"/>
                  </a:cubicBezTo>
                  <a:cubicBezTo>
                    <a:pt x="202760" y="274179"/>
                    <a:pt x="286519" y="226426"/>
                    <a:pt x="389959" y="286079"/>
                  </a:cubicBezTo>
                  <a:cubicBezTo>
                    <a:pt x="493398" y="345733"/>
                    <a:pt x="577157" y="490365"/>
                    <a:pt x="577157" y="609061"/>
                  </a:cubicBezTo>
                  <a:cubicBezTo>
                    <a:pt x="577157" y="727758"/>
                    <a:pt x="493398" y="775511"/>
                    <a:pt x="389959" y="715858"/>
                  </a:cubicBezTo>
                  <a:close/>
                </a:path>
              </a:pathLst>
            </a:custGeom>
            <a:gradFill>
              <a:gsLst>
                <a:gs pos="1520">
                  <a:schemeClr val="tx2"/>
                </a:gs>
                <a:gs pos="53540">
                  <a:srgbClr val="00647C"/>
                </a:gs>
                <a:gs pos="69290">
                  <a:srgbClr val="007996"/>
                </a:gs>
                <a:gs pos="99710">
                  <a:srgbClr val="F36DD4"/>
                </a:gs>
                <a:gs pos="100000">
                  <a:srgbClr val="00647C"/>
                </a:gs>
              </a:gsLst>
              <a:lin ang="18841403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8" name="Forma Livre: Forma 1587">
              <a:extLst>
                <a:ext uri="{FF2B5EF4-FFF2-40B4-BE49-F238E27FC236}">
                  <a16:creationId xmlns:a16="http://schemas.microsoft.com/office/drawing/2014/main" id="{A1B474C0-FDA8-E7EB-AA59-E74E1622F158}"/>
                </a:ext>
              </a:extLst>
            </p:cNvPr>
            <p:cNvSpPr/>
            <p:nvPr/>
          </p:nvSpPr>
          <p:spPr>
            <a:xfrm>
              <a:off x="8384184" y="1178983"/>
              <a:ext cx="674799" cy="1399687"/>
            </a:xfrm>
            <a:custGeom>
              <a:avLst/>
              <a:gdLst>
                <a:gd name="connsiteX0" fmla="*/ 284688 w 674799"/>
                <a:gd name="connsiteY0" fmla="*/ 53292 h 1399687"/>
                <a:gd name="connsiteX1" fmla="*/ 0 w 674799"/>
                <a:gd name="connsiteY1" fmla="*/ 31322 h 1399687"/>
                <a:gd name="connsiteX2" fmla="*/ 259972 w 674799"/>
                <a:gd name="connsiteY2" fmla="*/ 66718 h 1399687"/>
                <a:gd name="connsiteX3" fmla="*/ 649931 w 674799"/>
                <a:gd name="connsiteY3" fmla="*/ 739229 h 1399687"/>
                <a:gd name="connsiteX4" fmla="*/ 281942 w 674799"/>
                <a:gd name="connsiteY4" fmla="*/ 1394042 h 1399687"/>
                <a:gd name="connsiteX5" fmla="*/ 284841 w 674799"/>
                <a:gd name="connsiteY5" fmla="*/ 1399687 h 1399687"/>
                <a:gd name="connsiteX6" fmla="*/ 674800 w 674799"/>
                <a:gd name="connsiteY6" fmla="*/ 725650 h 1399687"/>
                <a:gd name="connsiteX7" fmla="*/ 284688 w 674799"/>
                <a:gd name="connsiteY7" fmla="*/ 53292 h 139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4799" h="1399687">
                  <a:moveTo>
                    <a:pt x="284688" y="53292"/>
                  </a:moveTo>
                  <a:cubicBezTo>
                    <a:pt x="172247" y="-11701"/>
                    <a:pt x="71096" y="-15058"/>
                    <a:pt x="0" y="31322"/>
                  </a:cubicBezTo>
                  <a:cubicBezTo>
                    <a:pt x="68960" y="199"/>
                    <a:pt x="159889" y="9048"/>
                    <a:pt x="259972" y="66718"/>
                  </a:cubicBezTo>
                  <a:cubicBezTo>
                    <a:pt x="475243" y="191059"/>
                    <a:pt x="649931" y="492072"/>
                    <a:pt x="649931" y="739229"/>
                  </a:cubicBezTo>
                  <a:cubicBezTo>
                    <a:pt x="649931" y="1040242"/>
                    <a:pt x="363870" y="1320048"/>
                    <a:pt x="281942" y="1394042"/>
                  </a:cubicBezTo>
                  <a:cubicBezTo>
                    <a:pt x="283620" y="1397398"/>
                    <a:pt x="284841" y="1399687"/>
                    <a:pt x="284841" y="1399687"/>
                  </a:cubicBezTo>
                  <a:cubicBezTo>
                    <a:pt x="284841" y="1399687"/>
                    <a:pt x="674800" y="1077010"/>
                    <a:pt x="674800" y="725650"/>
                  </a:cubicBezTo>
                  <a:cubicBezTo>
                    <a:pt x="674647" y="478646"/>
                    <a:pt x="499959" y="177633"/>
                    <a:pt x="284688" y="53292"/>
                  </a:cubicBezTo>
                  <a:close/>
                </a:path>
              </a:pathLst>
            </a:custGeom>
            <a:solidFill>
              <a:srgbClr val="FFFF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9" name="Forma Livre: Forma 1588">
              <a:extLst>
                <a:ext uri="{FF2B5EF4-FFF2-40B4-BE49-F238E27FC236}">
                  <a16:creationId xmlns:a16="http://schemas.microsoft.com/office/drawing/2014/main" id="{830078C6-BDAE-E462-8B28-5C0FD648A9C0}"/>
                </a:ext>
              </a:extLst>
            </p:cNvPr>
            <p:cNvSpPr/>
            <p:nvPr/>
          </p:nvSpPr>
          <p:spPr>
            <a:xfrm>
              <a:off x="8454822" y="1462955"/>
              <a:ext cx="321456" cy="474019"/>
            </a:xfrm>
            <a:custGeom>
              <a:avLst/>
              <a:gdLst>
                <a:gd name="connsiteX0" fmla="*/ 200472 w 321456"/>
                <a:gd name="connsiteY0" fmla="*/ 441679 h 474019"/>
                <a:gd name="connsiteX1" fmla="*/ 13274 w 321456"/>
                <a:gd name="connsiteY1" fmla="*/ 118696 h 474019"/>
                <a:gd name="connsiteX2" fmla="*/ 66214 w 321456"/>
                <a:gd name="connsiteY2" fmla="*/ 0 h 474019"/>
                <a:gd name="connsiteX3" fmla="*/ 0 w 321456"/>
                <a:gd name="connsiteY3" fmla="*/ 125409 h 474019"/>
                <a:gd name="connsiteX4" fmla="*/ 187199 w 321456"/>
                <a:gd name="connsiteY4" fmla="*/ 448392 h 474019"/>
                <a:gd name="connsiteX5" fmla="*/ 321457 w 321456"/>
                <a:gd name="connsiteY5" fmla="*/ 460444 h 474019"/>
                <a:gd name="connsiteX6" fmla="*/ 200472 w 321456"/>
                <a:gd name="connsiteY6" fmla="*/ 441679 h 47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456" h="474019">
                  <a:moveTo>
                    <a:pt x="200472" y="441679"/>
                  </a:moveTo>
                  <a:cubicBezTo>
                    <a:pt x="97032" y="382025"/>
                    <a:pt x="13274" y="237393"/>
                    <a:pt x="13274" y="118696"/>
                  </a:cubicBezTo>
                  <a:cubicBezTo>
                    <a:pt x="13274" y="60569"/>
                    <a:pt x="33412" y="19681"/>
                    <a:pt x="66214" y="0"/>
                  </a:cubicBezTo>
                  <a:cubicBezTo>
                    <a:pt x="25784" y="16019"/>
                    <a:pt x="0" y="59806"/>
                    <a:pt x="0" y="125409"/>
                  </a:cubicBezTo>
                  <a:cubicBezTo>
                    <a:pt x="0" y="244106"/>
                    <a:pt x="83759" y="388586"/>
                    <a:pt x="187199" y="448392"/>
                  </a:cubicBezTo>
                  <a:cubicBezTo>
                    <a:pt x="239987" y="478905"/>
                    <a:pt x="287588" y="481193"/>
                    <a:pt x="321457" y="460444"/>
                  </a:cubicBezTo>
                  <a:cubicBezTo>
                    <a:pt x="288807" y="473412"/>
                    <a:pt x="246699" y="468378"/>
                    <a:pt x="200472" y="441679"/>
                  </a:cubicBezTo>
                  <a:close/>
                </a:path>
              </a:pathLst>
            </a:custGeom>
            <a:solidFill>
              <a:srgbClr val="FFFF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544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90286"/>
          </a:xfrm>
          <a:prstGeom prst="rect">
            <a:avLst/>
          </a:prstGeom>
          <a:solidFill>
            <a:srgbClr val="002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2253075" y="228322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179773" y="1579409"/>
            <a:ext cx="1910284" cy="5088090"/>
          </a:xfrm>
          <a:custGeom>
            <a:avLst/>
            <a:gdLst>
              <a:gd name="connsiteX0" fmla="*/ 0 w 1910284"/>
              <a:gd name="connsiteY0" fmla="*/ 73985 h 5088090"/>
              <a:gd name="connsiteX1" fmla="*/ 73985 w 1910284"/>
              <a:gd name="connsiteY1" fmla="*/ 0 h 5088090"/>
              <a:gd name="connsiteX2" fmla="*/ 1836299 w 1910284"/>
              <a:gd name="connsiteY2" fmla="*/ 0 h 5088090"/>
              <a:gd name="connsiteX3" fmla="*/ 1910284 w 1910284"/>
              <a:gd name="connsiteY3" fmla="*/ 73985 h 5088090"/>
              <a:gd name="connsiteX4" fmla="*/ 1910284 w 1910284"/>
              <a:gd name="connsiteY4" fmla="*/ 5014105 h 5088090"/>
              <a:gd name="connsiteX5" fmla="*/ 1836299 w 1910284"/>
              <a:gd name="connsiteY5" fmla="*/ 5088090 h 5088090"/>
              <a:gd name="connsiteX6" fmla="*/ 73985 w 1910284"/>
              <a:gd name="connsiteY6" fmla="*/ 5088090 h 5088090"/>
              <a:gd name="connsiteX7" fmla="*/ 0 w 1910284"/>
              <a:gd name="connsiteY7" fmla="*/ 5014105 h 5088090"/>
              <a:gd name="connsiteX8" fmla="*/ 0 w 1910284"/>
              <a:gd name="connsiteY8" fmla="*/ 73985 h 5088090"/>
              <a:gd name="connsiteX0" fmla="*/ 0 w 1910284"/>
              <a:gd name="connsiteY0" fmla="*/ 73985 h 5088090"/>
              <a:gd name="connsiteX1" fmla="*/ 73985 w 1910284"/>
              <a:gd name="connsiteY1" fmla="*/ 0 h 5088090"/>
              <a:gd name="connsiteX2" fmla="*/ 1836299 w 1910284"/>
              <a:gd name="connsiteY2" fmla="*/ 0 h 5088090"/>
              <a:gd name="connsiteX3" fmla="*/ 1910284 w 1910284"/>
              <a:gd name="connsiteY3" fmla="*/ 73985 h 5088090"/>
              <a:gd name="connsiteX4" fmla="*/ 1910284 w 1910284"/>
              <a:gd name="connsiteY4" fmla="*/ 5014105 h 5088090"/>
              <a:gd name="connsiteX5" fmla="*/ 1836299 w 1910284"/>
              <a:gd name="connsiteY5" fmla="*/ 5088090 h 5088090"/>
              <a:gd name="connsiteX6" fmla="*/ 73985 w 1910284"/>
              <a:gd name="connsiteY6" fmla="*/ 5088090 h 5088090"/>
              <a:gd name="connsiteX7" fmla="*/ 0 w 1910284"/>
              <a:gd name="connsiteY7" fmla="*/ 4752167 h 5088090"/>
              <a:gd name="connsiteX8" fmla="*/ 0 w 1910284"/>
              <a:gd name="connsiteY8" fmla="*/ 73985 h 5088090"/>
              <a:gd name="connsiteX0" fmla="*/ 0 w 1910284"/>
              <a:gd name="connsiteY0" fmla="*/ 73985 h 5088090"/>
              <a:gd name="connsiteX1" fmla="*/ 73985 w 1910284"/>
              <a:gd name="connsiteY1" fmla="*/ 0 h 5088090"/>
              <a:gd name="connsiteX2" fmla="*/ 1836299 w 1910284"/>
              <a:gd name="connsiteY2" fmla="*/ 0 h 5088090"/>
              <a:gd name="connsiteX3" fmla="*/ 1910284 w 1910284"/>
              <a:gd name="connsiteY3" fmla="*/ 73985 h 5088090"/>
              <a:gd name="connsiteX4" fmla="*/ 1910284 w 1910284"/>
              <a:gd name="connsiteY4" fmla="*/ 5014105 h 5088090"/>
              <a:gd name="connsiteX5" fmla="*/ 1836299 w 1910284"/>
              <a:gd name="connsiteY5" fmla="*/ 5088090 h 5088090"/>
              <a:gd name="connsiteX6" fmla="*/ 431172 w 1910284"/>
              <a:gd name="connsiteY6" fmla="*/ 5083327 h 5088090"/>
              <a:gd name="connsiteX7" fmla="*/ 0 w 1910284"/>
              <a:gd name="connsiteY7" fmla="*/ 4752167 h 5088090"/>
              <a:gd name="connsiteX8" fmla="*/ 0 w 1910284"/>
              <a:gd name="connsiteY8" fmla="*/ 73985 h 508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284" h="5088090">
                <a:moveTo>
                  <a:pt x="0" y="73985"/>
                </a:moveTo>
                <a:cubicBezTo>
                  <a:pt x="0" y="33124"/>
                  <a:pt x="33124" y="0"/>
                  <a:pt x="73985" y="0"/>
                </a:cubicBezTo>
                <a:lnTo>
                  <a:pt x="1836299" y="0"/>
                </a:lnTo>
                <a:cubicBezTo>
                  <a:pt x="1877160" y="0"/>
                  <a:pt x="1910284" y="33124"/>
                  <a:pt x="1910284" y="73985"/>
                </a:cubicBezTo>
                <a:lnTo>
                  <a:pt x="1910284" y="5014105"/>
                </a:lnTo>
                <a:cubicBezTo>
                  <a:pt x="1910284" y="5054966"/>
                  <a:pt x="1877160" y="5088090"/>
                  <a:pt x="1836299" y="5088090"/>
                </a:cubicBezTo>
                <a:lnTo>
                  <a:pt x="431172" y="5083327"/>
                </a:lnTo>
                <a:cubicBezTo>
                  <a:pt x="390311" y="5083327"/>
                  <a:pt x="0" y="4793028"/>
                  <a:pt x="0" y="4752167"/>
                </a:cubicBezTo>
                <a:lnTo>
                  <a:pt x="0" y="73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2241021" y="1579409"/>
            <a:ext cx="5433243" cy="1849591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7825228" y="1541319"/>
            <a:ext cx="419749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2241021" y="3542922"/>
            <a:ext cx="3588280" cy="3124577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187721" y="883313"/>
            <a:ext cx="1875926" cy="379402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Análise Logística</a:t>
            </a:r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5CAFD8BD-0825-C461-5936-ACE60305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4" y="228812"/>
            <a:ext cx="1837249" cy="459312"/>
          </a:xfrm>
          <a:prstGeom prst="rect">
            <a:avLst/>
          </a:prstGeom>
        </p:spPr>
      </p:pic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67FF7DD-73BC-A42C-F8D3-A342DA8BA30F}"/>
              </a:ext>
            </a:extLst>
          </p:cNvPr>
          <p:cNvSpPr/>
          <p:nvPr/>
        </p:nvSpPr>
        <p:spPr>
          <a:xfrm>
            <a:off x="4232788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8CAAD7A-2885-9C87-4731-F0BF900EEC7E}"/>
              </a:ext>
            </a:extLst>
          </p:cNvPr>
          <p:cNvSpPr/>
          <p:nvPr/>
        </p:nvSpPr>
        <p:spPr>
          <a:xfrm>
            <a:off x="6212501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BB140D1-5E87-DE73-8DBD-2EB20AE9740F}"/>
              </a:ext>
            </a:extLst>
          </p:cNvPr>
          <p:cNvSpPr/>
          <p:nvPr/>
        </p:nvSpPr>
        <p:spPr>
          <a:xfrm>
            <a:off x="8192214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568E5E5-CF40-314F-B440-C119D5EA049E}"/>
              </a:ext>
            </a:extLst>
          </p:cNvPr>
          <p:cNvSpPr/>
          <p:nvPr/>
        </p:nvSpPr>
        <p:spPr>
          <a:xfrm>
            <a:off x="10171928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9EBEB378-2171-229D-45D3-964EB391C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464" y="585900"/>
            <a:ext cx="427844" cy="427844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A04AD530-16E3-A23D-28E9-317555454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2373" y="600004"/>
            <a:ext cx="379401" cy="379401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23AC9D0D-F2CE-F8A1-D4BC-D87C012CD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3044" y="604402"/>
            <a:ext cx="370604" cy="370604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CE3B7BDB-C340-09C9-7006-2C0419A4B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5633" y="590550"/>
            <a:ext cx="398308" cy="398308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D98B70AE-FB14-E3C0-EF5B-FADF8A3213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3111" y="600004"/>
            <a:ext cx="379401" cy="379401"/>
          </a:xfrm>
          <a:prstGeom prst="rect">
            <a:avLst/>
          </a:prstGeom>
        </p:spPr>
      </p:pic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7DAF7776-1D65-F111-2D4D-E18D67FD5836}"/>
              </a:ext>
            </a:extLst>
          </p:cNvPr>
          <p:cNvSpPr/>
          <p:nvPr/>
        </p:nvSpPr>
        <p:spPr>
          <a:xfrm rot="5400000">
            <a:off x="1840445" y="1979983"/>
            <a:ext cx="1849591" cy="1048447"/>
          </a:xfrm>
          <a:prstGeom prst="round2SameRect">
            <a:avLst>
              <a:gd name="adj1" fmla="val 0"/>
              <a:gd name="adj2" fmla="val 38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E0014A62-625A-AD05-A62B-23BB77B7EF9A}"/>
              </a:ext>
            </a:extLst>
          </p:cNvPr>
          <p:cNvCxnSpPr>
            <a:cxnSpLocks/>
          </p:cNvCxnSpPr>
          <p:nvPr/>
        </p:nvCxnSpPr>
        <p:spPr>
          <a:xfrm>
            <a:off x="2406650" y="2504207"/>
            <a:ext cx="7404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138574A-2F86-4A32-7C38-9DA2E708C3EF}"/>
              </a:ext>
            </a:extLst>
          </p:cNvPr>
          <p:cNvSpPr/>
          <p:nvPr/>
        </p:nvSpPr>
        <p:spPr>
          <a:xfrm>
            <a:off x="5955606" y="3542922"/>
            <a:ext cx="1718658" cy="3124577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63" name="Gráfico 3">
            <a:extLst>
              <a:ext uri="{FF2B5EF4-FFF2-40B4-BE49-F238E27FC236}">
                <a16:creationId xmlns:a16="http://schemas.microsoft.com/office/drawing/2014/main" id="{2B3B1D9B-6DB7-BCDA-76E5-85013620493B}"/>
              </a:ext>
            </a:extLst>
          </p:cNvPr>
          <p:cNvGrpSpPr/>
          <p:nvPr/>
        </p:nvGrpSpPr>
        <p:grpSpPr>
          <a:xfrm flipH="1">
            <a:off x="51100" y="5179821"/>
            <a:ext cx="1910284" cy="1671594"/>
            <a:chOff x="4931100" y="2651787"/>
            <a:chExt cx="3360687" cy="2828313"/>
          </a:xfrm>
        </p:grpSpPr>
        <p:grpSp>
          <p:nvGrpSpPr>
            <p:cNvPr id="128" name="Gráfico 3">
              <a:extLst>
                <a:ext uri="{FF2B5EF4-FFF2-40B4-BE49-F238E27FC236}">
                  <a16:creationId xmlns:a16="http://schemas.microsoft.com/office/drawing/2014/main" id="{FF58428F-8FA3-A88E-CCDB-6B645DDE420A}"/>
                </a:ext>
              </a:extLst>
            </p:cNvPr>
            <p:cNvGrpSpPr/>
            <p:nvPr/>
          </p:nvGrpSpPr>
          <p:grpSpPr>
            <a:xfrm>
              <a:off x="4931100" y="3510918"/>
              <a:ext cx="3360687" cy="1969182"/>
              <a:chOff x="4931100" y="3510918"/>
              <a:chExt cx="3360687" cy="1969182"/>
            </a:xfrm>
          </p:grpSpPr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B749F953-0689-4901-CE22-2F2CD828E8D5}"/>
                  </a:ext>
                </a:extLst>
              </p:cNvPr>
              <p:cNvSpPr/>
              <p:nvPr/>
            </p:nvSpPr>
            <p:spPr>
              <a:xfrm>
                <a:off x="4931100" y="3510918"/>
                <a:ext cx="3360687" cy="1969182"/>
              </a:xfrm>
              <a:custGeom>
                <a:avLst/>
                <a:gdLst>
                  <a:gd name="connsiteX0" fmla="*/ 2374443 w 3360687"/>
                  <a:gd name="connsiteY0" fmla="*/ 1937977 h 1969182"/>
                  <a:gd name="connsiteX1" fmla="*/ 3306621 w 3360687"/>
                  <a:gd name="connsiteY1" fmla="*/ 1402012 h 1969182"/>
                  <a:gd name="connsiteX2" fmla="*/ 3284194 w 3360687"/>
                  <a:gd name="connsiteY2" fmla="*/ 1221679 h 1969182"/>
                  <a:gd name="connsiteX3" fmla="*/ 1298548 w 3360687"/>
                  <a:gd name="connsiteY3" fmla="*/ 44175 h 1969182"/>
                  <a:gd name="connsiteX4" fmla="*/ 986245 w 3360687"/>
                  <a:gd name="connsiteY4" fmla="*/ 31206 h 1969182"/>
                  <a:gd name="connsiteX5" fmla="*/ 54066 w 3360687"/>
                  <a:gd name="connsiteY5" fmla="*/ 567171 h 1969182"/>
                  <a:gd name="connsiteX6" fmla="*/ 76494 w 3360687"/>
                  <a:gd name="connsiteY6" fmla="*/ 747504 h 1969182"/>
                  <a:gd name="connsiteX7" fmla="*/ 2062140 w 3360687"/>
                  <a:gd name="connsiteY7" fmla="*/ 1925008 h 1969182"/>
                  <a:gd name="connsiteX8" fmla="*/ 2374443 w 3360687"/>
                  <a:gd name="connsiteY8" fmla="*/ 1937977 h 196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0687" h="1969182">
                    <a:moveTo>
                      <a:pt x="2374443" y="1937977"/>
                    </a:moveTo>
                    <a:lnTo>
                      <a:pt x="3306621" y="1402012"/>
                    </a:lnTo>
                    <a:cubicBezTo>
                      <a:pt x="3386719" y="1355785"/>
                      <a:pt x="3376649" y="1275077"/>
                      <a:pt x="3284194" y="1221679"/>
                    </a:cubicBezTo>
                    <a:lnTo>
                      <a:pt x="1298548" y="44175"/>
                    </a:lnTo>
                    <a:cubicBezTo>
                      <a:pt x="1206093" y="-9223"/>
                      <a:pt x="1066342" y="-15021"/>
                      <a:pt x="986245" y="31206"/>
                    </a:cubicBezTo>
                    <a:lnTo>
                      <a:pt x="54066" y="567171"/>
                    </a:lnTo>
                    <a:cubicBezTo>
                      <a:pt x="-26031" y="613398"/>
                      <a:pt x="-15961" y="694106"/>
                      <a:pt x="76494" y="747504"/>
                    </a:cubicBezTo>
                    <a:lnTo>
                      <a:pt x="2062140" y="1925008"/>
                    </a:lnTo>
                    <a:cubicBezTo>
                      <a:pt x="2154595" y="1978406"/>
                      <a:pt x="2294499" y="1984204"/>
                      <a:pt x="2374443" y="1937977"/>
                    </a:cubicBezTo>
                    <a:close/>
                  </a:path>
                </a:pathLst>
              </a:custGeom>
              <a:solidFill>
                <a:srgbClr val="AFB6E5">
                  <a:alpha val="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1F8C9DEE-481B-B5A9-1A65-C4A3740A1570}"/>
                  </a:ext>
                </a:extLst>
              </p:cNvPr>
              <p:cNvSpPr/>
              <p:nvPr/>
            </p:nvSpPr>
            <p:spPr>
              <a:xfrm>
                <a:off x="4948945" y="3526630"/>
                <a:ext cx="3321183" cy="1942642"/>
              </a:xfrm>
              <a:custGeom>
                <a:avLst/>
                <a:gdLst>
                  <a:gd name="connsiteX0" fmla="*/ 51478 w 3321183"/>
                  <a:gd name="connsiteY0" fmla="*/ 559851 h 1942642"/>
                  <a:gd name="connsiteX1" fmla="*/ 1131 w 3321183"/>
                  <a:gd name="connsiteY1" fmla="*/ 621487 h 1942642"/>
                  <a:gd name="connsiteX2" fmla="*/ 73752 w 3321183"/>
                  <a:gd name="connsiteY2" fmla="*/ 731487 h 1942642"/>
                  <a:gd name="connsiteX3" fmla="*/ 2042922 w 3321183"/>
                  <a:gd name="connsiteY3" fmla="*/ 1899533 h 1942642"/>
                  <a:gd name="connsiteX4" fmla="*/ 2202201 w 3321183"/>
                  <a:gd name="connsiteY4" fmla="*/ 1942404 h 1942642"/>
                  <a:gd name="connsiteX5" fmla="*/ 2321202 w 3321183"/>
                  <a:gd name="connsiteY5" fmla="*/ 1925011 h 1942642"/>
                  <a:gd name="connsiteX6" fmla="*/ 2350648 w 3321183"/>
                  <a:gd name="connsiteY6" fmla="*/ 1911128 h 1942642"/>
                  <a:gd name="connsiteX7" fmla="*/ 3269705 w 3321183"/>
                  <a:gd name="connsiteY7" fmla="*/ 1382792 h 1942642"/>
                  <a:gd name="connsiteX8" fmla="*/ 3320052 w 3321183"/>
                  <a:gd name="connsiteY8" fmla="*/ 1321155 h 1942642"/>
                  <a:gd name="connsiteX9" fmla="*/ 3247583 w 3321183"/>
                  <a:gd name="connsiteY9" fmla="*/ 1211155 h 1942642"/>
                  <a:gd name="connsiteX10" fmla="*/ 1278413 w 3321183"/>
                  <a:gd name="connsiteY10" fmla="*/ 43109 h 1942642"/>
                  <a:gd name="connsiteX11" fmla="*/ 1119135 w 3321183"/>
                  <a:gd name="connsiteY11" fmla="*/ 238 h 1942642"/>
                  <a:gd name="connsiteX12" fmla="*/ 1000133 w 3321183"/>
                  <a:gd name="connsiteY12" fmla="*/ 17631 h 1942642"/>
                  <a:gd name="connsiteX13" fmla="*/ 970688 w 3321183"/>
                  <a:gd name="connsiteY13" fmla="*/ 31514 h 1942642"/>
                  <a:gd name="connsiteX14" fmla="*/ 51478 w 3321183"/>
                  <a:gd name="connsiteY14" fmla="*/ 559851 h 194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21183" h="1942642">
                    <a:moveTo>
                      <a:pt x="51478" y="559851"/>
                    </a:moveTo>
                    <a:cubicBezTo>
                      <a:pt x="22795" y="576480"/>
                      <a:pt x="5555" y="598144"/>
                      <a:pt x="1131" y="621487"/>
                    </a:cubicBezTo>
                    <a:cubicBezTo>
                      <a:pt x="-5735" y="658255"/>
                      <a:pt x="18676" y="699753"/>
                      <a:pt x="73752" y="731487"/>
                    </a:cubicBezTo>
                    <a:lnTo>
                      <a:pt x="2042922" y="1899533"/>
                    </a:lnTo>
                    <a:cubicBezTo>
                      <a:pt x="2088539" y="1925774"/>
                      <a:pt x="2146057" y="1940420"/>
                      <a:pt x="2202201" y="1942404"/>
                    </a:cubicBezTo>
                    <a:cubicBezTo>
                      <a:pt x="2245072" y="1943930"/>
                      <a:pt x="2286723" y="1938132"/>
                      <a:pt x="2321202" y="1925011"/>
                    </a:cubicBezTo>
                    <a:cubicBezTo>
                      <a:pt x="2330967" y="1921350"/>
                      <a:pt x="2342104" y="1916010"/>
                      <a:pt x="2350648" y="1911128"/>
                    </a:cubicBezTo>
                    <a:lnTo>
                      <a:pt x="3269705" y="1382792"/>
                    </a:lnTo>
                    <a:cubicBezTo>
                      <a:pt x="3298388" y="1366162"/>
                      <a:pt x="3315628" y="1344498"/>
                      <a:pt x="3320052" y="1321155"/>
                    </a:cubicBezTo>
                    <a:cubicBezTo>
                      <a:pt x="3326918" y="1284387"/>
                      <a:pt x="3302507" y="1242889"/>
                      <a:pt x="3247583" y="1211155"/>
                    </a:cubicBezTo>
                    <a:lnTo>
                      <a:pt x="1278413" y="43109"/>
                    </a:lnTo>
                    <a:cubicBezTo>
                      <a:pt x="1232796" y="16868"/>
                      <a:pt x="1175279" y="2222"/>
                      <a:pt x="1119135" y="238"/>
                    </a:cubicBezTo>
                    <a:cubicBezTo>
                      <a:pt x="1076263" y="-1287"/>
                      <a:pt x="1034613" y="4510"/>
                      <a:pt x="1000133" y="17631"/>
                    </a:cubicBezTo>
                    <a:cubicBezTo>
                      <a:pt x="990369" y="21293"/>
                      <a:pt x="979079" y="26632"/>
                      <a:pt x="970688" y="31514"/>
                    </a:cubicBezTo>
                    <a:lnTo>
                      <a:pt x="51478" y="559851"/>
                    </a:lnTo>
                    <a:close/>
                  </a:path>
                </a:pathLst>
              </a:custGeom>
              <a:solidFill>
                <a:srgbClr val="A7AEDD">
                  <a:alpha val="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06349B76-71FD-800F-C35F-3C2907BA2931}"/>
                  </a:ext>
                </a:extLst>
              </p:cNvPr>
              <p:cNvSpPr/>
              <p:nvPr/>
            </p:nvSpPr>
            <p:spPr>
              <a:xfrm>
                <a:off x="4966663" y="3542237"/>
                <a:ext cx="3281169" cy="1916157"/>
              </a:xfrm>
              <a:custGeom>
                <a:avLst/>
                <a:gdLst>
                  <a:gd name="connsiteX0" fmla="*/ 48863 w 3281169"/>
                  <a:gd name="connsiteY0" fmla="*/ 552635 h 1916157"/>
                  <a:gd name="connsiteX1" fmla="*/ 958 w 3281169"/>
                  <a:gd name="connsiteY1" fmla="*/ 611220 h 1916157"/>
                  <a:gd name="connsiteX2" fmla="*/ 70833 w 3281169"/>
                  <a:gd name="connsiteY2" fmla="*/ 715575 h 1916157"/>
                  <a:gd name="connsiteX3" fmla="*/ 2023525 w 3281169"/>
                  <a:gd name="connsiteY3" fmla="*/ 1874009 h 1916157"/>
                  <a:gd name="connsiteX4" fmla="*/ 2180516 w 3281169"/>
                  <a:gd name="connsiteY4" fmla="*/ 1915965 h 1916157"/>
                  <a:gd name="connsiteX5" fmla="*/ 2297534 w 3281169"/>
                  <a:gd name="connsiteY5" fmla="*/ 1898114 h 1916157"/>
                  <a:gd name="connsiteX6" fmla="*/ 2326369 w 3281169"/>
                  <a:gd name="connsiteY6" fmla="*/ 1884231 h 1916157"/>
                  <a:gd name="connsiteX7" fmla="*/ 3232306 w 3281169"/>
                  <a:gd name="connsiteY7" fmla="*/ 1363523 h 1916157"/>
                  <a:gd name="connsiteX8" fmla="*/ 3280212 w 3281169"/>
                  <a:gd name="connsiteY8" fmla="*/ 1304938 h 1916157"/>
                  <a:gd name="connsiteX9" fmla="*/ 3210336 w 3281169"/>
                  <a:gd name="connsiteY9" fmla="*/ 1200582 h 1916157"/>
                  <a:gd name="connsiteX10" fmla="*/ 1257644 w 3281169"/>
                  <a:gd name="connsiteY10" fmla="*/ 42149 h 1916157"/>
                  <a:gd name="connsiteX11" fmla="*/ 1100501 w 3281169"/>
                  <a:gd name="connsiteY11" fmla="*/ 193 h 1916157"/>
                  <a:gd name="connsiteX12" fmla="*/ 983483 w 3281169"/>
                  <a:gd name="connsiteY12" fmla="*/ 18043 h 1916157"/>
                  <a:gd name="connsiteX13" fmla="*/ 954648 w 3281169"/>
                  <a:gd name="connsiteY13" fmla="*/ 31927 h 1916157"/>
                  <a:gd name="connsiteX14" fmla="*/ 48863 w 3281169"/>
                  <a:gd name="connsiteY14" fmla="*/ 552635 h 19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81169" h="1916157">
                    <a:moveTo>
                      <a:pt x="48863" y="552635"/>
                    </a:moveTo>
                    <a:cubicBezTo>
                      <a:pt x="22012" y="568197"/>
                      <a:pt x="4924" y="588793"/>
                      <a:pt x="958" y="611220"/>
                    </a:cubicBezTo>
                    <a:cubicBezTo>
                      <a:pt x="-5145" y="645547"/>
                      <a:pt x="17892" y="684909"/>
                      <a:pt x="70833" y="715575"/>
                    </a:cubicBezTo>
                    <a:lnTo>
                      <a:pt x="2023525" y="1874009"/>
                    </a:lnTo>
                    <a:cubicBezTo>
                      <a:pt x="2068227" y="1899793"/>
                      <a:pt x="2125134" y="1914134"/>
                      <a:pt x="2180516" y="1915965"/>
                    </a:cubicBezTo>
                    <a:cubicBezTo>
                      <a:pt x="2223082" y="1917338"/>
                      <a:pt x="2264122" y="1911388"/>
                      <a:pt x="2297534" y="1898114"/>
                    </a:cubicBezTo>
                    <a:cubicBezTo>
                      <a:pt x="2306230" y="1894911"/>
                      <a:pt x="2318740" y="1888655"/>
                      <a:pt x="2326369" y="1884231"/>
                    </a:cubicBezTo>
                    <a:lnTo>
                      <a:pt x="3232306" y="1363523"/>
                    </a:lnTo>
                    <a:cubicBezTo>
                      <a:pt x="3259158" y="1347961"/>
                      <a:pt x="3276245" y="1327365"/>
                      <a:pt x="3280212" y="1304938"/>
                    </a:cubicBezTo>
                    <a:cubicBezTo>
                      <a:pt x="3286314" y="1270610"/>
                      <a:pt x="3263277" y="1231248"/>
                      <a:pt x="3210336" y="1200582"/>
                    </a:cubicBezTo>
                    <a:lnTo>
                      <a:pt x="1257644" y="42149"/>
                    </a:lnTo>
                    <a:cubicBezTo>
                      <a:pt x="1212942" y="16365"/>
                      <a:pt x="1156035" y="2024"/>
                      <a:pt x="1100501" y="193"/>
                    </a:cubicBezTo>
                    <a:cubicBezTo>
                      <a:pt x="1057935" y="-1180"/>
                      <a:pt x="1016895" y="4770"/>
                      <a:pt x="983483" y="18043"/>
                    </a:cubicBezTo>
                    <a:cubicBezTo>
                      <a:pt x="974786" y="21247"/>
                      <a:pt x="962276" y="27502"/>
                      <a:pt x="954648" y="31927"/>
                    </a:cubicBezTo>
                    <a:lnTo>
                      <a:pt x="48863" y="552635"/>
                    </a:lnTo>
                    <a:close/>
                  </a:path>
                </a:pathLst>
              </a:custGeom>
              <a:solidFill>
                <a:srgbClr val="9EA5D5">
                  <a:alpha val="9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CE4513C5-AF11-4CDF-BFE0-F04EEA6E6497}"/>
                  </a:ext>
                </a:extLst>
              </p:cNvPr>
              <p:cNvSpPr/>
              <p:nvPr/>
            </p:nvSpPr>
            <p:spPr>
              <a:xfrm>
                <a:off x="4984380" y="3557534"/>
                <a:ext cx="3241768" cy="1890140"/>
              </a:xfrm>
              <a:custGeom>
                <a:avLst/>
                <a:gdLst>
                  <a:gd name="connsiteX0" fmla="*/ 46403 w 3241768"/>
                  <a:gd name="connsiteY0" fmla="*/ 545729 h 1890140"/>
                  <a:gd name="connsiteX1" fmla="*/ 786 w 3241768"/>
                  <a:gd name="connsiteY1" fmla="*/ 601415 h 1890140"/>
                  <a:gd name="connsiteX2" fmla="*/ 68067 w 3241768"/>
                  <a:gd name="connsiteY2" fmla="*/ 699973 h 1890140"/>
                  <a:gd name="connsiteX3" fmla="*/ 2004283 w 3241768"/>
                  <a:gd name="connsiteY3" fmla="*/ 1848948 h 1890140"/>
                  <a:gd name="connsiteX4" fmla="*/ 2159137 w 3241768"/>
                  <a:gd name="connsiteY4" fmla="*/ 1889988 h 1890140"/>
                  <a:gd name="connsiteX5" fmla="*/ 2274324 w 3241768"/>
                  <a:gd name="connsiteY5" fmla="*/ 1871680 h 1890140"/>
                  <a:gd name="connsiteX6" fmla="*/ 2302549 w 3241768"/>
                  <a:gd name="connsiteY6" fmla="*/ 1857797 h 1890140"/>
                  <a:gd name="connsiteX7" fmla="*/ 3195365 w 3241768"/>
                  <a:gd name="connsiteY7" fmla="*/ 1344717 h 1890140"/>
                  <a:gd name="connsiteX8" fmla="*/ 3240983 w 3241768"/>
                  <a:gd name="connsiteY8" fmla="*/ 1289031 h 1890140"/>
                  <a:gd name="connsiteX9" fmla="*/ 3173701 w 3241768"/>
                  <a:gd name="connsiteY9" fmla="*/ 1190320 h 1890140"/>
                  <a:gd name="connsiteX10" fmla="*/ 1237486 w 3241768"/>
                  <a:gd name="connsiteY10" fmla="*/ 41345 h 1890140"/>
                  <a:gd name="connsiteX11" fmla="*/ 1082631 w 3241768"/>
                  <a:gd name="connsiteY11" fmla="*/ 153 h 1890140"/>
                  <a:gd name="connsiteX12" fmla="*/ 967444 w 3241768"/>
                  <a:gd name="connsiteY12" fmla="*/ 18460 h 1890140"/>
                  <a:gd name="connsiteX13" fmla="*/ 939220 w 3241768"/>
                  <a:gd name="connsiteY13" fmla="*/ 32344 h 1890140"/>
                  <a:gd name="connsiteX14" fmla="*/ 46403 w 3241768"/>
                  <a:gd name="connsiteY14" fmla="*/ 545729 h 1890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1768" h="1890140">
                    <a:moveTo>
                      <a:pt x="46403" y="545729"/>
                    </a:moveTo>
                    <a:cubicBezTo>
                      <a:pt x="21382" y="560070"/>
                      <a:pt x="4447" y="579903"/>
                      <a:pt x="786" y="601415"/>
                    </a:cubicBezTo>
                    <a:cubicBezTo>
                      <a:pt x="-4554" y="633302"/>
                      <a:pt x="17263" y="670680"/>
                      <a:pt x="68067" y="699973"/>
                    </a:cubicBezTo>
                    <a:lnTo>
                      <a:pt x="2004283" y="1848948"/>
                    </a:lnTo>
                    <a:cubicBezTo>
                      <a:pt x="2048222" y="1874274"/>
                      <a:pt x="2104213" y="1888462"/>
                      <a:pt x="2159137" y="1889988"/>
                    </a:cubicBezTo>
                    <a:cubicBezTo>
                      <a:pt x="2201398" y="1891209"/>
                      <a:pt x="2241828" y="1885106"/>
                      <a:pt x="2274324" y="1871680"/>
                    </a:cubicBezTo>
                    <a:cubicBezTo>
                      <a:pt x="2282105" y="1868781"/>
                      <a:pt x="2295836" y="1861763"/>
                      <a:pt x="2302549" y="1857797"/>
                    </a:cubicBezTo>
                    <a:lnTo>
                      <a:pt x="3195365" y="1344717"/>
                    </a:lnTo>
                    <a:cubicBezTo>
                      <a:pt x="3220386" y="1330376"/>
                      <a:pt x="3237321" y="1310542"/>
                      <a:pt x="3240983" y="1289031"/>
                    </a:cubicBezTo>
                    <a:cubicBezTo>
                      <a:pt x="3246323" y="1257144"/>
                      <a:pt x="3224506" y="1219765"/>
                      <a:pt x="3173701" y="1190320"/>
                    </a:cubicBezTo>
                    <a:lnTo>
                      <a:pt x="1237486" y="41345"/>
                    </a:lnTo>
                    <a:cubicBezTo>
                      <a:pt x="1193547" y="16019"/>
                      <a:pt x="1137555" y="1831"/>
                      <a:pt x="1082631" y="153"/>
                    </a:cubicBezTo>
                    <a:cubicBezTo>
                      <a:pt x="1040370" y="-1068"/>
                      <a:pt x="999940" y="5035"/>
                      <a:pt x="967444" y="18460"/>
                    </a:cubicBezTo>
                    <a:cubicBezTo>
                      <a:pt x="959663" y="21359"/>
                      <a:pt x="945932" y="28377"/>
                      <a:pt x="939220" y="32344"/>
                    </a:cubicBezTo>
                    <a:lnTo>
                      <a:pt x="46403" y="545729"/>
                    </a:lnTo>
                    <a:close/>
                  </a:path>
                </a:pathLst>
              </a:custGeom>
              <a:solidFill>
                <a:srgbClr val="969DCE">
                  <a:alpha val="14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E214A870-55A7-406A-5B5C-97991A280C58}"/>
                  </a:ext>
                </a:extLst>
              </p:cNvPr>
              <p:cNvSpPr/>
              <p:nvPr/>
            </p:nvSpPr>
            <p:spPr>
              <a:xfrm>
                <a:off x="5002086" y="3573134"/>
                <a:ext cx="3202085" cy="1863822"/>
              </a:xfrm>
              <a:custGeom>
                <a:avLst/>
                <a:gdLst>
                  <a:gd name="connsiteX0" fmla="*/ 43802 w 3202085"/>
                  <a:gd name="connsiteY0" fmla="*/ 538367 h 1863822"/>
                  <a:gd name="connsiteX1" fmla="*/ 625 w 3202085"/>
                  <a:gd name="connsiteY1" fmla="*/ 591003 h 1863822"/>
                  <a:gd name="connsiteX2" fmla="*/ 65313 w 3202085"/>
                  <a:gd name="connsiteY2" fmla="*/ 683915 h 1863822"/>
                  <a:gd name="connsiteX3" fmla="*/ 1985052 w 3202085"/>
                  <a:gd name="connsiteY3" fmla="*/ 1823431 h 1863822"/>
                  <a:gd name="connsiteX4" fmla="*/ 2137618 w 3202085"/>
                  <a:gd name="connsiteY4" fmla="*/ 1863708 h 1863822"/>
                  <a:gd name="connsiteX5" fmla="*/ 2250821 w 3202085"/>
                  <a:gd name="connsiteY5" fmla="*/ 1844790 h 1863822"/>
                  <a:gd name="connsiteX6" fmla="*/ 2278589 w 3202085"/>
                  <a:gd name="connsiteY6" fmla="*/ 1830907 h 1863822"/>
                  <a:gd name="connsiteX7" fmla="*/ 3158284 w 3202085"/>
                  <a:gd name="connsiteY7" fmla="*/ 1325455 h 1863822"/>
                  <a:gd name="connsiteX8" fmla="*/ 3201461 w 3202085"/>
                  <a:gd name="connsiteY8" fmla="*/ 1272820 h 1863822"/>
                  <a:gd name="connsiteX9" fmla="*/ 3136772 w 3202085"/>
                  <a:gd name="connsiteY9" fmla="*/ 1179908 h 1863822"/>
                  <a:gd name="connsiteX10" fmla="*/ 1217034 w 3202085"/>
                  <a:gd name="connsiteY10" fmla="*/ 40392 h 1863822"/>
                  <a:gd name="connsiteX11" fmla="*/ 1064468 w 3202085"/>
                  <a:gd name="connsiteY11" fmla="*/ 115 h 1863822"/>
                  <a:gd name="connsiteX12" fmla="*/ 951264 w 3202085"/>
                  <a:gd name="connsiteY12" fmla="*/ 19033 h 1863822"/>
                  <a:gd name="connsiteX13" fmla="*/ 923497 w 3202085"/>
                  <a:gd name="connsiteY13" fmla="*/ 32916 h 1863822"/>
                  <a:gd name="connsiteX14" fmla="*/ 43802 w 3202085"/>
                  <a:gd name="connsiteY14" fmla="*/ 538367 h 186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02085" h="1863822">
                    <a:moveTo>
                      <a:pt x="43802" y="538367"/>
                    </a:moveTo>
                    <a:cubicBezTo>
                      <a:pt x="20764" y="551640"/>
                      <a:pt x="3829" y="570406"/>
                      <a:pt x="625" y="591003"/>
                    </a:cubicBezTo>
                    <a:cubicBezTo>
                      <a:pt x="-3951" y="620448"/>
                      <a:pt x="16492" y="655691"/>
                      <a:pt x="65313" y="683915"/>
                    </a:cubicBezTo>
                    <a:lnTo>
                      <a:pt x="1985052" y="1823431"/>
                    </a:lnTo>
                    <a:cubicBezTo>
                      <a:pt x="2028075" y="1848299"/>
                      <a:pt x="2083456" y="1862183"/>
                      <a:pt x="2137618" y="1863708"/>
                    </a:cubicBezTo>
                    <a:cubicBezTo>
                      <a:pt x="2179573" y="1864776"/>
                      <a:pt x="2219393" y="1858369"/>
                      <a:pt x="2250821" y="1844790"/>
                    </a:cubicBezTo>
                    <a:cubicBezTo>
                      <a:pt x="2257534" y="1842349"/>
                      <a:pt x="2272639" y="1834416"/>
                      <a:pt x="2278589" y="1830907"/>
                    </a:cubicBezTo>
                    <a:lnTo>
                      <a:pt x="3158284" y="1325455"/>
                    </a:lnTo>
                    <a:cubicBezTo>
                      <a:pt x="3181322" y="1312182"/>
                      <a:pt x="3198257" y="1293417"/>
                      <a:pt x="3201461" y="1272820"/>
                    </a:cubicBezTo>
                    <a:cubicBezTo>
                      <a:pt x="3206038" y="1243375"/>
                      <a:pt x="3185594" y="1208133"/>
                      <a:pt x="3136772" y="1179908"/>
                    </a:cubicBezTo>
                    <a:lnTo>
                      <a:pt x="1217034" y="40392"/>
                    </a:lnTo>
                    <a:cubicBezTo>
                      <a:pt x="1174011" y="15524"/>
                      <a:pt x="1118629" y="1640"/>
                      <a:pt x="1064468" y="115"/>
                    </a:cubicBezTo>
                    <a:cubicBezTo>
                      <a:pt x="1022513" y="-954"/>
                      <a:pt x="982693" y="5454"/>
                      <a:pt x="951264" y="19033"/>
                    </a:cubicBezTo>
                    <a:cubicBezTo>
                      <a:pt x="944551" y="21626"/>
                      <a:pt x="929447" y="29407"/>
                      <a:pt x="923497" y="32916"/>
                    </a:cubicBezTo>
                    <a:lnTo>
                      <a:pt x="43802" y="538367"/>
                    </a:lnTo>
                    <a:close/>
                  </a:path>
                </a:pathLst>
              </a:custGeom>
              <a:solidFill>
                <a:srgbClr val="8D94C6">
                  <a:alpha val="18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0" name="Forma Livre: Forma 389">
                <a:extLst>
                  <a:ext uri="{FF2B5EF4-FFF2-40B4-BE49-F238E27FC236}">
                    <a16:creationId xmlns:a16="http://schemas.microsoft.com/office/drawing/2014/main" id="{FF822AC5-0F7B-7643-25E5-10F411BA4767}"/>
                  </a:ext>
                </a:extLst>
              </p:cNvPr>
              <p:cNvSpPr/>
              <p:nvPr/>
            </p:nvSpPr>
            <p:spPr>
              <a:xfrm>
                <a:off x="5019937" y="3588726"/>
                <a:ext cx="3162567" cy="1837520"/>
              </a:xfrm>
              <a:custGeom>
                <a:avLst/>
                <a:gdLst>
                  <a:gd name="connsiteX0" fmla="*/ 41206 w 3162567"/>
                  <a:gd name="connsiteY0" fmla="*/ 531167 h 1837520"/>
                  <a:gd name="connsiteX1" fmla="*/ 471 w 3162567"/>
                  <a:gd name="connsiteY1" fmla="*/ 580903 h 1837520"/>
                  <a:gd name="connsiteX2" fmla="*/ 62566 w 3162567"/>
                  <a:gd name="connsiteY2" fmla="*/ 668171 h 1837520"/>
                  <a:gd name="connsiteX3" fmla="*/ 1965827 w 3162567"/>
                  <a:gd name="connsiteY3" fmla="*/ 1798075 h 1837520"/>
                  <a:gd name="connsiteX4" fmla="*/ 2116257 w 3162567"/>
                  <a:gd name="connsiteY4" fmla="*/ 1837437 h 1837520"/>
                  <a:gd name="connsiteX5" fmla="*/ 2227630 w 3162567"/>
                  <a:gd name="connsiteY5" fmla="*/ 1818061 h 1837520"/>
                  <a:gd name="connsiteX6" fmla="*/ 2254787 w 3162567"/>
                  <a:gd name="connsiteY6" fmla="*/ 1804330 h 1837520"/>
                  <a:gd name="connsiteX7" fmla="*/ 3121362 w 3162567"/>
                  <a:gd name="connsiteY7" fmla="*/ 1306507 h 1837520"/>
                  <a:gd name="connsiteX8" fmla="*/ 3162097 w 3162567"/>
                  <a:gd name="connsiteY8" fmla="*/ 1256771 h 1837520"/>
                  <a:gd name="connsiteX9" fmla="*/ 3100002 w 3162567"/>
                  <a:gd name="connsiteY9" fmla="*/ 1169503 h 1837520"/>
                  <a:gd name="connsiteX10" fmla="*/ 1196589 w 3162567"/>
                  <a:gd name="connsiteY10" fmla="*/ 39446 h 1837520"/>
                  <a:gd name="connsiteX11" fmla="*/ 1046159 w 3162567"/>
                  <a:gd name="connsiteY11" fmla="*/ 84 h 1837520"/>
                  <a:gd name="connsiteX12" fmla="*/ 934785 w 3162567"/>
                  <a:gd name="connsiteY12" fmla="*/ 19460 h 1837520"/>
                  <a:gd name="connsiteX13" fmla="*/ 907629 w 3162567"/>
                  <a:gd name="connsiteY13" fmla="*/ 33191 h 1837520"/>
                  <a:gd name="connsiteX14" fmla="*/ 41206 w 3162567"/>
                  <a:gd name="connsiteY14" fmla="*/ 531167 h 1837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62567" h="1837520">
                    <a:moveTo>
                      <a:pt x="41206" y="531167"/>
                    </a:moveTo>
                    <a:cubicBezTo>
                      <a:pt x="20000" y="543372"/>
                      <a:pt x="3217" y="561069"/>
                      <a:pt x="471" y="580903"/>
                    </a:cubicBezTo>
                    <a:cubicBezTo>
                      <a:pt x="-3343" y="607907"/>
                      <a:pt x="15880" y="641167"/>
                      <a:pt x="62566" y="668171"/>
                    </a:cubicBezTo>
                    <a:lnTo>
                      <a:pt x="1965827" y="1798075"/>
                    </a:lnTo>
                    <a:cubicBezTo>
                      <a:pt x="2008087" y="1822485"/>
                      <a:pt x="2062554" y="1836064"/>
                      <a:pt x="2116257" y="1837437"/>
                    </a:cubicBezTo>
                    <a:cubicBezTo>
                      <a:pt x="2157907" y="1838352"/>
                      <a:pt x="2197117" y="1831792"/>
                      <a:pt x="2227630" y="1818061"/>
                    </a:cubicBezTo>
                    <a:cubicBezTo>
                      <a:pt x="2233427" y="1815925"/>
                      <a:pt x="2249752" y="1807229"/>
                      <a:pt x="2254787" y="1804330"/>
                    </a:cubicBezTo>
                    <a:lnTo>
                      <a:pt x="3121362" y="1306507"/>
                    </a:lnTo>
                    <a:cubicBezTo>
                      <a:pt x="3142569" y="1294302"/>
                      <a:pt x="3159350" y="1276604"/>
                      <a:pt x="3162097" y="1256771"/>
                    </a:cubicBezTo>
                    <a:cubicBezTo>
                      <a:pt x="3165911" y="1229766"/>
                      <a:pt x="3146688" y="1196507"/>
                      <a:pt x="3100002" y="1169503"/>
                    </a:cubicBezTo>
                    <a:lnTo>
                      <a:pt x="1196589" y="39446"/>
                    </a:lnTo>
                    <a:cubicBezTo>
                      <a:pt x="1154328" y="15036"/>
                      <a:pt x="1099862" y="1305"/>
                      <a:pt x="1046159" y="84"/>
                    </a:cubicBezTo>
                    <a:cubicBezTo>
                      <a:pt x="1004508" y="-831"/>
                      <a:pt x="965298" y="5729"/>
                      <a:pt x="934785" y="19460"/>
                    </a:cubicBezTo>
                    <a:cubicBezTo>
                      <a:pt x="928988" y="21596"/>
                      <a:pt x="912663" y="30292"/>
                      <a:pt x="907629" y="33191"/>
                    </a:cubicBezTo>
                    <a:lnTo>
                      <a:pt x="41206" y="531167"/>
                    </a:lnTo>
                    <a:close/>
                  </a:path>
                </a:pathLst>
              </a:custGeom>
              <a:solidFill>
                <a:srgbClr val="858CBE">
                  <a:alpha val="23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1" name="Forma Livre: Forma 390">
                <a:extLst>
                  <a:ext uri="{FF2B5EF4-FFF2-40B4-BE49-F238E27FC236}">
                    <a16:creationId xmlns:a16="http://schemas.microsoft.com/office/drawing/2014/main" id="{138E7CEF-CAD7-FB11-5E1E-7A3AF6FBB698}"/>
                  </a:ext>
                </a:extLst>
              </p:cNvPr>
              <p:cNvSpPr/>
              <p:nvPr/>
            </p:nvSpPr>
            <p:spPr>
              <a:xfrm>
                <a:off x="5037441" y="3604467"/>
                <a:ext cx="3122832" cy="1811073"/>
              </a:xfrm>
              <a:custGeom>
                <a:avLst/>
                <a:gdLst>
                  <a:gd name="connsiteX0" fmla="*/ 38807 w 3122832"/>
                  <a:gd name="connsiteY0" fmla="*/ 523816 h 1811073"/>
                  <a:gd name="connsiteX1" fmla="*/ 361 w 3122832"/>
                  <a:gd name="connsiteY1" fmla="*/ 570502 h 1811073"/>
                  <a:gd name="connsiteX2" fmla="*/ 59861 w 3122832"/>
                  <a:gd name="connsiteY2" fmla="*/ 652125 h 1811073"/>
                  <a:gd name="connsiteX3" fmla="*/ 1946493 w 3122832"/>
                  <a:gd name="connsiteY3" fmla="*/ 1772570 h 1811073"/>
                  <a:gd name="connsiteX4" fmla="*/ 2094634 w 3122832"/>
                  <a:gd name="connsiteY4" fmla="*/ 1811016 h 1811073"/>
                  <a:gd name="connsiteX5" fmla="*/ 2204024 w 3122832"/>
                  <a:gd name="connsiteY5" fmla="*/ 1791183 h 1811073"/>
                  <a:gd name="connsiteX6" fmla="*/ 2230571 w 3122832"/>
                  <a:gd name="connsiteY6" fmla="*/ 1777452 h 1811073"/>
                  <a:gd name="connsiteX7" fmla="*/ 3084025 w 3122832"/>
                  <a:gd name="connsiteY7" fmla="*/ 1287257 h 1811073"/>
                  <a:gd name="connsiteX8" fmla="*/ 3122472 w 3122832"/>
                  <a:gd name="connsiteY8" fmla="*/ 1240572 h 1811073"/>
                  <a:gd name="connsiteX9" fmla="*/ 3062971 w 3122832"/>
                  <a:gd name="connsiteY9" fmla="*/ 1158949 h 1811073"/>
                  <a:gd name="connsiteX10" fmla="*/ 1176339 w 3122832"/>
                  <a:gd name="connsiteY10" fmla="*/ 38504 h 1811073"/>
                  <a:gd name="connsiteX11" fmla="*/ 1028198 w 3122832"/>
                  <a:gd name="connsiteY11" fmla="*/ 57 h 1811073"/>
                  <a:gd name="connsiteX12" fmla="*/ 918808 w 3122832"/>
                  <a:gd name="connsiteY12" fmla="*/ 19891 h 1811073"/>
                  <a:gd name="connsiteX13" fmla="*/ 892262 w 3122832"/>
                  <a:gd name="connsiteY13" fmla="*/ 33622 h 1811073"/>
                  <a:gd name="connsiteX14" fmla="*/ 38807 w 3122832"/>
                  <a:gd name="connsiteY14" fmla="*/ 523816 h 181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2832" h="1811073">
                    <a:moveTo>
                      <a:pt x="38807" y="523816"/>
                    </a:moveTo>
                    <a:cubicBezTo>
                      <a:pt x="19432" y="534954"/>
                      <a:pt x="2801" y="551736"/>
                      <a:pt x="361" y="570502"/>
                    </a:cubicBezTo>
                    <a:cubicBezTo>
                      <a:pt x="-2843" y="595065"/>
                      <a:pt x="15159" y="626188"/>
                      <a:pt x="59861" y="652125"/>
                    </a:cubicBezTo>
                    <a:lnTo>
                      <a:pt x="1946493" y="1772570"/>
                    </a:lnTo>
                    <a:cubicBezTo>
                      <a:pt x="1987838" y="1796522"/>
                      <a:pt x="2041694" y="1809948"/>
                      <a:pt x="2094634" y="1811016"/>
                    </a:cubicBezTo>
                    <a:cubicBezTo>
                      <a:pt x="2135980" y="1811779"/>
                      <a:pt x="2174579" y="1804913"/>
                      <a:pt x="2204024" y="1791183"/>
                    </a:cubicBezTo>
                    <a:cubicBezTo>
                      <a:pt x="2208906" y="1789352"/>
                      <a:pt x="2226451" y="1779893"/>
                      <a:pt x="2230571" y="1777452"/>
                    </a:cubicBezTo>
                    <a:lnTo>
                      <a:pt x="3084025" y="1287257"/>
                    </a:lnTo>
                    <a:cubicBezTo>
                      <a:pt x="3103401" y="1276120"/>
                      <a:pt x="3120030" y="1259337"/>
                      <a:pt x="3122472" y="1240572"/>
                    </a:cubicBezTo>
                    <a:cubicBezTo>
                      <a:pt x="3125675" y="1216008"/>
                      <a:pt x="3107673" y="1184885"/>
                      <a:pt x="3062971" y="1158949"/>
                    </a:cubicBezTo>
                    <a:lnTo>
                      <a:pt x="1176339" y="38504"/>
                    </a:lnTo>
                    <a:cubicBezTo>
                      <a:pt x="1134994" y="14551"/>
                      <a:pt x="1081138" y="1125"/>
                      <a:pt x="1028198" y="57"/>
                    </a:cubicBezTo>
                    <a:cubicBezTo>
                      <a:pt x="986852" y="-705"/>
                      <a:pt x="948253" y="6160"/>
                      <a:pt x="918808" y="19891"/>
                    </a:cubicBezTo>
                    <a:cubicBezTo>
                      <a:pt x="913926" y="21722"/>
                      <a:pt x="896381" y="31181"/>
                      <a:pt x="892262" y="33622"/>
                    </a:cubicBezTo>
                    <a:lnTo>
                      <a:pt x="38807" y="523816"/>
                    </a:lnTo>
                    <a:close/>
                  </a:path>
                </a:pathLst>
              </a:custGeom>
              <a:solidFill>
                <a:srgbClr val="7C83B6">
                  <a:alpha val="27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2" name="Forma Livre: Forma 391">
                <a:extLst>
                  <a:ext uri="{FF2B5EF4-FFF2-40B4-BE49-F238E27FC236}">
                    <a16:creationId xmlns:a16="http://schemas.microsoft.com/office/drawing/2014/main" id="{16706B5F-BB5F-C8BB-7370-397F62DE469F}"/>
                  </a:ext>
                </a:extLst>
              </p:cNvPr>
              <p:cNvSpPr/>
              <p:nvPr/>
            </p:nvSpPr>
            <p:spPr>
              <a:xfrm>
                <a:off x="5055268" y="3620049"/>
                <a:ext cx="3083363" cy="1784638"/>
              </a:xfrm>
              <a:custGeom>
                <a:avLst/>
                <a:gdLst>
                  <a:gd name="connsiteX0" fmla="*/ 36237 w 3083363"/>
                  <a:gd name="connsiteY0" fmla="*/ 516625 h 1784638"/>
                  <a:gd name="connsiteX1" fmla="*/ 231 w 3083363"/>
                  <a:gd name="connsiteY1" fmla="*/ 560412 h 1784638"/>
                  <a:gd name="connsiteX2" fmla="*/ 57138 w 3083363"/>
                  <a:gd name="connsiteY2" fmla="*/ 636237 h 1784638"/>
                  <a:gd name="connsiteX3" fmla="*/ 1927292 w 3083363"/>
                  <a:gd name="connsiteY3" fmla="*/ 1747070 h 1784638"/>
                  <a:gd name="connsiteX4" fmla="*/ 2073146 w 3083363"/>
                  <a:gd name="connsiteY4" fmla="*/ 1784601 h 1784638"/>
                  <a:gd name="connsiteX5" fmla="*/ 2180705 w 3083363"/>
                  <a:gd name="connsiteY5" fmla="*/ 1764310 h 1784638"/>
                  <a:gd name="connsiteX6" fmla="*/ 2206793 w 3083363"/>
                  <a:gd name="connsiteY6" fmla="*/ 1750579 h 1784638"/>
                  <a:gd name="connsiteX7" fmla="*/ 3047127 w 3083363"/>
                  <a:gd name="connsiteY7" fmla="*/ 1268013 h 1784638"/>
                  <a:gd name="connsiteX8" fmla="*/ 3083132 w 3083363"/>
                  <a:gd name="connsiteY8" fmla="*/ 1224226 h 1784638"/>
                  <a:gd name="connsiteX9" fmla="*/ 3026226 w 3083363"/>
                  <a:gd name="connsiteY9" fmla="*/ 1148401 h 1784638"/>
                  <a:gd name="connsiteX10" fmla="*/ 1156071 w 3083363"/>
                  <a:gd name="connsiteY10" fmla="*/ 37568 h 1784638"/>
                  <a:gd name="connsiteX11" fmla="*/ 1010065 w 3083363"/>
                  <a:gd name="connsiteY11" fmla="*/ 37 h 1784638"/>
                  <a:gd name="connsiteX12" fmla="*/ 902506 w 3083363"/>
                  <a:gd name="connsiteY12" fmla="*/ 20328 h 1784638"/>
                  <a:gd name="connsiteX13" fmla="*/ 876418 w 3083363"/>
                  <a:gd name="connsiteY13" fmla="*/ 34059 h 1784638"/>
                  <a:gd name="connsiteX14" fmla="*/ 36237 w 3083363"/>
                  <a:gd name="connsiteY14" fmla="*/ 516625 h 178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83363" h="1784638">
                    <a:moveTo>
                      <a:pt x="36237" y="516625"/>
                    </a:moveTo>
                    <a:cubicBezTo>
                      <a:pt x="18844" y="526694"/>
                      <a:pt x="2214" y="542409"/>
                      <a:pt x="231" y="560412"/>
                    </a:cubicBezTo>
                    <a:cubicBezTo>
                      <a:pt x="-2210" y="582381"/>
                      <a:pt x="14572" y="611674"/>
                      <a:pt x="57138" y="636237"/>
                    </a:cubicBezTo>
                    <a:lnTo>
                      <a:pt x="1927292" y="1747070"/>
                    </a:lnTo>
                    <a:cubicBezTo>
                      <a:pt x="1967875" y="1770565"/>
                      <a:pt x="2020815" y="1783686"/>
                      <a:pt x="2073146" y="1784601"/>
                    </a:cubicBezTo>
                    <a:cubicBezTo>
                      <a:pt x="2114186" y="1785212"/>
                      <a:pt x="2152175" y="1778194"/>
                      <a:pt x="2180705" y="1764310"/>
                    </a:cubicBezTo>
                    <a:cubicBezTo>
                      <a:pt x="2184519" y="1762937"/>
                      <a:pt x="2203437" y="1752563"/>
                      <a:pt x="2206793" y="1750579"/>
                    </a:cubicBezTo>
                    <a:lnTo>
                      <a:pt x="3047127" y="1268013"/>
                    </a:lnTo>
                    <a:cubicBezTo>
                      <a:pt x="3064519" y="1257944"/>
                      <a:pt x="3081149" y="1242229"/>
                      <a:pt x="3083132" y="1224226"/>
                    </a:cubicBezTo>
                    <a:cubicBezTo>
                      <a:pt x="3085574" y="1202257"/>
                      <a:pt x="3068791" y="1172964"/>
                      <a:pt x="3026226" y="1148401"/>
                    </a:cubicBezTo>
                    <a:lnTo>
                      <a:pt x="1156071" y="37568"/>
                    </a:lnTo>
                    <a:cubicBezTo>
                      <a:pt x="1115488" y="14073"/>
                      <a:pt x="1062548" y="952"/>
                      <a:pt x="1010065" y="37"/>
                    </a:cubicBezTo>
                    <a:cubicBezTo>
                      <a:pt x="969025" y="-574"/>
                      <a:pt x="931036" y="6444"/>
                      <a:pt x="902506" y="20328"/>
                    </a:cubicBezTo>
                    <a:cubicBezTo>
                      <a:pt x="898692" y="21701"/>
                      <a:pt x="879774" y="32076"/>
                      <a:pt x="876418" y="34059"/>
                    </a:cubicBezTo>
                    <a:lnTo>
                      <a:pt x="36237" y="516625"/>
                    </a:lnTo>
                    <a:close/>
                  </a:path>
                </a:pathLst>
              </a:custGeom>
              <a:solidFill>
                <a:srgbClr val="747BAE">
                  <a:alpha val="32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3" name="Forma Livre: Forma 392">
                <a:extLst>
                  <a:ext uri="{FF2B5EF4-FFF2-40B4-BE49-F238E27FC236}">
                    <a16:creationId xmlns:a16="http://schemas.microsoft.com/office/drawing/2014/main" id="{11B43E87-179C-4B97-A8DC-BF7F6C4AD9D9}"/>
                  </a:ext>
                </a:extLst>
              </p:cNvPr>
              <p:cNvSpPr/>
              <p:nvPr/>
            </p:nvSpPr>
            <p:spPr>
              <a:xfrm>
                <a:off x="5072901" y="3635627"/>
                <a:ext cx="3043978" cy="1758364"/>
              </a:xfrm>
              <a:custGeom>
                <a:avLst/>
                <a:gdLst>
                  <a:gd name="connsiteX0" fmla="*/ 33708 w 3043978"/>
                  <a:gd name="connsiteY0" fmla="*/ 509439 h 1758364"/>
                  <a:gd name="connsiteX1" fmla="*/ 143 w 3043978"/>
                  <a:gd name="connsiteY1" fmla="*/ 550173 h 1758364"/>
                  <a:gd name="connsiteX2" fmla="*/ 54457 w 3043978"/>
                  <a:gd name="connsiteY2" fmla="*/ 620354 h 1758364"/>
                  <a:gd name="connsiteX3" fmla="*/ 1908134 w 3043978"/>
                  <a:gd name="connsiteY3" fmla="*/ 1721728 h 1758364"/>
                  <a:gd name="connsiteX4" fmla="*/ 2051851 w 3043978"/>
                  <a:gd name="connsiteY4" fmla="*/ 1758344 h 1758364"/>
                  <a:gd name="connsiteX5" fmla="*/ 2157579 w 3043978"/>
                  <a:gd name="connsiteY5" fmla="*/ 1737595 h 1758364"/>
                  <a:gd name="connsiteX6" fmla="*/ 2183058 w 3043978"/>
                  <a:gd name="connsiteY6" fmla="*/ 1723864 h 1758364"/>
                  <a:gd name="connsiteX7" fmla="*/ 3010271 w 3043978"/>
                  <a:gd name="connsiteY7" fmla="*/ 1248926 h 1758364"/>
                  <a:gd name="connsiteX8" fmla="*/ 3043836 w 3043978"/>
                  <a:gd name="connsiteY8" fmla="*/ 1208191 h 1758364"/>
                  <a:gd name="connsiteX9" fmla="*/ 2989522 w 3043978"/>
                  <a:gd name="connsiteY9" fmla="*/ 1138011 h 1758364"/>
                  <a:gd name="connsiteX10" fmla="*/ 1135845 w 3043978"/>
                  <a:gd name="connsiteY10" fmla="*/ 36636 h 1758364"/>
                  <a:gd name="connsiteX11" fmla="*/ 992128 w 3043978"/>
                  <a:gd name="connsiteY11" fmla="*/ 21 h 1758364"/>
                  <a:gd name="connsiteX12" fmla="*/ 886552 w 3043978"/>
                  <a:gd name="connsiteY12" fmla="*/ 20770 h 1758364"/>
                  <a:gd name="connsiteX13" fmla="*/ 861073 w 3043978"/>
                  <a:gd name="connsiteY13" fmla="*/ 34500 h 1758364"/>
                  <a:gd name="connsiteX14" fmla="*/ 33708 w 3043978"/>
                  <a:gd name="connsiteY14" fmla="*/ 509439 h 175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43978" h="1758364">
                    <a:moveTo>
                      <a:pt x="33708" y="509439"/>
                    </a:moveTo>
                    <a:cubicBezTo>
                      <a:pt x="18146" y="518440"/>
                      <a:pt x="1669" y="533086"/>
                      <a:pt x="143" y="550173"/>
                    </a:cubicBezTo>
                    <a:cubicBezTo>
                      <a:pt x="-1688" y="569702"/>
                      <a:pt x="13874" y="596859"/>
                      <a:pt x="54457" y="620354"/>
                    </a:cubicBezTo>
                    <a:lnTo>
                      <a:pt x="1908134" y="1721728"/>
                    </a:lnTo>
                    <a:cubicBezTo>
                      <a:pt x="1947954" y="1744613"/>
                      <a:pt x="2000131" y="1757734"/>
                      <a:pt x="2051851" y="1758344"/>
                    </a:cubicBezTo>
                    <a:cubicBezTo>
                      <a:pt x="2092586" y="1758802"/>
                      <a:pt x="2129813" y="1751631"/>
                      <a:pt x="2157579" y="1737595"/>
                    </a:cubicBezTo>
                    <a:cubicBezTo>
                      <a:pt x="2160478" y="1736527"/>
                      <a:pt x="2180464" y="1725390"/>
                      <a:pt x="2183058" y="1723864"/>
                    </a:cubicBezTo>
                    <a:lnTo>
                      <a:pt x="3010271" y="1248926"/>
                    </a:lnTo>
                    <a:cubicBezTo>
                      <a:pt x="3025832" y="1239925"/>
                      <a:pt x="3042310" y="1225278"/>
                      <a:pt x="3043836" y="1208191"/>
                    </a:cubicBezTo>
                    <a:cubicBezTo>
                      <a:pt x="3045666" y="1188662"/>
                      <a:pt x="3030104" y="1161506"/>
                      <a:pt x="2989522" y="1138011"/>
                    </a:cubicBezTo>
                    <a:lnTo>
                      <a:pt x="1135845" y="36636"/>
                    </a:lnTo>
                    <a:cubicBezTo>
                      <a:pt x="1096025" y="13751"/>
                      <a:pt x="1043847" y="631"/>
                      <a:pt x="992128" y="21"/>
                    </a:cubicBezTo>
                    <a:cubicBezTo>
                      <a:pt x="951392" y="-437"/>
                      <a:pt x="914166" y="6734"/>
                      <a:pt x="886552" y="20770"/>
                    </a:cubicBezTo>
                    <a:cubicBezTo>
                      <a:pt x="883653" y="21837"/>
                      <a:pt x="863667" y="32975"/>
                      <a:pt x="861073" y="34500"/>
                    </a:cubicBezTo>
                    <a:lnTo>
                      <a:pt x="33708" y="509439"/>
                    </a:lnTo>
                    <a:close/>
                  </a:path>
                </a:pathLst>
              </a:custGeom>
              <a:solidFill>
                <a:srgbClr val="6B72A6">
                  <a:alpha val="36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4" name="Forma Livre: Forma 393">
                <a:extLst>
                  <a:ext uri="{FF2B5EF4-FFF2-40B4-BE49-F238E27FC236}">
                    <a16:creationId xmlns:a16="http://schemas.microsoft.com/office/drawing/2014/main" id="{12AFE43F-46A2-7D33-C51D-01FED0ED1362}"/>
                  </a:ext>
                </a:extLst>
              </p:cNvPr>
              <p:cNvSpPr/>
              <p:nvPr/>
            </p:nvSpPr>
            <p:spPr>
              <a:xfrm>
                <a:off x="5090518" y="3651353"/>
                <a:ext cx="3004471" cy="1731947"/>
              </a:xfrm>
              <a:custGeom>
                <a:avLst/>
                <a:gdLst>
                  <a:gd name="connsiteX0" fmla="*/ 31346 w 3004471"/>
                  <a:gd name="connsiteY0" fmla="*/ 502104 h 1731947"/>
                  <a:gd name="connsiteX1" fmla="*/ 71 w 3004471"/>
                  <a:gd name="connsiteY1" fmla="*/ 539787 h 1731947"/>
                  <a:gd name="connsiteX2" fmla="*/ 51790 w 3004471"/>
                  <a:gd name="connsiteY2" fmla="*/ 604323 h 1731947"/>
                  <a:gd name="connsiteX3" fmla="*/ 1888991 w 3004471"/>
                  <a:gd name="connsiteY3" fmla="*/ 1696238 h 1731947"/>
                  <a:gd name="connsiteX4" fmla="*/ 2030419 w 3004471"/>
                  <a:gd name="connsiteY4" fmla="*/ 1731939 h 1731947"/>
                  <a:gd name="connsiteX5" fmla="*/ 2134164 w 3004471"/>
                  <a:gd name="connsiteY5" fmla="*/ 1710732 h 1731947"/>
                  <a:gd name="connsiteX6" fmla="*/ 2159032 w 3004471"/>
                  <a:gd name="connsiteY6" fmla="*/ 1697001 h 1731947"/>
                  <a:gd name="connsiteX7" fmla="*/ 2973125 w 3004471"/>
                  <a:gd name="connsiteY7" fmla="*/ 1229691 h 1731947"/>
                  <a:gd name="connsiteX8" fmla="*/ 3004400 w 3004471"/>
                  <a:gd name="connsiteY8" fmla="*/ 1192007 h 1731947"/>
                  <a:gd name="connsiteX9" fmla="*/ 2952681 w 3004471"/>
                  <a:gd name="connsiteY9" fmla="*/ 1127472 h 1731947"/>
                  <a:gd name="connsiteX10" fmla="*/ 1115481 w 3004471"/>
                  <a:gd name="connsiteY10" fmla="*/ 35709 h 1731947"/>
                  <a:gd name="connsiteX11" fmla="*/ 974052 w 3004471"/>
                  <a:gd name="connsiteY11" fmla="*/ 9 h 1731947"/>
                  <a:gd name="connsiteX12" fmla="*/ 870307 w 3004471"/>
                  <a:gd name="connsiteY12" fmla="*/ 21216 h 1731947"/>
                  <a:gd name="connsiteX13" fmla="*/ 845439 w 3004471"/>
                  <a:gd name="connsiteY13" fmla="*/ 34947 h 1731947"/>
                  <a:gd name="connsiteX14" fmla="*/ 31346 w 3004471"/>
                  <a:gd name="connsiteY14" fmla="*/ 502104 h 173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4471" h="1731947">
                    <a:moveTo>
                      <a:pt x="31346" y="502104"/>
                    </a:moveTo>
                    <a:cubicBezTo>
                      <a:pt x="17616" y="510037"/>
                      <a:pt x="1139" y="523615"/>
                      <a:pt x="71" y="539787"/>
                    </a:cubicBezTo>
                    <a:cubicBezTo>
                      <a:pt x="-1150" y="556875"/>
                      <a:pt x="13344" y="582049"/>
                      <a:pt x="51790" y="604323"/>
                    </a:cubicBezTo>
                    <a:lnTo>
                      <a:pt x="1888991" y="1696238"/>
                    </a:lnTo>
                    <a:cubicBezTo>
                      <a:pt x="1927895" y="1718665"/>
                      <a:pt x="1979309" y="1731481"/>
                      <a:pt x="2030419" y="1731939"/>
                    </a:cubicBezTo>
                    <a:cubicBezTo>
                      <a:pt x="2070849" y="1732244"/>
                      <a:pt x="2107465" y="1724768"/>
                      <a:pt x="2134164" y="1710732"/>
                    </a:cubicBezTo>
                    <a:cubicBezTo>
                      <a:pt x="2136147" y="1709969"/>
                      <a:pt x="2157354" y="1698069"/>
                      <a:pt x="2159032" y="1697001"/>
                    </a:cubicBezTo>
                    <a:lnTo>
                      <a:pt x="2973125" y="1229691"/>
                    </a:lnTo>
                    <a:cubicBezTo>
                      <a:pt x="2986855" y="1221758"/>
                      <a:pt x="3003180" y="1208027"/>
                      <a:pt x="3004400" y="1192007"/>
                    </a:cubicBezTo>
                    <a:cubicBezTo>
                      <a:pt x="3005621" y="1174920"/>
                      <a:pt x="2991127" y="1149747"/>
                      <a:pt x="2952681" y="1127472"/>
                    </a:cubicBezTo>
                    <a:lnTo>
                      <a:pt x="1115481" y="35709"/>
                    </a:lnTo>
                    <a:cubicBezTo>
                      <a:pt x="1076576" y="13282"/>
                      <a:pt x="1025162" y="467"/>
                      <a:pt x="974052" y="9"/>
                    </a:cubicBezTo>
                    <a:cubicBezTo>
                      <a:pt x="933622" y="-296"/>
                      <a:pt x="897006" y="7180"/>
                      <a:pt x="870307" y="21216"/>
                    </a:cubicBezTo>
                    <a:cubicBezTo>
                      <a:pt x="868324" y="21979"/>
                      <a:pt x="847117" y="33879"/>
                      <a:pt x="845439" y="34947"/>
                    </a:cubicBezTo>
                    <a:lnTo>
                      <a:pt x="31346" y="502104"/>
                    </a:lnTo>
                    <a:close/>
                  </a:path>
                </a:pathLst>
              </a:custGeom>
              <a:solidFill>
                <a:srgbClr val="636A9F">
                  <a:alpha val="41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5" name="Forma Livre: Forma 394">
                <a:extLst>
                  <a:ext uri="{FF2B5EF4-FFF2-40B4-BE49-F238E27FC236}">
                    <a16:creationId xmlns:a16="http://schemas.microsoft.com/office/drawing/2014/main" id="{89DB6689-557C-627A-CC96-2100F829A4BD}"/>
                  </a:ext>
                </a:extLst>
              </p:cNvPr>
              <p:cNvSpPr/>
              <p:nvPr/>
            </p:nvSpPr>
            <p:spPr>
              <a:xfrm>
                <a:off x="5108114" y="3666769"/>
                <a:ext cx="2965312" cy="1705692"/>
              </a:xfrm>
              <a:custGeom>
                <a:avLst/>
                <a:gdLst>
                  <a:gd name="connsiteX0" fmla="*/ 28855 w 2965312"/>
                  <a:gd name="connsiteY0" fmla="*/ 495079 h 1705692"/>
                  <a:gd name="connsiteX1" fmla="*/ 20 w 2965312"/>
                  <a:gd name="connsiteY1" fmla="*/ 529864 h 1705692"/>
                  <a:gd name="connsiteX2" fmla="*/ 49146 w 2965312"/>
                  <a:gd name="connsiteY2" fmla="*/ 588602 h 1705692"/>
                  <a:gd name="connsiteX3" fmla="*/ 1869869 w 2965312"/>
                  <a:gd name="connsiteY3" fmla="*/ 1670905 h 1705692"/>
                  <a:gd name="connsiteX4" fmla="*/ 2009162 w 2965312"/>
                  <a:gd name="connsiteY4" fmla="*/ 1705691 h 1705692"/>
                  <a:gd name="connsiteX5" fmla="*/ 2111076 w 2965312"/>
                  <a:gd name="connsiteY5" fmla="*/ 1684026 h 1705692"/>
                  <a:gd name="connsiteX6" fmla="*/ 2135487 w 2965312"/>
                  <a:gd name="connsiteY6" fmla="*/ 1670295 h 1705692"/>
                  <a:gd name="connsiteX7" fmla="*/ 2936458 w 2965312"/>
                  <a:gd name="connsiteY7" fmla="*/ 1210614 h 1705692"/>
                  <a:gd name="connsiteX8" fmla="*/ 2965293 w 2965312"/>
                  <a:gd name="connsiteY8" fmla="*/ 1175829 h 1705692"/>
                  <a:gd name="connsiteX9" fmla="*/ 2916167 w 2965312"/>
                  <a:gd name="connsiteY9" fmla="*/ 1117091 h 1705692"/>
                  <a:gd name="connsiteX10" fmla="*/ 1095444 w 2965312"/>
                  <a:gd name="connsiteY10" fmla="*/ 34787 h 1705692"/>
                  <a:gd name="connsiteX11" fmla="*/ 956151 w 2965312"/>
                  <a:gd name="connsiteY11" fmla="*/ 2 h 1705692"/>
                  <a:gd name="connsiteX12" fmla="*/ 854237 w 2965312"/>
                  <a:gd name="connsiteY12" fmla="*/ 21667 h 1705692"/>
                  <a:gd name="connsiteX13" fmla="*/ 829827 w 2965312"/>
                  <a:gd name="connsiteY13" fmla="*/ 35398 h 1705692"/>
                  <a:gd name="connsiteX14" fmla="*/ 28855 w 2965312"/>
                  <a:gd name="connsiteY14" fmla="*/ 495079 h 170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65312" h="1705692">
                    <a:moveTo>
                      <a:pt x="28855" y="495079"/>
                    </a:moveTo>
                    <a:cubicBezTo>
                      <a:pt x="16955" y="501944"/>
                      <a:pt x="630" y="514608"/>
                      <a:pt x="20" y="529864"/>
                    </a:cubicBezTo>
                    <a:cubicBezTo>
                      <a:pt x="-590" y="544510"/>
                      <a:pt x="12683" y="567548"/>
                      <a:pt x="49146" y="588602"/>
                    </a:cubicBezTo>
                    <a:lnTo>
                      <a:pt x="1869869" y="1670905"/>
                    </a:lnTo>
                    <a:cubicBezTo>
                      <a:pt x="1908011" y="1692875"/>
                      <a:pt x="1958663" y="1705385"/>
                      <a:pt x="2009162" y="1705691"/>
                    </a:cubicBezTo>
                    <a:cubicBezTo>
                      <a:pt x="2049287" y="1705843"/>
                      <a:pt x="2085292" y="1698215"/>
                      <a:pt x="2111076" y="1684026"/>
                    </a:cubicBezTo>
                    <a:cubicBezTo>
                      <a:pt x="2111991" y="1683721"/>
                      <a:pt x="2134571" y="1670905"/>
                      <a:pt x="2135487" y="1670295"/>
                    </a:cubicBezTo>
                    <a:lnTo>
                      <a:pt x="2936458" y="1210614"/>
                    </a:lnTo>
                    <a:cubicBezTo>
                      <a:pt x="2948358" y="1203748"/>
                      <a:pt x="2964683" y="1191085"/>
                      <a:pt x="2965293" y="1175829"/>
                    </a:cubicBezTo>
                    <a:cubicBezTo>
                      <a:pt x="2965903" y="1161183"/>
                      <a:pt x="2952630" y="1137992"/>
                      <a:pt x="2916167" y="1117091"/>
                    </a:cubicBezTo>
                    <a:lnTo>
                      <a:pt x="1095444" y="34787"/>
                    </a:lnTo>
                    <a:cubicBezTo>
                      <a:pt x="1057302" y="12818"/>
                      <a:pt x="1006651" y="307"/>
                      <a:pt x="956151" y="2"/>
                    </a:cubicBezTo>
                    <a:cubicBezTo>
                      <a:pt x="916179" y="-150"/>
                      <a:pt x="880021" y="7478"/>
                      <a:pt x="854237" y="21667"/>
                    </a:cubicBezTo>
                    <a:cubicBezTo>
                      <a:pt x="853322" y="21972"/>
                      <a:pt x="830742" y="34787"/>
                      <a:pt x="829827" y="35398"/>
                    </a:cubicBezTo>
                    <a:lnTo>
                      <a:pt x="28855" y="495079"/>
                    </a:lnTo>
                    <a:close/>
                  </a:path>
                </a:pathLst>
              </a:custGeom>
              <a:solidFill>
                <a:srgbClr val="5A6197">
                  <a:alpha val="45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6" name="Forma Livre: Forma 395">
                <a:extLst>
                  <a:ext uri="{FF2B5EF4-FFF2-40B4-BE49-F238E27FC236}">
                    <a16:creationId xmlns:a16="http://schemas.microsoft.com/office/drawing/2014/main" id="{669BE1C1-C1CD-6A12-E6AE-C17DEA3D75A8}"/>
                  </a:ext>
                </a:extLst>
              </p:cNvPr>
              <p:cNvSpPr/>
              <p:nvPr/>
            </p:nvSpPr>
            <p:spPr>
              <a:xfrm>
                <a:off x="5125679" y="3682333"/>
                <a:ext cx="2925758" cy="1679446"/>
              </a:xfrm>
              <a:custGeom>
                <a:avLst/>
                <a:gdLst>
                  <a:gd name="connsiteX0" fmla="*/ 1987783 w 2925758"/>
                  <a:gd name="connsiteY0" fmla="*/ 1679447 h 1679446"/>
                  <a:gd name="connsiteX1" fmla="*/ 2087713 w 2925758"/>
                  <a:gd name="connsiteY1" fmla="*/ 1657325 h 1679446"/>
                  <a:gd name="connsiteX2" fmla="*/ 2899365 w 2925758"/>
                  <a:gd name="connsiteY2" fmla="*/ 1191541 h 1679446"/>
                  <a:gd name="connsiteX3" fmla="*/ 2925759 w 2925758"/>
                  <a:gd name="connsiteY3" fmla="*/ 1159807 h 1679446"/>
                  <a:gd name="connsiteX4" fmla="*/ 2879226 w 2925758"/>
                  <a:gd name="connsiteY4" fmla="*/ 1106714 h 1679446"/>
                  <a:gd name="connsiteX5" fmla="*/ 1074980 w 2925758"/>
                  <a:gd name="connsiteY5" fmla="*/ 33870 h 1679446"/>
                  <a:gd name="connsiteX6" fmla="*/ 937976 w 2925758"/>
                  <a:gd name="connsiteY6" fmla="*/ 0 h 1679446"/>
                  <a:gd name="connsiteX7" fmla="*/ 838045 w 2925758"/>
                  <a:gd name="connsiteY7" fmla="*/ 22122 h 1679446"/>
                  <a:gd name="connsiteX8" fmla="*/ 26394 w 2925758"/>
                  <a:gd name="connsiteY8" fmla="*/ 487906 h 1679446"/>
                  <a:gd name="connsiteX9" fmla="*/ 0 w 2925758"/>
                  <a:gd name="connsiteY9" fmla="*/ 519640 h 1679446"/>
                  <a:gd name="connsiteX10" fmla="*/ 46533 w 2925758"/>
                  <a:gd name="connsiteY10" fmla="*/ 572733 h 1679446"/>
                  <a:gd name="connsiteX11" fmla="*/ 1850778 w 2925758"/>
                  <a:gd name="connsiteY11" fmla="*/ 1645577 h 1679446"/>
                  <a:gd name="connsiteX12" fmla="*/ 1987783 w 2925758"/>
                  <a:gd name="connsiteY12" fmla="*/ 1679447 h 167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5758" h="1679446">
                    <a:moveTo>
                      <a:pt x="1987783" y="1679447"/>
                    </a:moveTo>
                    <a:cubicBezTo>
                      <a:pt x="2027450" y="1679447"/>
                      <a:pt x="2062998" y="1671666"/>
                      <a:pt x="2087713" y="1657325"/>
                    </a:cubicBezTo>
                    <a:lnTo>
                      <a:pt x="2899365" y="1191541"/>
                    </a:lnTo>
                    <a:cubicBezTo>
                      <a:pt x="2909281" y="1185743"/>
                      <a:pt x="2925759" y="1174148"/>
                      <a:pt x="2925759" y="1159807"/>
                    </a:cubicBezTo>
                    <a:cubicBezTo>
                      <a:pt x="2925759" y="1147754"/>
                      <a:pt x="2913553" y="1126548"/>
                      <a:pt x="2879226" y="1106714"/>
                    </a:cubicBezTo>
                    <a:lnTo>
                      <a:pt x="1074980" y="33870"/>
                    </a:lnTo>
                    <a:cubicBezTo>
                      <a:pt x="1037754" y="12358"/>
                      <a:pt x="987865" y="0"/>
                      <a:pt x="937976" y="0"/>
                    </a:cubicBezTo>
                    <a:cubicBezTo>
                      <a:pt x="898309" y="0"/>
                      <a:pt x="862761" y="7933"/>
                      <a:pt x="838045" y="22122"/>
                    </a:cubicBezTo>
                    <a:lnTo>
                      <a:pt x="26394" y="487906"/>
                    </a:lnTo>
                    <a:cubicBezTo>
                      <a:pt x="16477" y="493704"/>
                      <a:pt x="0" y="505299"/>
                      <a:pt x="0" y="519640"/>
                    </a:cubicBezTo>
                    <a:cubicBezTo>
                      <a:pt x="0" y="531692"/>
                      <a:pt x="12206" y="552899"/>
                      <a:pt x="46533" y="572733"/>
                    </a:cubicBezTo>
                    <a:lnTo>
                      <a:pt x="1850778" y="1645577"/>
                    </a:lnTo>
                    <a:cubicBezTo>
                      <a:pt x="1888004" y="1667089"/>
                      <a:pt x="1938046" y="1679447"/>
                      <a:pt x="1987783" y="1679447"/>
                    </a:cubicBezTo>
                    <a:close/>
                  </a:path>
                </a:pathLst>
              </a:custGeom>
              <a:solidFill>
                <a:srgbClr val="52598F">
                  <a:alpha val="50000"/>
                </a:srgbClr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29" name="Gráfico 3">
              <a:extLst>
                <a:ext uri="{FF2B5EF4-FFF2-40B4-BE49-F238E27FC236}">
                  <a16:creationId xmlns:a16="http://schemas.microsoft.com/office/drawing/2014/main" id="{36B6CF3A-31BB-CA69-92D2-462F27A0648C}"/>
                </a:ext>
              </a:extLst>
            </p:cNvPr>
            <p:cNvGrpSpPr/>
            <p:nvPr/>
          </p:nvGrpSpPr>
          <p:grpSpPr>
            <a:xfrm>
              <a:off x="5115467" y="2651787"/>
              <a:ext cx="1574319" cy="1834862"/>
              <a:chOff x="5115467" y="2651787"/>
              <a:chExt cx="1574319" cy="1834862"/>
            </a:xfrm>
          </p:grpSpPr>
          <p:grpSp>
            <p:nvGrpSpPr>
              <p:cNvPr id="339" name="Gráfico 3">
                <a:extLst>
                  <a:ext uri="{FF2B5EF4-FFF2-40B4-BE49-F238E27FC236}">
                    <a16:creationId xmlns:a16="http://schemas.microsoft.com/office/drawing/2014/main" id="{6C637C8F-31F1-881A-0DB2-4CE6F053272E}"/>
                  </a:ext>
                </a:extLst>
              </p:cNvPr>
              <p:cNvGrpSpPr/>
              <p:nvPr/>
            </p:nvGrpSpPr>
            <p:grpSpPr>
              <a:xfrm>
                <a:off x="5162143" y="2651787"/>
                <a:ext cx="1527643" cy="1792002"/>
                <a:chOff x="5162143" y="2651787"/>
                <a:chExt cx="1527643" cy="1792002"/>
              </a:xfrm>
            </p:grpSpPr>
            <p:sp>
              <p:nvSpPr>
                <p:cNvPr id="382" name="Forma Livre: Forma 381">
                  <a:extLst>
                    <a:ext uri="{FF2B5EF4-FFF2-40B4-BE49-F238E27FC236}">
                      <a16:creationId xmlns:a16="http://schemas.microsoft.com/office/drawing/2014/main" id="{9A97056A-F6CE-78F8-8F1C-C4CC8307B8D5}"/>
                    </a:ext>
                  </a:extLst>
                </p:cNvPr>
                <p:cNvSpPr/>
                <p:nvPr/>
              </p:nvSpPr>
              <p:spPr>
                <a:xfrm>
                  <a:off x="5390686" y="2651787"/>
                  <a:ext cx="1299099" cy="694900"/>
                </a:xfrm>
                <a:custGeom>
                  <a:avLst/>
                  <a:gdLst>
                    <a:gd name="connsiteX0" fmla="*/ 0 w 1299099"/>
                    <a:gd name="connsiteY0" fmla="*/ 465136 h 694900"/>
                    <a:gd name="connsiteX1" fmla="*/ 469446 w 1299099"/>
                    <a:gd name="connsiteY1" fmla="*/ 694901 h 694900"/>
                    <a:gd name="connsiteX2" fmla="*/ 1299100 w 1299099"/>
                    <a:gd name="connsiteY2" fmla="*/ 219505 h 694900"/>
                    <a:gd name="connsiteX3" fmla="*/ 905022 w 1299099"/>
                    <a:gd name="connsiteY3" fmla="*/ 8201 h 694900"/>
                    <a:gd name="connsiteX4" fmla="*/ 841249 w 1299099"/>
                    <a:gd name="connsiteY4" fmla="*/ 8048 h 694900"/>
                    <a:gd name="connsiteX5" fmla="*/ 0 w 1299099"/>
                    <a:gd name="connsiteY5" fmla="*/ 465136 h 694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099" h="694900">
                      <a:moveTo>
                        <a:pt x="0" y="465136"/>
                      </a:moveTo>
                      <a:lnTo>
                        <a:pt x="469446" y="694901"/>
                      </a:lnTo>
                      <a:lnTo>
                        <a:pt x="1299100" y="219505"/>
                      </a:lnTo>
                      <a:lnTo>
                        <a:pt x="905022" y="8201"/>
                      </a:lnTo>
                      <a:cubicBezTo>
                        <a:pt x="885188" y="-2631"/>
                        <a:pt x="861083" y="-2784"/>
                        <a:pt x="841249" y="8048"/>
                      </a:cubicBezTo>
                      <a:lnTo>
                        <a:pt x="0" y="4651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7061207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3" name="Forma Livre: Forma 382">
                  <a:extLst>
                    <a:ext uri="{FF2B5EF4-FFF2-40B4-BE49-F238E27FC236}">
                      <a16:creationId xmlns:a16="http://schemas.microsoft.com/office/drawing/2014/main" id="{BA43FC1E-1689-C3A8-2B2F-01693B71023C}"/>
                    </a:ext>
                  </a:extLst>
                </p:cNvPr>
                <p:cNvSpPr/>
                <p:nvPr/>
              </p:nvSpPr>
              <p:spPr>
                <a:xfrm>
                  <a:off x="5162143" y="3107359"/>
                  <a:ext cx="697989" cy="1336430"/>
                </a:xfrm>
                <a:custGeom>
                  <a:avLst/>
                  <a:gdLst>
                    <a:gd name="connsiteX0" fmla="*/ 0 w 697989"/>
                    <a:gd name="connsiteY0" fmla="*/ 580924 h 1336430"/>
                    <a:gd name="connsiteX1" fmla="*/ 0 w 697989"/>
                    <a:gd name="connsiteY1" fmla="*/ 909703 h 1336430"/>
                    <a:gd name="connsiteX2" fmla="*/ 697990 w 697989"/>
                    <a:gd name="connsiteY2" fmla="*/ 1336431 h 1336430"/>
                    <a:gd name="connsiteX3" fmla="*/ 697990 w 697989"/>
                    <a:gd name="connsiteY3" fmla="*/ 239328 h 1336430"/>
                    <a:gd name="connsiteX4" fmla="*/ 294757 w 697989"/>
                    <a:gd name="connsiteY4" fmla="*/ 8801 h 1336430"/>
                    <a:gd name="connsiteX5" fmla="*/ 205201 w 697989"/>
                    <a:gd name="connsiteY5" fmla="*/ 36416 h 1336430"/>
                    <a:gd name="connsiteX6" fmla="*/ 47143 w 697989"/>
                    <a:gd name="connsiteY6" fmla="*/ 370840 h 1336430"/>
                    <a:gd name="connsiteX7" fmla="*/ 0 w 697989"/>
                    <a:gd name="connsiteY7" fmla="*/ 580924 h 133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7989" h="1336430">
                      <a:moveTo>
                        <a:pt x="0" y="580924"/>
                      </a:moveTo>
                      <a:lnTo>
                        <a:pt x="0" y="909703"/>
                      </a:lnTo>
                      <a:lnTo>
                        <a:pt x="697990" y="1336431"/>
                      </a:lnTo>
                      <a:lnTo>
                        <a:pt x="697990" y="239328"/>
                      </a:lnTo>
                      <a:lnTo>
                        <a:pt x="294757" y="8801"/>
                      </a:lnTo>
                      <a:cubicBezTo>
                        <a:pt x="262566" y="-10117"/>
                        <a:pt x="221221" y="2546"/>
                        <a:pt x="205201" y="36416"/>
                      </a:cubicBezTo>
                      <a:lnTo>
                        <a:pt x="47143" y="370840"/>
                      </a:lnTo>
                      <a:cubicBezTo>
                        <a:pt x="16019" y="436444"/>
                        <a:pt x="0" y="508302"/>
                        <a:pt x="0" y="5809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0841903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4" name="Forma Livre: Forma 383">
                  <a:extLst>
                    <a:ext uri="{FF2B5EF4-FFF2-40B4-BE49-F238E27FC236}">
                      <a16:creationId xmlns:a16="http://schemas.microsoft.com/office/drawing/2014/main" id="{59132902-16DD-1DFF-003E-912DAE262A63}"/>
                    </a:ext>
                  </a:extLst>
                </p:cNvPr>
                <p:cNvSpPr/>
                <p:nvPr/>
              </p:nvSpPr>
              <p:spPr>
                <a:xfrm>
                  <a:off x="5860132" y="2871292"/>
                  <a:ext cx="829654" cy="1572497"/>
                </a:xfrm>
                <a:custGeom>
                  <a:avLst/>
                  <a:gdLst>
                    <a:gd name="connsiteX0" fmla="*/ 0 w 829654"/>
                    <a:gd name="connsiteY0" fmla="*/ 475396 h 1572497"/>
                    <a:gd name="connsiteX1" fmla="*/ 0 w 829654"/>
                    <a:gd name="connsiteY1" fmla="*/ 1572498 h 1572497"/>
                    <a:gd name="connsiteX2" fmla="*/ 829654 w 829654"/>
                    <a:gd name="connsiteY2" fmla="*/ 1093593 h 1572497"/>
                    <a:gd name="connsiteX3" fmla="*/ 829654 w 829654"/>
                    <a:gd name="connsiteY3" fmla="*/ 0 h 1572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654" h="1572497">
                      <a:moveTo>
                        <a:pt x="0" y="475396"/>
                      </a:moveTo>
                      <a:lnTo>
                        <a:pt x="0" y="1572498"/>
                      </a:lnTo>
                      <a:lnTo>
                        <a:pt x="829654" y="1093593"/>
                      </a:lnTo>
                      <a:lnTo>
                        <a:pt x="82965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0599819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40" name="Gráfico 3">
                <a:extLst>
                  <a:ext uri="{FF2B5EF4-FFF2-40B4-BE49-F238E27FC236}">
                    <a16:creationId xmlns:a16="http://schemas.microsoft.com/office/drawing/2014/main" id="{CD033C83-03AD-9B5F-FF18-397A2379B1C2}"/>
                  </a:ext>
                </a:extLst>
              </p:cNvPr>
              <p:cNvGrpSpPr/>
              <p:nvPr/>
            </p:nvGrpSpPr>
            <p:grpSpPr>
              <a:xfrm>
                <a:off x="5284370" y="3200830"/>
                <a:ext cx="488646" cy="619520"/>
                <a:chOff x="5284370" y="3200830"/>
                <a:chExt cx="488646" cy="619520"/>
              </a:xfrm>
            </p:grpSpPr>
            <p:sp>
              <p:nvSpPr>
                <p:cNvPr id="373" name="Forma Livre: Forma 372">
                  <a:extLst>
                    <a:ext uri="{FF2B5EF4-FFF2-40B4-BE49-F238E27FC236}">
                      <a16:creationId xmlns:a16="http://schemas.microsoft.com/office/drawing/2014/main" id="{299DE9D5-BEF6-6678-822F-209634655CCF}"/>
                    </a:ext>
                  </a:extLst>
                </p:cNvPr>
                <p:cNvSpPr/>
                <p:nvPr/>
              </p:nvSpPr>
              <p:spPr>
                <a:xfrm>
                  <a:off x="5642726" y="3732854"/>
                  <a:ext cx="82995" cy="76970"/>
                </a:xfrm>
                <a:custGeom>
                  <a:avLst/>
                  <a:gdLst>
                    <a:gd name="connsiteX0" fmla="*/ 18765 w 82995"/>
                    <a:gd name="connsiteY0" fmla="*/ 1657 h 76970"/>
                    <a:gd name="connsiteX1" fmla="*/ 65908 w 82995"/>
                    <a:gd name="connsiteY1" fmla="*/ 29119 h 76970"/>
                    <a:gd name="connsiteX2" fmla="*/ 82996 w 82995"/>
                    <a:gd name="connsiteY2" fmla="*/ 58869 h 76970"/>
                    <a:gd name="connsiteX3" fmla="*/ 82996 w 82995"/>
                    <a:gd name="connsiteY3" fmla="*/ 61157 h 76970"/>
                    <a:gd name="connsiteX4" fmla="*/ 59196 w 82995"/>
                    <a:gd name="connsiteY4" fmla="*/ 74736 h 76970"/>
                    <a:gd name="connsiteX5" fmla="*/ 16477 w 82995"/>
                    <a:gd name="connsiteY5" fmla="*/ 49868 h 76970"/>
                    <a:gd name="connsiteX6" fmla="*/ 0 w 82995"/>
                    <a:gd name="connsiteY6" fmla="*/ 21338 h 76970"/>
                    <a:gd name="connsiteX7" fmla="*/ 0 w 82995"/>
                    <a:gd name="connsiteY7" fmla="*/ 12489 h 76970"/>
                    <a:gd name="connsiteX8" fmla="*/ 18765 w 82995"/>
                    <a:gd name="connsiteY8" fmla="*/ 1657 h 7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995" h="76970">
                      <a:moveTo>
                        <a:pt x="18765" y="1657"/>
                      </a:moveTo>
                      <a:lnTo>
                        <a:pt x="65908" y="29119"/>
                      </a:lnTo>
                      <a:cubicBezTo>
                        <a:pt x="76435" y="35221"/>
                        <a:pt x="82996" y="46511"/>
                        <a:pt x="82996" y="58869"/>
                      </a:cubicBezTo>
                      <a:lnTo>
                        <a:pt x="82996" y="61157"/>
                      </a:lnTo>
                      <a:cubicBezTo>
                        <a:pt x="82996" y="73363"/>
                        <a:pt x="69722" y="80991"/>
                        <a:pt x="59196" y="74736"/>
                      </a:cubicBezTo>
                      <a:lnTo>
                        <a:pt x="16477" y="49868"/>
                      </a:lnTo>
                      <a:cubicBezTo>
                        <a:pt x="6255" y="43918"/>
                        <a:pt x="0" y="33085"/>
                        <a:pt x="0" y="21338"/>
                      </a:cubicBezTo>
                      <a:lnTo>
                        <a:pt x="0" y="12489"/>
                      </a:lnTo>
                      <a:cubicBezTo>
                        <a:pt x="152" y="2877"/>
                        <a:pt x="10527" y="-3073"/>
                        <a:pt x="18765" y="16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1023739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4" name="Forma Livre: Forma 373">
                  <a:extLst>
                    <a:ext uri="{FF2B5EF4-FFF2-40B4-BE49-F238E27FC236}">
                      <a16:creationId xmlns:a16="http://schemas.microsoft.com/office/drawing/2014/main" id="{542B3899-BFB9-29DC-F9E6-AE6249F66730}"/>
                    </a:ext>
                  </a:extLst>
                </p:cNvPr>
                <p:cNvSpPr/>
                <p:nvPr/>
              </p:nvSpPr>
              <p:spPr>
                <a:xfrm>
                  <a:off x="5642726" y="3754039"/>
                  <a:ext cx="82995" cy="66312"/>
                </a:xfrm>
                <a:custGeom>
                  <a:avLst/>
                  <a:gdLst>
                    <a:gd name="connsiteX0" fmla="*/ 16477 w 82995"/>
                    <a:gd name="connsiteY0" fmla="*/ 28682 h 66312"/>
                    <a:gd name="connsiteX1" fmla="*/ 59196 w 82995"/>
                    <a:gd name="connsiteY1" fmla="*/ 53551 h 66312"/>
                    <a:gd name="connsiteX2" fmla="*/ 82843 w 82995"/>
                    <a:gd name="connsiteY2" fmla="*/ 41193 h 66312"/>
                    <a:gd name="connsiteX3" fmla="*/ 82996 w 82995"/>
                    <a:gd name="connsiteY3" fmla="*/ 42413 h 66312"/>
                    <a:gd name="connsiteX4" fmla="*/ 82996 w 82995"/>
                    <a:gd name="connsiteY4" fmla="*/ 50499 h 66312"/>
                    <a:gd name="connsiteX5" fmla="*/ 59196 w 82995"/>
                    <a:gd name="connsiteY5" fmla="*/ 64078 h 66312"/>
                    <a:gd name="connsiteX6" fmla="*/ 16477 w 82995"/>
                    <a:gd name="connsiteY6" fmla="*/ 39210 h 66312"/>
                    <a:gd name="connsiteX7" fmla="*/ 0 w 82995"/>
                    <a:gd name="connsiteY7" fmla="*/ 10680 h 66312"/>
                    <a:gd name="connsiteX8" fmla="*/ 0 w 82995"/>
                    <a:gd name="connsiteY8" fmla="*/ 0 h 66312"/>
                    <a:gd name="connsiteX9" fmla="*/ 16477 w 82995"/>
                    <a:gd name="connsiteY9" fmla="*/ 28682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2995" h="66312">
                      <a:moveTo>
                        <a:pt x="16477" y="28682"/>
                      </a:moveTo>
                      <a:lnTo>
                        <a:pt x="59196" y="53551"/>
                      </a:lnTo>
                      <a:cubicBezTo>
                        <a:pt x="69417" y="59501"/>
                        <a:pt x="81928" y="52635"/>
                        <a:pt x="82843" y="41193"/>
                      </a:cubicBezTo>
                      <a:cubicBezTo>
                        <a:pt x="82843" y="41193"/>
                        <a:pt x="82996" y="42108"/>
                        <a:pt x="82996" y="42413"/>
                      </a:cubicBezTo>
                      <a:lnTo>
                        <a:pt x="82996" y="50499"/>
                      </a:lnTo>
                      <a:cubicBezTo>
                        <a:pt x="82996" y="62705"/>
                        <a:pt x="69722" y="70333"/>
                        <a:pt x="59196" y="64078"/>
                      </a:cubicBezTo>
                      <a:lnTo>
                        <a:pt x="16477" y="39210"/>
                      </a:lnTo>
                      <a:cubicBezTo>
                        <a:pt x="6255" y="33260"/>
                        <a:pt x="0" y="22427"/>
                        <a:pt x="0" y="10680"/>
                      </a:cubicBezTo>
                      <a:lnTo>
                        <a:pt x="0" y="0"/>
                      </a:lnTo>
                      <a:cubicBezTo>
                        <a:pt x="152" y="11900"/>
                        <a:pt x="6408" y="22732"/>
                        <a:pt x="16477" y="28682"/>
                      </a:cubicBezTo>
                      <a:close/>
                    </a:path>
                  </a:pathLst>
                </a:custGeom>
                <a:solidFill>
                  <a:srgbClr val="A4ABDE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5" name="Forma Livre: Forma 374">
                  <a:extLst>
                    <a:ext uri="{FF2B5EF4-FFF2-40B4-BE49-F238E27FC236}">
                      <a16:creationId xmlns:a16="http://schemas.microsoft.com/office/drawing/2014/main" id="{B48143C7-2BDA-CEBC-BA8A-9F5187890FEB}"/>
                    </a:ext>
                  </a:extLst>
                </p:cNvPr>
                <p:cNvSpPr/>
                <p:nvPr/>
              </p:nvSpPr>
              <p:spPr>
                <a:xfrm>
                  <a:off x="5284370" y="3200830"/>
                  <a:ext cx="488646" cy="531820"/>
                </a:xfrm>
                <a:custGeom>
                  <a:avLst/>
                  <a:gdLst>
                    <a:gd name="connsiteX0" fmla="*/ 159714 w 488646"/>
                    <a:gd name="connsiteY0" fmla="*/ 6260 h 531820"/>
                    <a:gd name="connsiteX1" fmla="*/ 97772 w 488646"/>
                    <a:gd name="connsiteY1" fmla="*/ 25330 h 531820"/>
                    <a:gd name="connsiteX2" fmla="*/ 3639 w 488646"/>
                    <a:gd name="connsiteY2" fmla="*/ 229616 h 531820"/>
                    <a:gd name="connsiteX3" fmla="*/ 21642 w 488646"/>
                    <a:gd name="connsiteY3" fmla="*/ 284235 h 531820"/>
                    <a:gd name="connsiteX4" fmla="*/ 444250 w 488646"/>
                    <a:gd name="connsiteY4" fmla="*/ 527883 h 531820"/>
                    <a:gd name="connsiteX5" fmla="*/ 488646 w 488646"/>
                    <a:gd name="connsiteY5" fmla="*/ 502099 h 531820"/>
                    <a:gd name="connsiteX6" fmla="*/ 488646 w 488646"/>
                    <a:gd name="connsiteY6" fmla="*/ 237550 h 531820"/>
                    <a:gd name="connsiteX7" fmla="*/ 458133 w 488646"/>
                    <a:gd name="connsiteY7" fmla="*/ 185220 h 531820"/>
                    <a:gd name="connsiteX8" fmla="*/ 159714 w 488646"/>
                    <a:gd name="connsiteY8" fmla="*/ 6260 h 531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646" h="531820">
                      <a:moveTo>
                        <a:pt x="159714" y="6260"/>
                      </a:moveTo>
                      <a:cubicBezTo>
                        <a:pt x="137439" y="-7166"/>
                        <a:pt x="108605" y="1835"/>
                        <a:pt x="97772" y="25330"/>
                      </a:cubicBezTo>
                      <a:lnTo>
                        <a:pt x="3639" y="229616"/>
                      </a:lnTo>
                      <a:cubicBezTo>
                        <a:pt x="-5210" y="249755"/>
                        <a:pt x="2571" y="273250"/>
                        <a:pt x="21642" y="284235"/>
                      </a:cubicBezTo>
                      <a:lnTo>
                        <a:pt x="444250" y="527883"/>
                      </a:lnTo>
                      <a:cubicBezTo>
                        <a:pt x="464083" y="539173"/>
                        <a:pt x="488646" y="524831"/>
                        <a:pt x="488646" y="502099"/>
                      </a:cubicBezTo>
                      <a:lnTo>
                        <a:pt x="488646" y="237550"/>
                      </a:lnTo>
                      <a:cubicBezTo>
                        <a:pt x="488646" y="215885"/>
                        <a:pt x="476899" y="195899"/>
                        <a:pt x="458133" y="185220"/>
                      </a:cubicBezTo>
                      <a:lnTo>
                        <a:pt x="159714" y="6260"/>
                      </a:lnTo>
                      <a:close/>
                    </a:path>
                  </a:pathLst>
                </a:custGeom>
                <a:gradFill>
                  <a:gsLst>
                    <a:gs pos="505">
                      <a:srgbClr val="290B61"/>
                    </a:gs>
                    <a:gs pos="53540">
                      <a:srgbClr val="430D8B"/>
                    </a:gs>
                    <a:gs pos="100000">
                      <a:srgbClr val="33065C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1" name="Forma Livre: Forma 380">
                  <a:extLst>
                    <a:ext uri="{FF2B5EF4-FFF2-40B4-BE49-F238E27FC236}">
                      <a16:creationId xmlns:a16="http://schemas.microsoft.com/office/drawing/2014/main" id="{67664DCB-94FD-5CA0-E875-D33221177926}"/>
                    </a:ext>
                  </a:extLst>
                </p:cNvPr>
                <p:cNvSpPr/>
                <p:nvPr/>
              </p:nvSpPr>
              <p:spPr>
                <a:xfrm>
                  <a:off x="5299494" y="3216091"/>
                  <a:ext cx="458266" cy="501331"/>
                </a:xfrm>
                <a:custGeom>
                  <a:avLst/>
                  <a:gdLst>
                    <a:gd name="connsiteX0" fmla="*/ 443620 w 458266"/>
                    <a:gd name="connsiteY0" fmla="*/ 501332 h 501331"/>
                    <a:gd name="connsiteX1" fmla="*/ 436602 w 458266"/>
                    <a:gd name="connsiteY1" fmla="*/ 499349 h 501331"/>
                    <a:gd name="connsiteX2" fmla="*/ 13994 w 458266"/>
                    <a:gd name="connsiteY2" fmla="*/ 255701 h 501331"/>
                    <a:gd name="connsiteX3" fmla="*/ 2399 w 458266"/>
                    <a:gd name="connsiteY3" fmla="*/ 220458 h 501331"/>
                    <a:gd name="connsiteX4" fmla="*/ 96532 w 458266"/>
                    <a:gd name="connsiteY4" fmla="*/ 16477 h 501331"/>
                    <a:gd name="connsiteX5" fmla="*/ 122316 w 458266"/>
                    <a:gd name="connsiteY5" fmla="*/ 0 h 501331"/>
                    <a:gd name="connsiteX6" fmla="*/ 136810 w 458266"/>
                    <a:gd name="connsiteY6" fmla="*/ 4119 h 501331"/>
                    <a:gd name="connsiteX7" fmla="*/ 435076 w 458266"/>
                    <a:gd name="connsiteY7" fmla="*/ 183079 h 501331"/>
                    <a:gd name="connsiteX8" fmla="*/ 458266 w 458266"/>
                    <a:gd name="connsiteY8" fmla="*/ 222289 h 501331"/>
                    <a:gd name="connsiteX9" fmla="*/ 458266 w 458266"/>
                    <a:gd name="connsiteY9" fmla="*/ 486838 h 501331"/>
                    <a:gd name="connsiteX10" fmla="*/ 453994 w 458266"/>
                    <a:gd name="connsiteY10" fmla="*/ 497213 h 501331"/>
                    <a:gd name="connsiteX11" fmla="*/ 443620 w 458266"/>
                    <a:gd name="connsiteY11" fmla="*/ 501332 h 50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8266" h="501331">
                      <a:moveTo>
                        <a:pt x="443620" y="501332"/>
                      </a:moveTo>
                      <a:cubicBezTo>
                        <a:pt x="441179" y="501332"/>
                        <a:pt x="438738" y="500722"/>
                        <a:pt x="436602" y="499349"/>
                      </a:cubicBezTo>
                      <a:lnTo>
                        <a:pt x="13994" y="255701"/>
                      </a:lnTo>
                      <a:cubicBezTo>
                        <a:pt x="1636" y="248683"/>
                        <a:pt x="-3398" y="233579"/>
                        <a:pt x="2399" y="220458"/>
                      </a:cubicBezTo>
                      <a:lnTo>
                        <a:pt x="96532" y="16477"/>
                      </a:lnTo>
                      <a:cubicBezTo>
                        <a:pt x="101110" y="6408"/>
                        <a:pt x="111178" y="0"/>
                        <a:pt x="122316" y="0"/>
                      </a:cubicBezTo>
                      <a:cubicBezTo>
                        <a:pt x="127351" y="0"/>
                        <a:pt x="132385" y="1373"/>
                        <a:pt x="136810" y="4119"/>
                      </a:cubicBezTo>
                      <a:lnTo>
                        <a:pt x="435076" y="183079"/>
                      </a:lnTo>
                      <a:cubicBezTo>
                        <a:pt x="449418" y="191165"/>
                        <a:pt x="458266" y="206117"/>
                        <a:pt x="458266" y="222289"/>
                      </a:cubicBezTo>
                      <a:lnTo>
                        <a:pt x="458266" y="486838"/>
                      </a:lnTo>
                      <a:cubicBezTo>
                        <a:pt x="458266" y="491873"/>
                        <a:pt x="455978" y="495229"/>
                        <a:pt x="453994" y="497213"/>
                      </a:cubicBezTo>
                      <a:cubicBezTo>
                        <a:pt x="451096" y="499806"/>
                        <a:pt x="447434" y="501332"/>
                        <a:pt x="443620" y="501332"/>
                      </a:cubicBezTo>
                      <a:close/>
                    </a:path>
                  </a:pathLst>
                </a:custGeom>
                <a:solidFill>
                  <a:srgbClr val="004260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41" name="Forma Livre: Forma 340">
                <a:extLst>
                  <a:ext uri="{FF2B5EF4-FFF2-40B4-BE49-F238E27FC236}">
                    <a16:creationId xmlns:a16="http://schemas.microsoft.com/office/drawing/2014/main" id="{B3B94778-D4F4-9ED9-1290-FFE3E35E25B3}"/>
                  </a:ext>
                </a:extLst>
              </p:cNvPr>
              <p:cNvSpPr/>
              <p:nvPr/>
            </p:nvSpPr>
            <p:spPr>
              <a:xfrm>
                <a:off x="5309521" y="3163574"/>
                <a:ext cx="113074" cy="442018"/>
              </a:xfrm>
              <a:custGeom>
                <a:avLst/>
                <a:gdLst>
                  <a:gd name="connsiteX0" fmla="*/ 105575 w 113074"/>
                  <a:gd name="connsiteY0" fmla="*/ 442019 h 442018"/>
                  <a:gd name="connsiteX1" fmla="*/ 111983 w 113074"/>
                  <a:gd name="connsiteY1" fmla="*/ 438357 h 442018"/>
                  <a:gd name="connsiteX2" fmla="*/ 109390 w 113074"/>
                  <a:gd name="connsiteY2" fmla="*/ 428135 h 442018"/>
                  <a:gd name="connsiteX3" fmla="*/ 58585 w 113074"/>
                  <a:gd name="connsiteY3" fmla="*/ 397469 h 442018"/>
                  <a:gd name="connsiteX4" fmla="*/ 14951 w 113074"/>
                  <a:gd name="connsiteY4" fmla="*/ 320271 h 442018"/>
                  <a:gd name="connsiteX5" fmla="*/ 14951 w 113074"/>
                  <a:gd name="connsiteY5" fmla="*/ 121935 h 442018"/>
                  <a:gd name="connsiteX6" fmla="*/ 55076 w 113074"/>
                  <a:gd name="connsiteY6" fmla="*/ 47025 h 442018"/>
                  <a:gd name="connsiteX7" fmla="*/ 104965 w 113074"/>
                  <a:gd name="connsiteY7" fmla="*/ 13766 h 442018"/>
                  <a:gd name="connsiteX8" fmla="*/ 107101 w 113074"/>
                  <a:gd name="connsiteY8" fmla="*/ 3391 h 442018"/>
                  <a:gd name="connsiteX9" fmla="*/ 96727 w 113074"/>
                  <a:gd name="connsiteY9" fmla="*/ 1255 h 442018"/>
                  <a:gd name="connsiteX10" fmla="*/ 46837 w 113074"/>
                  <a:gd name="connsiteY10" fmla="*/ 34515 h 442018"/>
                  <a:gd name="connsiteX11" fmla="*/ 0 w 113074"/>
                  <a:gd name="connsiteY11" fmla="*/ 121935 h 442018"/>
                  <a:gd name="connsiteX12" fmla="*/ 0 w 113074"/>
                  <a:gd name="connsiteY12" fmla="*/ 320271 h 442018"/>
                  <a:gd name="connsiteX13" fmla="*/ 50804 w 113074"/>
                  <a:gd name="connsiteY13" fmla="*/ 410285 h 442018"/>
                  <a:gd name="connsiteX14" fmla="*/ 101609 w 113074"/>
                  <a:gd name="connsiteY14" fmla="*/ 440951 h 442018"/>
                  <a:gd name="connsiteX15" fmla="*/ 105575 w 113074"/>
                  <a:gd name="connsiteY15" fmla="*/ 442019 h 44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074" h="442018">
                    <a:moveTo>
                      <a:pt x="105575" y="442019"/>
                    </a:moveTo>
                    <a:cubicBezTo>
                      <a:pt x="108169" y="442019"/>
                      <a:pt x="110610" y="440798"/>
                      <a:pt x="111983" y="438357"/>
                    </a:cubicBezTo>
                    <a:cubicBezTo>
                      <a:pt x="114119" y="434848"/>
                      <a:pt x="113051" y="430271"/>
                      <a:pt x="109390" y="428135"/>
                    </a:cubicBezTo>
                    <a:lnTo>
                      <a:pt x="58585" y="397469"/>
                    </a:lnTo>
                    <a:cubicBezTo>
                      <a:pt x="31734" y="381297"/>
                      <a:pt x="14951" y="351700"/>
                      <a:pt x="14951" y="320271"/>
                    </a:cubicBezTo>
                    <a:lnTo>
                      <a:pt x="14951" y="121935"/>
                    </a:lnTo>
                    <a:cubicBezTo>
                      <a:pt x="14951" y="91727"/>
                      <a:pt x="29903" y="63655"/>
                      <a:pt x="55076" y="47025"/>
                    </a:cubicBezTo>
                    <a:lnTo>
                      <a:pt x="104965" y="13766"/>
                    </a:lnTo>
                    <a:cubicBezTo>
                      <a:pt x="108474" y="11477"/>
                      <a:pt x="109390" y="6748"/>
                      <a:pt x="107101" y="3391"/>
                    </a:cubicBezTo>
                    <a:cubicBezTo>
                      <a:pt x="104813" y="-118"/>
                      <a:pt x="100083" y="-1033"/>
                      <a:pt x="96727" y="1255"/>
                    </a:cubicBezTo>
                    <a:lnTo>
                      <a:pt x="46837" y="34515"/>
                    </a:lnTo>
                    <a:cubicBezTo>
                      <a:pt x="17545" y="54043"/>
                      <a:pt x="0" y="86692"/>
                      <a:pt x="0" y="121935"/>
                    </a:cubicBezTo>
                    <a:lnTo>
                      <a:pt x="0" y="320271"/>
                    </a:lnTo>
                    <a:cubicBezTo>
                      <a:pt x="0" y="356887"/>
                      <a:pt x="19528" y="391367"/>
                      <a:pt x="50804" y="410285"/>
                    </a:cubicBezTo>
                    <a:lnTo>
                      <a:pt x="101609" y="440951"/>
                    </a:lnTo>
                    <a:cubicBezTo>
                      <a:pt x="102982" y="441713"/>
                      <a:pt x="104202" y="442019"/>
                      <a:pt x="105575" y="442019"/>
                    </a:cubicBezTo>
                    <a:close/>
                  </a:path>
                </a:pathLst>
              </a:custGeom>
              <a:solidFill>
                <a:srgbClr val="A4ABDE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2" name="Forma Livre: Forma 341">
                <a:extLst>
                  <a:ext uri="{FF2B5EF4-FFF2-40B4-BE49-F238E27FC236}">
                    <a16:creationId xmlns:a16="http://schemas.microsoft.com/office/drawing/2014/main" id="{15709AA5-136C-21CA-6B67-64E0D804AC31}"/>
                  </a:ext>
                </a:extLst>
              </p:cNvPr>
              <p:cNvSpPr/>
              <p:nvPr/>
            </p:nvSpPr>
            <p:spPr>
              <a:xfrm>
                <a:off x="5256123" y="3284296"/>
                <a:ext cx="94132" cy="214252"/>
              </a:xfrm>
              <a:custGeom>
                <a:avLst/>
                <a:gdLst>
                  <a:gd name="connsiteX0" fmla="*/ 28987 w 94132"/>
                  <a:gd name="connsiteY0" fmla="*/ 210838 h 214252"/>
                  <a:gd name="connsiteX1" fmla="*/ 65146 w 94132"/>
                  <a:gd name="connsiteY1" fmla="*/ 189937 h 214252"/>
                  <a:gd name="connsiteX2" fmla="*/ 94133 w 94132"/>
                  <a:gd name="connsiteY2" fmla="*/ 134555 h 214252"/>
                  <a:gd name="connsiteX3" fmla="*/ 94133 w 94132"/>
                  <a:gd name="connsiteY3" fmla="*/ 25318 h 214252"/>
                  <a:gd name="connsiteX4" fmla="*/ 65146 w 94132"/>
                  <a:gd name="connsiteY4" fmla="*/ 3501 h 214252"/>
                  <a:gd name="connsiteX5" fmla="*/ 28987 w 94132"/>
                  <a:gd name="connsiteY5" fmla="*/ 24403 h 214252"/>
                  <a:gd name="connsiteX6" fmla="*/ 0 w 94132"/>
                  <a:gd name="connsiteY6" fmla="*/ 79784 h 214252"/>
                  <a:gd name="connsiteX7" fmla="*/ 0 w 94132"/>
                  <a:gd name="connsiteY7" fmla="*/ 189021 h 214252"/>
                  <a:gd name="connsiteX8" fmla="*/ 28987 w 94132"/>
                  <a:gd name="connsiteY8" fmla="*/ 210838 h 2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132" h="214252">
                    <a:moveTo>
                      <a:pt x="28987" y="210838"/>
                    </a:moveTo>
                    <a:lnTo>
                      <a:pt x="65146" y="189937"/>
                    </a:lnTo>
                    <a:cubicBezTo>
                      <a:pt x="81013" y="180783"/>
                      <a:pt x="94133" y="155915"/>
                      <a:pt x="94133" y="134555"/>
                    </a:cubicBezTo>
                    <a:lnTo>
                      <a:pt x="94133" y="25318"/>
                    </a:lnTo>
                    <a:cubicBezTo>
                      <a:pt x="94133" y="4111"/>
                      <a:pt x="81165" y="-5805"/>
                      <a:pt x="65146" y="3501"/>
                    </a:cubicBezTo>
                    <a:lnTo>
                      <a:pt x="28987" y="24403"/>
                    </a:lnTo>
                    <a:cubicBezTo>
                      <a:pt x="13120" y="33557"/>
                      <a:pt x="0" y="58425"/>
                      <a:pt x="0" y="79784"/>
                    </a:cubicBezTo>
                    <a:lnTo>
                      <a:pt x="0" y="189021"/>
                    </a:lnTo>
                    <a:cubicBezTo>
                      <a:pt x="0" y="210075"/>
                      <a:pt x="12968" y="219992"/>
                      <a:pt x="28987" y="2108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080000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3" name="Forma Livre: Forma 342">
                <a:extLst>
                  <a:ext uri="{FF2B5EF4-FFF2-40B4-BE49-F238E27FC236}">
                    <a16:creationId xmlns:a16="http://schemas.microsoft.com/office/drawing/2014/main" id="{DBFD2947-F584-2C5A-9244-C2F711214569}"/>
                  </a:ext>
                </a:extLst>
              </p:cNvPr>
              <p:cNvSpPr/>
              <p:nvPr/>
            </p:nvSpPr>
            <p:spPr>
              <a:xfrm>
                <a:off x="5256123" y="3284402"/>
                <a:ext cx="87725" cy="214088"/>
              </a:xfrm>
              <a:custGeom>
                <a:avLst/>
                <a:gdLst>
                  <a:gd name="connsiteX0" fmla="*/ 28987 w 87725"/>
                  <a:gd name="connsiteY0" fmla="*/ 24297 h 214088"/>
                  <a:gd name="connsiteX1" fmla="*/ 65146 w 87725"/>
                  <a:gd name="connsiteY1" fmla="*/ 3395 h 214088"/>
                  <a:gd name="connsiteX2" fmla="*/ 87725 w 87725"/>
                  <a:gd name="connsiteY2" fmla="*/ 5226 h 214088"/>
                  <a:gd name="connsiteX3" fmla="*/ 75062 w 87725"/>
                  <a:gd name="connsiteY3" fmla="*/ 8430 h 214088"/>
                  <a:gd name="connsiteX4" fmla="*/ 38904 w 87725"/>
                  <a:gd name="connsiteY4" fmla="*/ 29331 h 214088"/>
                  <a:gd name="connsiteX5" fmla="*/ 9917 w 87725"/>
                  <a:gd name="connsiteY5" fmla="*/ 84713 h 214088"/>
                  <a:gd name="connsiteX6" fmla="*/ 9917 w 87725"/>
                  <a:gd name="connsiteY6" fmla="*/ 193950 h 214088"/>
                  <a:gd name="connsiteX7" fmla="*/ 16324 w 87725"/>
                  <a:gd name="connsiteY7" fmla="*/ 214089 h 214088"/>
                  <a:gd name="connsiteX8" fmla="*/ 0 w 87725"/>
                  <a:gd name="connsiteY8" fmla="*/ 188915 h 214088"/>
                  <a:gd name="connsiteX9" fmla="*/ 0 w 87725"/>
                  <a:gd name="connsiteY9" fmla="*/ 79678 h 214088"/>
                  <a:gd name="connsiteX10" fmla="*/ 28987 w 87725"/>
                  <a:gd name="connsiteY10" fmla="*/ 24297 h 21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725" h="214088">
                    <a:moveTo>
                      <a:pt x="28987" y="24297"/>
                    </a:moveTo>
                    <a:lnTo>
                      <a:pt x="65146" y="3395"/>
                    </a:lnTo>
                    <a:cubicBezTo>
                      <a:pt x="74300" y="-1945"/>
                      <a:pt x="82386" y="-724"/>
                      <a:pt x="87725" y="5226"/>
                    </a:cubicBezTo>
                    <a:cubicBezTo>
                      <a:pt x="83911" y="4921"/>
                      <a:pt x="79639" y="5836"/>
                      <a:pt x="75062" y="8430"/>
                    </a:cubicBezTo>
                    <a:lnTo>
                      <a:pt x="38904" y="29331"/>
                    </a:lnTo>
                    <a:cubicBezTo>
                      <a:pt x="23037" y="38485"/>
                      <a:pt x="9917" y="63353"/>
                      <a:pt x="9917" y="84713"/>
                    </a:cubicBezTo>
                    <a:lnTo>
                      <a:pt x="9917" y="193950"/>
                    </a:lnTo>
                    <a:cubicBezTo>
                      <a:pt x="9917" y="202952"/>
                      <a:pt x="12358" y="209817"/>
                      <a:pt x="16324" y="214089"/>
                    </a:cubicBezTo>
                    <a:cubicBezTo>
                      <a:pt x="6713" y="213326"/>
                      <a:pt x="0" y="204172"/>
                      <a:pt x="0" y="188915"/>
                    </a:cubicBezTo>
                    <a:lnTo>
                      <a:pt x="0" y="79678"/>
                    </a:lnTo>
                    <a:cubicBezTo>
                      <a:pt x="0" y="58319"/>
                      <a:pt x="12968" y="33451"/>
                      <a:pt x="28987" y="242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4" name="Forma Livre: Forma 343">
                <a:extLst>
                  <a:ext uri="{FF2B5EF4-FFF2-40B4-BE49-F238E27FC236}">
                    <a16:creationId xmlns:a16="http://schemas.microsoft.com/office/drawing/2014/main" id="{B33CB3C3-E998-4C08-DB0D-FF4CF2A4EEB6}"/>
                  </a:ext>
                </a:extLst>
              </p:cNvPr>
              <p:cNvSpPr/>
              <p:nvPr/>
            </p:nvSpPr>
            <p:spPr>
              <a:xfrm>
                <a:off x="5115915" y="3923540"/>
                <a:ext cx="205201" cy="250818"/>
              </a:xfrm>
              <a:custGeom>
                <a:avLst/>
                <a:gdLst>
                  <a:gd name="connsiteX0" fmla="*/ 205201 w 205201"/>
                  <a:gd name="connsiteY0" fmla="*/ 136089 h 250818"/>
                  <a:gd name="connsiteX1" fmla="*/ 205201 w 205201"/>
                  <a:gd name="connsiteY1" fmla="*/ 250818 h 250818"/>
                  <a:gd name="connsiteX2" fmla="*/ 12510 w 205201"/>
                  <a:gd name="connsiteY2" fmla="*/ 129223 h 250818"/>
                  <a:gd name="connsiteX3" fmla="*/ 0 w 205201"/>
                  <a:gd name="connsiteY3" fmla="*/ 106491 h 250818"/>
                  <a:gd name="connsiteX4" fmla="*/ 0 w 205201"/>
                  <a:gd name="connsiteY4" fmla="*/ 0 h 250818"/>
                  <a:gd name="connsiteX5" fmla="*/ 205201 w 205201"/>
                  <a:gd name="connsiteY5" fmla="*/ 136089 h 25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201" h="250818">
                    <a:moveTo>
                      <a:pt x="205201" y="136089"/>
                    </a:moveTo>
                    <a:lnTo>
                      <a:pt x="205201" y="250818"/>
                    </a:lnTo>
                    <a:lnTo>
                      <a:pt x="12510" y="129223"/>
                    </a:lnTo>
                    <a:cubicBezTo>
                      <a:pt x="4730" y="124341"/>
                      <a:pt x="0" y="115798"/>
                      <a:pt x="0" y="106491"/>
                    </a:cubicBezTo>
                    <a:lnTo>
                      <a:pt x="0" y="0"/>
                    </a:lnTo>
                    <a:lnTo>
                      <a:pt x="205201" y="136089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417136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5" name="Forma Livre: Forma 344">
                <a:extLst>
                  <a:ext uri="{FF2B5EF4-FFF2-40B4-BE49-F238E27FC236}">
                    <a16:creationId xmlns:a16="http://schemas.microsoft.com/office/drawing/2014/main" id="{14D49B3C-22B7-53BA-8FA6-58E142EA5D51}"/>
                  </a:ext>
                </a:extLst>
              </p:cNvPr>
              <p:cNvSpPr/>
              <p:nvPr/>
            </p:nvSpPr>
            <p:spPr>
              <a:xfrm>
                <a:off x="5115467" y="3888755"/>
                <a:ext cx="236314" cy="170873"/>
              </a:xfrm>
              <a:custGeom>
                <a:avLst/>
                <a:gdLst>
                  <a:gd name="connsiteX0" fmla="*/ 45760 w 236314"/>
                  <a:gd name="connsiteY0" fmla="*/ 33412 h 170873"/>
                  <a:gd name="connsiteX1" fmla="*/ 45760 w 236314"/>
                  <a:gd name="connsiteY1" fmla="*/ 0 h 170873"/>
                  <a:gd name="connsiteX2" fmla="*/ 31266 w 236314"/>
                  <a:gd name="connsiteY2" fmla="*/ 8086 h 170873"/>
                  <a:gd name="connsiteX3" fmla="*/ 30350 w 236314"/>
                  <a:gd name="connsiteY3" fmla="*/ 64383 h 170873"/>
                  <a:gd name="connsiteX4" fmla="*/ 205649 w 236314"/>
                  <a:gd name="connsiteY4" fmla="*/ 170874 h 170873"/>
                  <a:gd name="connsiteX5" fmla="*/ 236315 w 236314"/>
                  <a:gd name="connsiteY5" fmla="*/ 151041 h 170873"/>
                  <a:gd name="connsiteX6" fmla="*/ 45760 w 236314"/>
                  <a:gd name="connsiteY6" fmla="*/ 33412 h 1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14" h="170873">
                    <a:moveTo>
                      <a:pt x="45760" y="33412"/>
                    </a:moveTo>
                    <a:lnTo>
                      <a:pt x="45760" y="0"/>
                    </a:lnTo>
                    <a:cubicBezTo>
                      <a:pt x="45760" y="0"/>
                      <a:pt x="41335" y="3051"/>
                      <a:pt x="31266" y="8086"/>
                    </a:cubicBezTo>
                    <a:cubicBezTo>
                      <a:pt x="-17098" y="32039"/>
                      <a:pt x="-2909" y="44244"/>
                      <a:pt x="30350" y="64383"/>
                    </a:cubicBezTo>
                    <a:cubicBezTo>
                      <a:pt x="50947" y="76893"/>
                      <a:pt x="205649" y="170874"/>
                      <a:pt x="205649" y="170874"/>
                    </a:cubicBezTo>
                    <a:lnTo>
                      <a:pt x="236315" y="151041"/>
                    </a:lnTo>
                    <a:lnTo>
                      <a:pt x="45760" y="33412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9417858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6" name="Forma Livre: Forma 345">
                <a:extLst>
                  <a:ext uri="{FF2B5EF4-FFF2-40B4-BE49-F238E27FC236}">
                    <a16:creationId xmlns:a16="http://schemas.microsoft.com/office/drawing/2014/main" id="{BBB06892-6E0D-4B89-2014-75BBF019DC5F}"/>
                  </a:ext>
                </a:extLst>
              </p:cNvPr>
              <p:cNvSpPr/>
              <p:nvPr/>
            </p:nvSpPr>
            <p:spPr>
              <a:xfrm>
                <a:off x="5251088" y="3867396"/>
                <a:ext cx="122815" cy="294757"/>
              </a:xfrm>
              <a:custGeom>
                <a:avLst/>
                <a:gdLst>
                  <a:gd name="connsiteX0" fmla="*/ 0 w 122815"/>
                  <a:gd name="connsiteY0" fmla="*/ 68502 h 294757"/>
                  <a:gd name="connsiteX1" fmla="*/ 0 w 122815"/>
                  <a:gd name="connsiteY1" fmla="*/ 294757 h 294757"/>
                  <a:gd name="connsiteX2" fmla="*/ 122816 w 122815"/>
                  <a:gd name="connsiteY2" fmla="*/ 225798 h 294757"/>
                  <a:gd name="connsiteX3" fmla="*/ 114577 w 122815"/>
                  <a:gd name="connsiteY3" fmla="*/ 0 h 294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815" h="294757">
                    <a:moveTo>
                      <a:pt x="0" y="68502"/>
                    </a:moveTo>
                    <a:lnTo>
                      <a:pt x="0" y="294757"/>
                    </a:lnTo>
                    <a:lnTo>
                      <a:pt x="122816" y="225798"/>
                    </a:lnTo>
                    <a:lnTo>
                      <a:pt x="114577" y="0"/>
                    </a:lnTo>
                    <a:close/>
                  </a:path>
                </a:pathLst>
              </a:custGeom>
              <a:solidFill>
                <a:srgbClr val="A4ABDE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47" name="Gráfico 3">
                <a:extLst>
                  <a:ext uri="{FF2B5EF4-FFF2-40B4-BE49-F238E27FC236}">
                    <a16:creationId xmlns:a16="http://schemas.microsoft.com/office/drawing/2014/main" id="{514B223F-06D7-8962-2D05-2349A0F01BC9}"/>
                  </a:ext>
                </a:extLst>
              </p:cNvPr>
              <p:cNvGrpSpPr/>
              <p:nvPr/>
            </p:nvGrpSpPr>
            <p:grpSpPr>
              <a:xfrm>
                <a:off x="5256276" y="3875193"/>
                <a:ext cx="541762" cy="611456"/>
                <a:chOff x="5256276" y="3875193"/>
                <a:chExt cx="541762" cy="611456"/>
              </a:xfrm>
            </p:grpSpPr>
            <p:sp>
              <p:nvSpPr>
                <p:cNvPr id="363" name="Forma Livre: Forma 362">
                  <a:extLst>
                    <a:ext uri="{FF2B5EF4-FFF2-40B4-BE49-F238E27FC236}">
                      <a16:creationId xmlns:a16="http://schemas.microsoft.com/office/drawing/2014/main" id="{C87DE483-8A82-24DA-FF86-255B472885D4}"/>
                    </a:ext>
                  </a:extLst>
                </p:cNvPr>
                <p:cNvSpPr/>
                <p:nvPr/>
              </p:nvSpPr>
              <p:spPr>
                <a:xfrm>
                  <a:off x="5306148" y="3875193"/>
                  <a:ext cx="491889" cy="599784"/>
                </a:xfrm>
                <a:custGeom>
                  <a:avLst/>
                  <a:gdLst>
                    <a:gd name="connsiteX0" fmla="*/ 491890 w 491889"/>
                    <a:gd name="connsiteY0" fmla="*/ 394824 h 599784"/>
                    <a:gd name="connsiteX1" fmla="*/ 432389 w 491889"/>
                    <a:gd name="connsiteY1" fmla="*/ 529388 h 599784"/>
                    <a:gd name="connsiteX2" fmla="*/ 320101 w 491889"/>
                    <a:gd name="connsiteY2" fmla="*/ 594533 h 599784"/>
                    <a:gd name="connsiteX3" fmla="*/ 248089 w 491889"/>
                    <a:gd name="connsiteY3" fmla="*/ 533812 h 599784"/>
                    <a:gd name="connsiteX4" fmla="*/ 36023 w 491889"/>
                    <a:gd name="connsiteY4" fmla="*/ 168111 h 599784"/>
                    <a:gd name="connsiteX5" fmla="*/ 12222 w 491889"/>
                    <a:gd name="connsiteY5" fmla="*/ 79012 h 599784"/>
                    <a:gd name="connsiteX6" fmla="*/ 131681 w 491889"/>
                    <a:gd name="connsiteY6" fmla="*/ 12799 h 599784"/>
                    <a:gd name="connsiteX7" fmla="*/ 279671 w 491889"/>
                    <a:gd name="connsiteY7" fmla="*/ 29124 h 599784"/>
                    <a:gd name="connsiteX8" fmla="*/ 491890 w 491889"/>
                    <a:gd name="connsiteY8" fmla="*/ 394824 h 599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1889" h="599784">
                      <a:moveTo>
                        <a:pt x="491890" y="394824"/>
                      </a:moveTo>
                      <a:cubicBezTo>
                        <a:pt x="491890" y="460428"/>
                        <a:pt x="469310" y="506960"/>
                        <a:pt x="432389" y="529388"/>
                      </a:cubicBezTo>
                      <a:cubicBezTo>
                        <a:pt x="431321" y="529998"/>
                        <a:pt x="321321" y="593771"/>
                        <a:pt x="320101" y="594533"/>
                      </a:cubicBezTo>
                      <a:cubicBezTo>
                        <a:pt x="281807" y="615892"/>
                        <a:pt x="306217" y="567376"/>
                        <a:pt x="248089" y="533812"/>
                      </a:cubicBezTo>
                      <a:cubicBezTo>
                        <a:pt x="131071" y="466225"/>
                        <a:pt x="36023" y="302522"/>
                        <a:pt x="36023" y="168111"/>
                      </a:cubicBezTo>
                      <a:cubicBezTo>
                        <a:pt x="36023" y="101745"/>
                        <a:pt x="-25461" y="101135"/>
                        <a:pt x="12222" y="79012"/>
                      </a:cubicBezTo>
                      <a:cubicBezTo>
                        <a:pt x="13290" y="78403"/>
                        <a:pt x="130614" y="13409"/>
                        <a:pt x="131681" y="12799"/>
                      </a:cubicBezTo>
                      <a:cubicBezTo>
                        <a:pt x="169823" y="-7950"/>
                        <a:pt x="222153" y="-4136"/>
                        <a:pt x="279671" y="29124"/>
                      </a:cubicBezTo>
                      <a:cubicBezTo>
                        <a:pt x="396994" y="96710"/>
                        <a:pt x="491890" y="260414"/>
                        <a:pt x="491890" y="394824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4" name="Forma Livre: Forma 363">
                  <a:extLst>
                    <a:ext uri="{FF2B5EF4-FFF2-40B4-BE49-F238E27FC236}">
                      <a16:creationId xmlns:a16="http://schemas.microsoft.com/office/drawing/2014/main" id="{E0923E2D-5303-ED19-C199-2366A5AB889B}"/>
                    </a:ext>
                  </a:extLst>
                </p:cNvPr>
                <p:cNvSpPr/>
                <p:nvPr/>
              </p:nvSpPr>
              <p:spPr>
                <a:xfrm>
                  <a:off x="5256276" y="3941859"/>
                  <a:ext cx="424133" cy="544790"/>
                </a:xfrm>
                <a:custGeom>
                  <a:avLst/>
                  <a:gdLst>
                    <a:gd name="connsiteX0" fmla="*/ 424134 w 424133"/>
                    <a:gd name="connsiteY0" fmla="*/ 394829 h 544790"/>
                    <a:gd name="connsiteX1" fmla="*/ 212067 w 424133"/>
                    <a:gd name="connsiteY1" fmla="*/ 515662 h 544790"/>
                    <a:gd name="connsiteX2" fmla="*/ 0 w 424133"/>
                    <a:gd name="connsiteY2" fmla="*/ 149961 h 544790"/>
                    <a:gd name="connsiteX3" fmla="*/ 212067 w 424133"/>
                    <a:gd name="connsiteY3" fmla="*/ 29128 h 544790"/>
                    <a:gd name="connsiteX4" fmla="*/ 424134 w 424133"/>
                    <a:gd name="connsiteY4" fmla="*/ 394829 h 544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133" h="544790">
                      <a:moveTo>
                        <a:pt x="424134" y="394829"/>
                      </a:moveTo>
                      <a:cubicBezTo>
                        <a:pt x="424134" y="529240"/>
                        <a:pt x="329238" y="583248"/>
                        <a:pt x="212067" y="515662"/>
                      </a:cubicBezTo>
                      <a:cubicBezTo>
                        <a:pt x="95049" y="448075"/>
                        <a:pt x="0" y="284372"/>
                        <a:pt x="0" y="149961"/>
                      </a:cubicBezTo>
                      <a:cubicBezTo>
                        <a:pt x="0" y="15550"/>
                        <a:pt x="94896" y="-38458"/>
                        <a:pt x="212067" y="29128"/>
                      </a:cubicBezTo>
                      <a:cubicBezTo>
                        <a:pt x="329238" y="96868"/>
                        <a:pt x="424134" y="260571"/>
                        <a:pt x="424134" y="394829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5" name="Forma Livre: Forma 364">
                  <a:extLst>
                    <a:ext uri="{FF2B5EF4-FFF2-40B4-BE49-F238E27FC236}">
                      <a16:creationId xmlns:a16="http://schemas.microsoft.com/office/drawing/2014/main" id="{9864DA14-F012-32BE-2F41-A598631A6A17}"/>
                    </a:ext>
                  </a:extLst>
                </p:cNvPr>
                <p:cNvSpPr/>
                <p:nvPr/>
              </p:nvSpPr>
              <p:spPr>
                <a:xfrm>
                  <a:off x="5317455" y="4020318"/>
                  <a:ext cx="302080" cy="388177"/>
                </a:xfrm>
                <a:custGeom>
                  <a:avLst/>
                  <a:gdLst>
                    <a:gd name="connsiteX0" fmla="*/ 302081 w 302080"/>
                    <a:gd name="connsiteY0" fmla="*/ 281280 h 388177"/>
                    <a:gd name="connsiteX1" fmla="*/ 151040 w 302080"/>
                    <a:gd name="connsiteY1" fmla="*/ 367480 h 388177"/>
                    <a:gd name="connsiteX2" fmla="*/ 0 w 302080"/>
                    <a:gd name="connsiteY2" fmla="*/ 106897 h 388177"/>
                    <a:gd name="connsiteX3" fmla="*/ 151040 w 302080"/>
                    <a:gd name="connsiteY3" fmla="*/ 20697 h 388177"/>
                    <a:gd name="connsiteX4" fmla="*/ 302081 w 302080"/>
                    <a:gd name="connsiteY4" fmla="*/ 281280 h 388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2080" h="388177">
                      <a:moveTo>
                        <a:pt x="302081" y="281280"/>
                      </a:moveTo>
                      <a:cubicBezTo>
                        <a:pt x="302081" y="377092"/>
                        <a:pt x="234494" y="415538"/>
                        <a:pt x="151040" y="367480"/>
                      </a:cubicBezTo>
                      <a:cubicBezTo>
                        <a:pt x="67587" y="319269"/>
                        <a:pt x="0" y="202708"/>
                        <a:pt x="0" y="106897"/>
                      </a:cubicBezTo>
                      <a:cubicBezTo>
                        <a:pt x="0" y="11086"/>
                        <a:pt x="67587" y="-27361"/>
                        <a:pt x="151040" y="20697"/>
                      </a:cubicBezTo>
                      <a:cubicBezTo>
                        <a:pt x="234341" y="68908"/>
                        <a:pt x="302081" y="185469"/>
                        <a:pt x="302081" y="2812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6" name="Forma Livre: Forma 365">
                  <a:extLst>
                    <a:ext uri="{FF2B5EF4-FFF2-40B4-BE49-F238E27FC236}">
                      <a16:creationId xmlns:a16="http://schemas.microsoft.com/office/drawing/2014/main" id="{D0F3D8C0-7363-531E-CF03-D3652F8AA2DD}"/>
                    </a:ext>
                  </a:extLst>
                </p:cNvPr>
                <p:cNvSpPr/>
                <p:nvPr/>
              </p:nvSpPr>
              <p:spPr>
                <a:xfrm>
                  <a:off x="5353765" y="4025857"/>
                  <a:ext cx="265769" cy="362178"/>
                </a:xfrm>
                <a:custGeom>
                  <a:avLst/>
                  <a:gdLst>
                    <a:gd name="connsiteX0" fmla="*/ 265770 w 265769"/>
                    <a:gd name="connsiteY0" fmla="*/ 275742 h 362178"/>
                    <a:gd name="connsiteX1" fmla="*/ 246699 w 265769"/>
                    <a:gd name="connsiteY1" fmla="*/ 349126 h 362178"/>
                    <a:gd name="connsiteX2" fmla="*/ 140971 w 265769"/>
                    <a:gd name="connsiteY2" fmla="*/ 342871 h 362178"/>
                    <a:gd name="connsiteX3" fmla="*/ 0 w 265769"/>
                    <a:gd name="connsiteY3" fmla="*/ 99681 h 362178"/>
                    <a:gd name="connsiteX4" fmla="*/ 80555 w 265769"/>
                    <a:gd name="connsiteY4" fmla="*/ 55 h 362178"/>
                    <a:gd name="connsiteX5" fmla="*/ 114729 w 265769"/>
                    <a:gd name="connsiteY5" fmla="*/ 15312 h 362178"/>
                    <a:gd name="connsiteX6" fmla="*/ 265770 w 265769"/>
                    <a:gd name="connsiteY6" fmla="*/ 275742 h 362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769" h="362178">
                      <a:moveTo>
                        <a:pt x="265770" y="275742"/>
                      </a:moveTo>
                      <a:cubicBezTo>
                        <a:pt x="265770" y="306407"/>
                        <a:pt x="258752" y="331123"/>
                        <a:pt x="246699" y="349126"/>
                      </a:cubicBezTo>
                      <a:cubicBezTo>
                        <a:pt x="220915" y="367739"/>
                        <a:pt x="183079" y="367129"/>
                        <a:pt x="140971" y="342871"/>
                      </a:cubicBezTo>
                      <a:cubicBezTo>
                        <a:pt x="63162" y="297864"/>
                        <a:pt x="0" y="189084"/>
                        <a:pt x="0" y="99681"/>
                      </a:cubicBezTo>
                      <a:cubicBezTo>
                        <a:pt x="0" y="35145"/>
                        <a:pt x="32954" y="-1623"/>
                        <a:pt x="80555" y="55"/>
                      </a:cubicBezTo>
                      <a:cubicBezTo>
                        <a:pt x="91540" y="3412"/>
                        <a:pt x="102982" y="8446"/>
                        <a:pt x="114729" y="15312"/>
                      </a:cubicBezTo>
                      <a:cubicBezTo>
                        <a:pt x="198030" y="63370"/>
                        <a:pt x="265770" y="179931"/>
                        <a:pt x="265770" y="2757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7" name="Forma Livre: Forma 366">
                  <a:extLst>
                    <a:ext uri="{FF2B5EF4-FFF2-40B4-BE49-F238E27FC236}">
                      <a16:creationId xmlns:a16="http://schemas.microsoft.com/office/drawing/2014/main" id="{6449D896-A0AE-E021-6BFF-693DA7E35EA4}"/>
                    </a:ext>
                  </a:extLst>
                </p:cNvPr>
                <p:cNvSpPr/>
                <p:nvPr/>
              </p:nvSpPr>
              <p:spPr>
                <a:xfrm>
                  <a:off x="5317302" y="4022250"/>
                  <a:ext cx="258599" cy="386146"/>
                </a:xfrm>
                <a:custGeom>
                  <a:avLst/>
                  <a:gdLst>
                    <a:gd name="connsiteX0" fmla="*/ 64841 w 258599"/>
                    <a:gd name="connsiteY0" fmla="*/ 0 h 386146"/>
                    <a:gd name="connsiteX1" fmla="*/ 21207 w 258599"/>
                    <a:gd name="connsiteY1" fmla="*/ 96574 h 386146"/>
                    <a:gd name="connsiteX2" fmla="*/ 172247 w 258599"/>
                    <a:gd name="connsiteY2" fmla="*/ 357157 h 386146"/>
                    <a:gd name="connsiteX3" fmla="*/ 258600 w 258599"/>
                    <a:gd name="connsiteY3" fmla="*/ 375922 h 386146"/>
                    <a:gd name="connsiteX4" fmla="*/ 151040 w 258599"/>
                    <a:gd name="connsiteY4" fmla="*/ 365395 h 386146"/>
                    <a:gd name="connsiteX5" fmla="*/ 0 w 258599"/>
                    <a:gd name="connsiteY5" fmla="*/ 104813 h 386146"/>
                    <a:gd name="connsiteX6" fmla="*/ 64841 w 258599"/>
                    <a:gd name="connsiteY6" fmla="*/ 0 h 386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8599" h="386146">
                      <a:moveTo>
                        <a:pt x="64841" y="0"/>
                      </a:moveTo>
                      <a:cubicBezTo>
                        <a:pt x="37837" y="15714"/>
                        <a:pt x="21207" y="49126"/>
                        <a:pt x="21207" y="96574"/>
                      </a:cubicBezTo>
                      <a:cubicBezTo>
                        <a:pt x="21207" y="192386"/>
                        <a:pt x="88794" y="308946"/>
                        <a:pt x="172247" y="357157"/>
                      </a:cubicBezTo>
                      <a:cubicBezTo>
                        <a:pt x="204286" y="375617"/>
                        <a:pt x="234036" y="381262"/>
                        <a:pt x="258600" y="375922"/>
                      </a:cubicBezTo>
                      <a:cubicBezTo>
                        <a:pt x="231137" y="391942"/>
                        <a:pt x="193149" y="389653"/>
                        <a:pt x="151040" y="365395"/>
                      </a:cubicBezTo>
                      <a:cubicBezTo>
                        <a:pt x="67587" y="317184"/>
                        <a:pt x="0" y="200624"/>
                        <a:pt x="0" y="104813"/>
                      </a:cubicBezTo>
                      <a:cubicBezTo>
                        <a:pt x="0" y="45922"/>
                        <a:pt x="25631" y="8849"/>
                        <a:pt x="64841" y="0"/>
                      </a:cubicBezTo>
                      <a:close/>
                    </a:path>
                  </a:pathLst>
                </a:custGeom>
                <a:solidFill>
                  <a:srgbClr val="AFB6E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8" name="Forma Livre: Forma 367">
                  <a:extLst>
                    <a:ext uri="{FF2B5EF4-FFF2-40B4-BE49-F238E27FC236}">
                      <a16:creationId xmlns:a16="http://schemas.microsoft.com/office/drawing/2014/main" id="{52C3BB0E-FC1F-80F3-C16C-D9D0A8B8BA23}"/>
                    </a:ext>
                  </a:extLst>
                </p:cNvPr>
                <p:cNvSpPr/>
                <p:nvPr/>
              </p:nvSpPr>
              <p:spPr>
                <a:xfrm>
                  <a:off x="5446983" y="4164408"/>
                  <a:ext cx="79029" cy="101523"/>
                </a:xfrm>
                <a:custGeom>
                  <a:avLst/>
                  <a:gdLst>
                    <a:gd name="connsiteX0" fmla="*/ 79030 w 79029"/>
                    <a:gd name="connsiteY0" fmla="*/ 73570 h 101523"/>
                    <a:gd name="connsiteX1" fmla="*/ 39515 w 79029"/>
                    <a:gd name="connsiteY1" fmla="*/ 96150 h 101523"/>
                    <a:gd name="connsiteX2" fmla="*/ 0 w 79029"/>
                    <a:gd name="connsiteY2" fmla="*/ 27953 h 101523"/>
                    <a:gd name="connsiteX3" fmla="*/ 39515 w 79029"/>
                    <a:gd name="connsiteY3" fmla="*/ 5373 h 101523"/>
                    <a:gd name="connsiteX4" fmla="*/ 79030 w 79029"/>
                    <a:gd name="connsiteY4" fmla="*/ 73570 h 101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029" h="101523">
                      <a:moveTo>
                        <a:pt x="79030" y="73570"/>
                      </a:moveTo>
                      <a:cubicBezTo>
                        <a:pt x="79030" y="98591"/>
                        <a:pt x="61332" y="108660"/>
                        <a:pt x="39515" y="96150"/>
                      </a:cubicBezTo>
                      <a:cubicBezTo>
                        <a:pt x="17698" y="83487"/>
                        <a:pt x="0" y="52974"/>
                        <a:pt x="0" y="27953"/>
                      </a:cubicBezTo>
                      <a:cubicBezTo>
                        <a:pt x="0" y="2932"/>
                        <a:pt x="17698" y="-7137"/>
                        <a:pt x="39515" y="5373"/>
                      </a:cubicBezTo>
                      <a:cubicBezTo>
                        <a:pt x="61332" y="18037"/>
                        <a:pt x="79030" y="48550"/>
                        <a:pt x="79030" y="73570"/>
                      </a:cubicBezTo>
                      <a:close/>
                    </a:path>
                  </a:pathLst>
                </a:custGeom>
                <a:solidFill>
                  <a:srgbClr val="EEEBF2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9" name="Forma Livre: Forma 368">
                  <a:extLst>
                    <a:ext uri="{FF2B5EF4-FFF2-40B4-BE49-F238E27FC236}">
                      <a16:creationId xmlns:a16="http://schemas.microsoft.com/office/drawing/2014/main" id="{899AE55F-0622-B2FC-1961-3982DE0A7E10}"/>
                    </a:ext>
                  </a:extLst>
                </p:cNvPr>
                <p:cNvSpPr/>
                <p:nvPr/>
              </p:nvSpPr>
              <p:spPr>
                <a:xfrm>
                  <a:off x="5333474" y="3936891"/>
                  <a:ext cx="357157" cy="540463"/>
                </a:xfrm>
                <a:custGeom>
                  <a:avLst/>
                  <a:gdLst>
                    <a:gd name="connsiteX0" fmla="*/ 145090 w 357157"/>
                    <a:gd name="connsiteY0" fmla="*/ 29062 h 540463"/>
                    <a:gd name="connsiteX1" fmla="*/ 0 w 357157"/>
                    <a:gd name="connsiteY1" fmla="*/ 11212 h 540463"/>
                    <a:gd name="connsiteX2" fmla="*/ 126782 w 357157"/>
                    <a:gd name="connsiteY2" fmla="*/ 36080 h 540463"/>
                    <a:gd name="connsiteX3" fmla="*/ 338849 w 357157"/>
                    <a:gd name="connsiteY3" fmla="*/ 401781 h 540463"/>
                    <a:gd name="connsiteX4" fmla="*/ 271873 w 357157"/>
                    <a:gd name="connsiteY4" fmla="*/ 540463 h 540463"/>
                    <a:gd name="connsiteX5" fmla="*/ 357157 w 357157"/>
                    <a:gd name="connsiteY5" fmla="*/ 394610 h 540463"/>
                    <a:gd name="connsiteX6" fmla="*/ 145090 w 357157"/>
                    <a:gd name="connsiteY6" fmla="*/ 29062 h 540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7157" h="540463">
                      <a:moveTo>
                        <a:pt x="145090" y="29062"/>
                      </a:moveTo>
                      <a:cubicBezTo>
                        <a:pt x="88946" y="-3282"/>
                        <a:pt x="37989" y="-7707"/>
                        <a:pt x="0" y="11212"/>
                      </a:cubicBezTo>
                      <a:cubicBezTo>
                        <a:pt x="35395" y="1295"/>
                        <a:pt x="79182" y="8770"/>
                        <a:pt x="126782" y="36080"/>
                      </a:cubicBezTo>
                      <a:cubicBezTo>
                        <a:pt x="243801" y="103667"/>
                        <a:pt x="338849" y="267370"/>
                        <a:pt x="338849" y="401781"/>
                      </a:cubicBezTo>
                      <a:cubicBezTo>
                        <a:pt x="338849" y="471808"/>
                        <a:pt x="313066" y="519867"/>
                        <a:pt x="271873" y="540463"/>
                      </a:cubicBezTo>
                      <a:cubicBezTo>
                        <a:pt x="323593" y="525969"/>
                        <a:pt x="357157" y="474554"/>
                        <a:pt x="357157" y="394610"/>
                      </a:cubicBezTo>
                      <a:cubicBezTo>
                        <a:pt x="357157" y="260352"/>
                        <a:pt x="262109" y="96649"/>
                        <a:pt x="145090" y="290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0" name="Forma Livre: Forma 369">
                  <a:extLst>
                    <a:ext uri="{FF2B5EF4-FFF2-40B4-BE49-F238E27FC236}">
                      <a16:creationId xmlns:a16="http://schemas.microsoft.com/office/drawing/2014/main" id="{D0055F9F-B162-5DA3-73D2-A0F8F5B56911}"/>
                    </a:ext>
                  </a:extLst>
                </p:cNvPr>
                <p:cNvSpPr/>
                <p:nvPr/>
              </p:nvSpPr>
              <p:spPr>
                <a:xfrm>
                  <a:off x="5369480" y="4063278"/>
                  <a:ext cx="240749" cy="296461"/>
                </a:xfrm>
                <a:custGeom>
                  <a:avLst/>
                  <a:gdLst>
                    <a:gd name="connsiteX0" fmla="*/ 100694 w 240749"/>
                    <a:gd name="connsiteY0" fmla="*/ 21372 h 296461"/>
                    <a:gd name="connsiteX1" fmla="*/ 120374 w 240749"/>
                    <a:gd name="connsiteY1" fmla="*/ 55394 h 296461"/>
                    <a:gd name="connsiteX2" fmla="*/ 140055 w 240749"/>
                    <a:gd name="connsiteY2" fmla="*/ 44104 h 296461"/>
                    <a:gd name="connsiteX3" fmla="*/ 120374 w 240749"/>
                    <a:gd name="connsiteY3" fmla="*/ 10082 h 296461"/>
                    <a:gd name="connsiteX4" fmla="*/ 100694 w 240749"/>
                    <a:gd name="connsiteY4" fmla="*/ 21372 h 296461"/>
                    <a:gd name="connsiteX5" fmla="*/ 100694 w 240749"/>
                    <a:gd name="connsiteY5" fmla="*/ 252510 h 296461"/>
                    <a:gd name="connsiteX6" fmla="*/ 120374 w 240749"/>
                    <a:gd name="connsiteY6" fmla="*/ 286532 h 296461"/>
                    <a:gd name="connsiteX7" fmla="*/ 140055 w 240749"/>
                    <a:gd name="connsiteY7" fmla="*/ 275242 h 296461"/>
                    <a:gd name="connsiteX8" fmla="*/ 120374 w 240749"/>
                    <a:gd name="connsiteY8" fmla="*/ 241220 h 296461"/>
                    <a:gd name="connsiteX9" fmla="*/ 100694 w 240749"/>
                    <a:gd name="connsiteY9" fmla="*/ 252510 h 296461"/>
                    <a:gd name="connsiteX10" fmla="*/ 63162 w 240749"/>
                    <a:gd name="connsiteY10" fmla="*/ 17405 h 296461"/>
                    <a:gd name="connsiteX11" fmla="*/ 35243 w 240749"/>
                    <a:gd name="connsiteY11" fmla="*/ 1233 h 296461"/>
                    <a:gd name="connsiteX12" fmla="*/ 35243 w 240749"/>
                    <a:gd name="connsiteY12" fmla="*/ 33272 h 296461"/>
                    <a:gd name="connsiteX13" fmla="*/ 63162 w 240749"/>
                    <a:gd name="connsiteY13" fmla="*/ 49444 h 296461"/>
                    <a:gd name="connsiteX14" fmla="*/ 63162 w 240749"/>
                    <a:gd name="connsiteY14" fmla="*/ 17405 h 296461"/>
                    <a:gd name="connsiteX15" fmla="*/ 177739 w 240749"/>
                    <a:gd name="connsiteY15" fmla="*/ 279056 h 296461"/>
                    <a:gd name="connsiteX16" fmla="*/ 205659 w 240749"/>
                    <a:gd name="connsiteY16" fmla="*/ 295228 h 296461"/>
                    <a:gd name="connsiteX17" fmla="*/ 205659 w 240749"/>
                    <a:gd name="connsiteY17" fmla="*/ 263189 h 296461"/>
                    <a:gd name="connsiteX18" fmla="*/ 177739 w 240749"/>
                    <a:gd name="connsiteY18" fmla="*/ 247017 h 296461"/>
                    <a:gd name="connsiteX19" fmla="*/ 177739 w 240749"/>
                    <a:gd name="connsiteY19" fmla="*/ 279056 h 296461"/>
                    <a:gd name="connsiteX20" fmla="*/ 0 w 240749"/>
                    <a:gd name="connsiteY20" fmla="*/ 78737 h 296461"/>
                    <a:gd name="connsiteX21" fmla="*/ 19681 w 240749"/>
                    <a:gd name="connsiteY21" fmla="*/ 112759 h 296461"/>
                    <a:gd name="connsiteX22" fmla="*/ 39362 w 240749"/>
                    <a:gd name="connsiteY22" fmla="*/ 101469 h 296461"/>
                    <a:gd name="connsiteX23" fmla="*/ 19681 w 240749"/>
                    <a:gd name="connsiteY23" fmla="*/ 67447 h 296461"/>
                    <a:gd name="connsiteX24" fmla="*/ 0 w 240749"/>
                    <a:gd name="connsiteY24" fmla="*/ 78737 h 296461"/>
                    <a:gd name="connsiteX25" fmla="*/ 201387 w 240749"/>
                    <a:gd name="connsiteY25" fmla="*/ 194992 h 296461"/>
                    <a:gd name="connsiteX26" fmla="*/ 221068 w 240749"/>
                    <a:gd name="connsiteY26" fmla="*/ 229014 h 296461"/>
                    <a:gd name="connsiteX27" fmla="*/ 240749 w 240749"/>
                    <a:gd name="connsiteY27" fmla="*/ 217725 h 296461"/>
                    <a:gd name="connsiteX28" fmla="*/ 221068 w 240749"/>
                    <a:gd name="connsiteY28" fmla="*/ 183702 h 296461"/>
                    <a:gd name="connsiteX29" fmla="*/ 201387 w 240749"/>
                    <a:gd name="connsiteY29" fmla="*/ 194992 h 296461"/>
                    <a:gd name="connsiteX30" fmla="*/ 35243 w 240749"/>
                    <a:gd name="connsiteY30" fmla="*/ 196823 h 296461"/>
                    <a:gd name="connsiteX31" fmla="*/ 63162 w 240749"/>
                    <a:gd name="connsiteY31" fmla="*/ 212995 h 296461"/>
                    <a:gd name="connsiteX32" fmla="*/ 63162 w 240749"/>
                    <a:gd name="connsiteY32" fmla="*/ 180956 h 296461"/>
                    <a:gd name="connsiteX33" fmla="*/ 35243 w 240749"/>
                    <a:gd name="connsiteY33" fmla="*/ 164784 h 296461"/>
                    <a:gd name="connsiteX34" fmla="*/ 35243 w 240749"/>
                    <a:gd name="connsiteY34" fmla="*/ 196823 h 296461"/>
                    <a:gd name="connsiteX35" fmla="*/ 177739 w 240749"/>
                    <a:gd name="connsiteY35" fmla="*/ 115658 h 296461"/>
                    <a:gd name="connsiteX36" fmla="*/ 205659 w 240749"/>
                    <a:gd name="connsiteY36" fmla="*/ 131830 h 296461"/>
                    <a:gd name="connsiteX37" fmla="*/ 205659 w 240749"/>
                    <a:gd name="connsiteY37" fmla="*/ 99791 h 296461"/>
                    <a:gd name="connsiteX38" fmla="*/ 177739 w 240749"/>
                    <a:gd name="connsiteY38" fmla="*/ 83619 h 296461"/>
                    <a:gd name="connsiteX39" fmla="*/ 177739 w 240749"/>
                    <a:gd name="connsiteY39" fmla="*/ 115658 h 29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40749" h="296461">
                      <a:moveTo>
                        <a:pt x="100694" y="21372"/>
                      </a:moveTo>
                      <a:cubicBezTo>
                        <a:pt x="100694" y="33882"/>
                        <a:pt x="109542" y="49139"/>
                        <a:pt x="120374" y="55394"/>
                      </a:cubicBezTo>
                      <a:cubicBezTo>
                        <a:pt x="131207" y="61649"/>
                        <a:pt x="140055" y="56615"/>
                        <a:pt x="140055" y="44104"/>
                      </a:cubicBezTo>
                      <a:cubicBezTo>
                        <a:pt x="140055" y="31594"/>
                        <a:pt x="131207" y="16337"/>
                        <a:pt x="120374" y="10082"/>
                      </a:cubicBezTo>
                      <a:cubicBezTo>
                        <a:pt x="109542" y="3827"/>
                        <a:pt x="100694" y="8862"/>
                        <a:pt x="100694" y="21372"/>
                      </a:cubicBezTo>
                      <a:close/>
                      <a:moveTo>
                        <a:pt x="100694" y="252510"/>
                      </a:moveTo>
                      <a:cubicBezTo>
                        <a:pt x="100694" y="265020"/>
                        <a:pt x="109542" y="280277"/>
                        <a:pt x="120374" y="286532"/>
                      </a:cubicBezTo>
                      <a:cubicBezTo>
                        <a:pt x="131207" y="292787"/>
                        <a:pt x="140055" y="287752"/>
                        <a:pt x="140055" y="275242"/>
                      </a:cubicBezTo>
                      <a:cubicBezTo>
                        <a:pt x="140055" y="262731"/>
                        <a:pt x="131207" y="247475"/>
                        <a:pt x="120374" y="241220"/>
                      </a:cubicBezTo>
                      <a:cubicBezTo>
                        <a:pt x="109542" y="234965"/>
                        <a:pt x="100694" y="239999"/>
                        <a:pt x="100694" y="252510"/>
                      </a:cubicBezTo>
                      <a:close/>
                      <a:moveTo>
                        <a:pt x="63162" y="17405"/>
                      </a:moveTo>
                      <a:cubicBezTo>
                        <a:pt x="55382" y="4132"/>
                        <a:pt x="43024" y="-3039"/>
                        <a:pt x="35243" y="1233"/>
                      </a:cubicBezTo>
                      <a:cubicBezTo>
                        <a:pt x="27462" y="5658"/>
                        <a:pt x="27462" y="19999"/>
                        <a:pt x="35243" y="33272"/>
                      </a:cubicBezTo>
                      <a:cubicBezTo>
                        <a:pt x="43024" y="46545"/>
                        <a:pt x="55382" y="53716"/>
                        <a:pt x="63162" y="49444"/>
                      </a:cubicBezTo>
                      <a:cubicBezTo>
                        <a:pt x="70943" y="45172"/>
                        <a:pt x="70943" y="30831"/>
                        <a:pt x="63162" y="17405"/>
                      </a:cubicBezTo>
                      <a:close/>
                      <a:moveTo>
                        <a:pt x="177739" y="279056"/>
                      </a:moveTo>
                      <a:cubicBezTo>
                        <a:pt x="185520" y="292329"/>
                        <a:pt x="197878" y="299500"/>
                        <a:pt x="205659" y="295228"/>
                      </a:cubicBezTo>
                      <a:cubicBezTo>
                        <a:pt x="213440" y="290804"/>
                        <a:pt x="213440" y="276463"/>
                        <a:pt x="205659" y="263189"/>
                      </a:cubicBezTo>
                      <a:cubicBezTo>
                        <a:pt x="197878" y="249916"/>
                        <a:pt x="185520" y="242745"/>
                        <a:pt x="177739" y="247017"/>
                      </a:cubicBezTo>
                      <a:cubicBezTo>
                        <a:pt x="169958" y="251442"/>
                        <a:pt x="169958" y="265783"/>
                        <a:pt x="177739" y="279056"/>
                      </a:cubicBezTo>
                      <a:close/>
                      <a:moveTo>
                        <a:pt x="0" y="78737"/>
                      </a:moveTo>
                      <a:cubicBezTo>
                        <a:pt x="0" y="91247"/>
                        <a:pt x="8849" y="106504"/>
                        <a:pt x="19681" y="112759"/>
                      </a:cubicBezTo>
                      <a:cubicBezTo>
                        <a:pt x="30513" y="119014"/>
                        <a:pt x="39362" y="113979"/>
                        <a:pt x="39362" y="101469"/>
                      </a:cubicBezTo>
                      <a:cubicBezTo>
                        <a:pt x="39362" y="88959"/>
                        <a:pt x="30513" y="73702"/>
                        <a:pt x="19681" y="67447"/>
                      </a:cubicBezTo>
                      <a:cubicBezTo>
                        <a:pt x="8849" y="61192"/>
                        <a:pt x="0" y="66227"/>
                        <a:pt x="0" y="78737"/>
                      </a:cubicBezTo>
                      <a:close/>
                      <a:moveTo>
                        <a:pt x="201387" y="194992"/>
                      </a:moveTo>
                      <a:cubicBezTo>
                        <a:pt x="201387" y="207502"/>
                        <a:pt x="210236" y="222759"/>
                        <a:pt x="221068" y="229014"/>
                      </a:cubicBezTo>
                      <a:cubicBezTo>
                        <a:pt x="231900" y="235270"/>
                        <a:pt x="240749" y="230235"/>
                        <a:pt x="240749" y="217725"/>
                      </a:cubicBezTo>
                      <a:cubicBezTo>
                        <a:pt x="240749" y="205214"/>
                        <a:pt x="231900" y="189957"/>
                        <a:pt x="221068" y="183702"/>
                      </a:cubicBezTo>
                      <a:cubicBezTo>
                        <a:pt x="210236" y="177447"/>
                        <a:pt x="201387" y="182482"/>
                        <a:pt x="201387" y="194992"/>
                      </a:cubicBezTo>
                      <a:close/>
                      <a:moveTo>
                        <a:pt x="35243" y="196823"/>
                      </a:moveTo>
                      <a:cubicBezTo>
                        <a:pt x="43024" y="210096"/>
                        <a:pt x="55382" y="217267"/>
                        <a:pt x="63162" y="212995"/>
                      </a:cubicBezTo>
                      <a:cubicBezTo>
                        <a:pt x="70943" y="208571"/>
                        <a:pt x="70943" y="194229"/>
                        <a:pt x="63162" y="180956"/>
                      </a:cubicBezTo>
                      <a:cubicBezTo>
                        <a:pt x="55382" y="167683"/>
                        <a:pt x="43024" y="160512"/>
                        <a:pt x="35243" y="164784"/>
                      </a:cubicBezTo>
                      <a:cubicBezTo>
                        <a:pt x="27614" y="169209"/>
                        <a:pt x="27614" y="183549"/>
                        <a:pt x="35243" y="196823"/>
                      </a:cubicBezTo>
                      <a:close/>
                      <a:moveTo>
                        <a:pt x="177739" y="115658"/>
                      </a:moveTo>
                      <a:cubicBezTo>
                        <a:pt x="185520" y="128931"/>
                        <a:pt x="197878" y="136102"/>
                        <a:pt x="205659" y="131830"/>
                      </a:cubicBezTo>
                      <a:cubicBezTo>
                        <a:pt x="213440" y="127405"/>
                        <a:pt x="213440" y="113064"/>
                        <a:pt x="205659" y="99791"/>
                      </a:cubicBezTo>
                      <a:cubicBezTo>
                        <a:pt x="197878" y="86518"/>
                        <a:pt x="185520" y="79347"/>
                        <a:pt x="177739" y="83619"/>
                      </a:cubicBezTo>
                      <a:cubicBezTo>
                        <a:pt x="169958" y="88043"/>
                        <a:pt x="169958" y="102385"/>
                        <a:pt x="177739" y="115658"/>
                      </a:cubicBezTo>
                      <a:close/>
                    </a:path>
                  </a:pathLst>
                </a:custGeom>
                <a:solidFill>
                  <a:srgbClr val="00647C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1" name="Forma Livre: Forma 370">
                  <a:extLst>
                    <a:ext uri="{FF2B5EF4-FFF2-40B4-BE49-F238E27FC236}">
                      <a16:creationId xmlns:a16="http://schemas.microsoft.com/office/drawing/2014/main" id="{9B2288F2-52D1-4D68-B62A-F141B6F49AAF}"/>
                    </a:ext>
                  </a:extLst>
                </p:cNvPr>
                <p:cNvSpPr/>
                <p:nvPr/>
              </p:nvSpPr>
              <p:spPr>
                <a:xfrm>
                  <a:off x="5421955" y="4129383"/>
                  <a:ext cx="129078" cy="161938"/>
                </a:xfrm>
                <a:custGeom>
                  <a:avLst/>
                  <a:gdLst>
                    <a:gd name="connsiteX0" fmla="*/ 129078 w 129078"/>
                    <a:gd name="connsiteY0" fmla="*/ 108596 h 161938"/>
                    <a:gd name="connsiteX1" fmla="*/ 112753 w 129078"/>
                    <a:gd name="connsiteY1" fmla="*/ 145669 h 161938"/>
                    <a:gd name="connsiteX2" fmla="*/ 88191 w 129078"/>
                    <a:gd name="connsiteY2" fmla="*/ 160468 h 161938"/>
                    <a:gd name="connsiteX3" fmla="*/ 68357 w 129078"/>
                    <a:gd name="connsiteY3" fmla="*/ 143686 h 161938"/>
                    <a:gd name="connsiteX4" fmla="*/ 9924 w 129078"/>
                    <a:gd name="connsiteY4" fmla="*/ 42992 h 161938"/>
                    <a:gd name="connsiteX5" fmla="*/ 3364 w 129078"/>
                    <a:gd name="connsiteY5" fmla="*/ 18429 h 161938"/>
                    <a:gd name="connsiteX6" fmla="*/ 29758 w 129078"/>
                    <a:gd name="connsiteY6" fmla="*/ 3630 h 161938"/>
                    <a:gd name="connsiteX7" fmla="*/ 70798 w 129078"/>
                    <a:gd name="connsiteY7" fmla="*/ 8055 h 161938"/>
                    <a:gd name="connsiteX8" fmla="*/ 129078 w 129078"/>
                    <a:gd name="connsiteY8" fmla="*/ 108596 h 1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78" h="161938">
                      <a:moveTo>
                        <a:pt x="129078" y="108596"/>
                      </a:moveTo>
                      <a:cubicBezTo>
                        <a:pt x="129078" y="126751"/>
                        <a:pt x="122823" y="139414"/>
                        <a:pt x="112753" y="145669"/>
                      </a:cubicBezTo>
                      <a:lnTo>
                        <a:pt x="88191" y="160468"/>
                      </a:lnTo>
                      <a:cubicBezTo>
                        <a:pt x="77663" y="166418"/>
                        <a:pt x="84376" y="152992"/>
                        <a:pt x="68357" y="143686"/>
                      </a:cubicBezTo>
                      <a:cubicBezTo>
                        <a:pt x="36166" y="125072"/>
                        <a:pt x="9924" y="79913"/>
                        <a:pt x="9924" y="42992"/>
                      </a:cubicBezTo>
                      <a:cubicBezTo>
                        <a:pt x="9924" y="24684"/>
                        <a:pt x="-7011" y="24531"/>
                        <a:pt x="3364" y="18429"/>
                      </a:cubicBezTo>
                      <a:lnTo>
                        <a:pt x="29758" y="3630"/>
                      </a:lnTo>
                      <a:cubicBezTo>
                        <a:pt x="40590" y="-2168"/>
                        <a:pt x="54931" y="-1252"/>
                        <a:pt x="70798" y="8055"/>
                      </a:cubicBezTo>
                      <a:cubicBezTo>
                        <a:pt x="102837" y="26515"/>
                        <a:pt x="129078" y="71674"/>
                        <a:pt x="129078" y="108596"/>
                      </a:cubicBezTo>
                      <a:close/>
                    </a:path>
                  </a:pathLst>
                </a:custGeom>
                <a:gradFill>
                  <a:gsLst>
                    <a:gs pos="1010">
                      <a:srgbClr val="AFB6E5"/>
                    </a:gs>
                    <a:gs pos="10710">
                      <a:srgbClr val="B9C0EA"/>
                    </a:gs>
                    <a:gs pos="27220">
                      <a:srgbClr val="D4D9F7"/>
                    </a:gs>
                    <a:gs pos="35860">
                      <a:srgbClr val="E5E9FF"/>
                    </a:gs>
                    <a:gs pos="38760">
                      <a:srgbClr val="DBDFFA"/>
                    </a:gs>
                    <a:gs pos="47050">
                      <a:srgbClr val="C3C9EE"/>
                    </a:gs>
                    <a:gs pos="54720">
                      <a:srgbClr val="B4BBE7"/>
                    </a:gs>
                    <a:gs pos="61110">
                      <a:srgbClr val="AFB6E5"/>
                    </a:gs>
                    <a:gs pos="78310">
                      <a:srgbClr val="BAC0EA"/>
                    </a:gs>
                    <a:gs pos="100000">
                      <a:srgbClr val="CED3F4"/>
                    </a:gs>
                  </a:gsLst>
                  <a:lin ang="13996696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2" name="Forma Livre: Forma 371">
                  <a:extLst>
                    <a:ext uri="{FF2B5EF4-FFF2-40B4-BE49-F238E27FC236}">
                      <a16:creationId xmlns:a16="http://schemas.microsoft.com/office/drawing/2014/main" id="{121DEDFC-4C35-2343-D3B3-00CA9AFC608A}"/>
                    </a:ext>
                  </a:extLst>
                </p:cNvPr>
                <p:cNvSpPr/>
                <p:nvPr/>
              </p:nvSpPr>
              <p:spPr>
                <a:xfrm>
                  <a:off x="5408079" y="4144533"/>
                  <a:ext cx="116865" cy="149996"/>
                </a:xfrm>
                <a:custGeom>
                  <a:avLst/>
                  <a:gdLst>
                    <a:gd name="connsiteX0" fmla="*/ 116866 w 116865"/>
                    <a:gd name="connsiteY0" fmla="*/ 108702 h 149996"/>
                    <a:gd name="connsiteX1" fmla="*/ 58433 w 116865"/>
                    <a:gd name="connsiteY1" fmla="*/ 141961 h 149996"/>
                    <a:gd name="connsiteX2" fmla="*/ 0 w 116865"/>
                    <a:gd name="connsiteY2" fmla="*/ 41267 h 149996"/>
                    <a:gd name="connsiteX3" fmla="*/ 58433 w 116865"/>
                    <a:gd name="connsiteY3" fmla="*/ 8008 h 149996"/>
                    <a:gd name="connsiteX4" fmla="*/ 116866 w 116865"/>
                    <a:gd name="connsiteY4" fmla="*/ 108702 h 149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865" h="149996">
                      <a:moveTo>
                        <a:pt x="116866" y="108702"/>
                      </a:moveTo>
                      <a:cubicBezTo>
                        <a:pt x="116866" y="145775"/>
                        <a:pt x="90777" y="160574"/>
                        <a:pt x="58433" y="141961"/>
                      </a:cubicBezTo>
                      <a:cubicBezTo>
                        <a:pt x="26241" y="123348"/>
                        <a:pt x="0" y="78189"/>
                        <a:pt x="0" y="41267"/>
                      </a:cubicBezTo>
                      <a:cubicBezTo>
                        <a:pt x="0" y="4347"/>
                        <a:pt x="26089" y="-10605"/>
                        <a:pt x="58433" y="8008"/>
                      </a:cubicBezTo>
                      <a:cubicBezTo>
                        <a:pt x="90624" y="26621"/>
                        <a:pt x="116866" y="71628"/>
                        <a:pt x="116866" y="10870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9501123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48" name="Forma Livre: Forma 347">
                <a:extLst>
                  <a:ext uri="{FF2B5EF4-FFF2-40B4-BE49-F238E27FC236}">
                    <a16:creationId xmlns:a16="http://schemas.microsoft.com/office/drawing/2014/main" id="{90C64260-344E-8D8B-FA4B-B19FDD8B7682}"/>
                  </a:ext>
                </a:extLst>
              </p:cNvPr>
              <p:cNvSpPr/>
              <p:nvPr/>
            </p:nvSpPr>
            <p:spPr>
              <a:xfrm>
                <a:off x="5367954" y="3755107"/>
                <a:ext cx="495992" cy="658932"/>
              </a:xfrm>
              <a:custGeom>
                <a:avLst/>
                <a:gdLst>
                  <a:gd name="connsiteX0" fmla="*/ 366006 w 495992"/>
                  <a:gd name="connsiteY0" fmla="*/ 658933 h 658932"/>
                  <a:gd name="connsiteX1" fmla="*/ 366006 w 495992"/>
                  <a:gd name="connsiteY1" fmla="*/ 459376 h 658932"/>
                  <a:gd name="connsiteX2" fmla="*/ 214050 w 495992"/>
                  <a:gd name="connsiteY2" fmla="*/ 197268 h 658932"/>
                  <a:gd name="connsiteX3" fmla="*/ 0 w 495992"/>
                  <a:gd name="connsiteY3" fmla="*/ 73689 h 658932"/>
                  <a:gd name="connsiteX4" fmla="*/ 129223 w 495992"/>
                  <a:gd name="connsiteY4" fmla="*/ 0 h 658932"/>
                  <a:gd name="connsiteX5" fmla="*/ 344036 w 495992"/>
                  <a:gd name="connsiteY5" fmla="*/ 124036 h 658932"/>
                  <a:gd name="connsiteX6" fmla="*/ 495992 w 495992"/>
                  <a:gd name="connsiteY6" fmla="*/ 386145 h 658932"/>
                  <a:gd name="connsiteX7" fmla="*/ 495992 w 495992"/>
                  <a:gd name="connsiteY7" fmla="*/ 585701 h 65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992" h="658932">
                    <a:moveTo>
                      <a:pt x="366006" y="658933"/>
                    </a:moveTo>
                    <a:lnTo>
                      <a:pt x="366006" y="459376"/>
                    </a:lnTo>
                    <a:lnTo>
                      <a:pt x="214050" y="197268"/>
                    </a:lnTo>
                    <a:lnTo>
                      <a:pt x="0" y="73689"/>
                    </a:lnTo>
                    <a:lnTo>
                      <a:pt x="129223" y="0"/>
                    </a:lnTo>
                    <a:lnTo>
                      <a:pt x="344036" y="124036"/>
                    </a:lnTo>
                    <a:lnTo>
                      <a:pt x="495992" y="386145"/>
                    </a:lnTo>
                    <a:lnTo>
                      <a:pt x="495992" y="585701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630077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9" name="Forma Livre: Forma 348">
                <a:extLst>
                  <a:ext uri="{FF2B5EF4-FFF2-40B4-BE49-F238E27FC236}">
                    <a16:creationId xmlns:a16="http://schemas.microsoft.com/office/drawing/2014/main" id="{26C2A13E-7685-8D9A-7AE8-AD488C917AFA}"/>
                  </a:ext>
                </a:extLst>
              </p:cNvPr>
              <p:cNvSpPr/>
              <p:nvPr/>
            </p:nvSpPr>
            <p:spPr>
              <a:xfrm>
                <a:off x="5582004" y="3879143"/>
                <a:ext cx="281942" cy="335340"/>
              </a:xfrm>
              <a:custGeom>
                <a:avLst/>
                <a:gdLst>
                  <a:gd name="connsiteX0" fmla="*/ 151956 w 281942"/>
                  <a:gd name="connsiteY0" fmla="*/ 335340 h 335340"/>
                  <a:gd name="connsiteX1" fmla="*/ 0 w 281942"/>
                  <a:gd name="connsiteY1" fmla="*/ 73232 h 335340"/>
                  <a:gd name="connsiteX2" fmla="*/ 129986 w 281942"/>
                  <a:gd name="connsiteY2" fmla="*/ 0 h 335340"/>
                  <a:gd name="connsiteX3" fmla="*/ 281942 w 281942"/>
                  <a:gd name="connsiteY3" fmla="*/ 262109 h 33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42" h="335340">
                    <a:moveTo>
                      <a:pt x="151956" y="335340"/>
                    </a:moveTo>
                    <a:lnTo>
                      <a:pt x="0" y="73232"/>
                    </a:lnTo>
                    <a:lnTo>
                      <a:pt x="129986" y="0"/>
                    </a:lnTo>
                    <a:lnTo>
                      <a:pt x="281942" y="262109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930002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0" name="Forma Livre: Forma 349">
                <a:extLst>
                  <a:ext uri="{FF2B5EF4-FFF2-40B4-BE49-F238E27FC236}">
                    <a16:creationId xmlns:a16="http://schemas.microsoft.com/office/drawing/2014/main" id="{11DF2C5F-8376-9657-C929-824159DA3B99}"/>
                  </a:ext>
                </a:extLst>
              </p:cNvPr>
              <p:cNvSpPr/>
              <p:nvPr/>
            </p:nvSpPr>
            <p:spPr>
              <a:xfrm>
                <a:off x="5215235" y="3828339"/>
                <a:ext cx="518724" cy="586921"/>
              </a:xfrm>
              <a:custGeom>
                <a:avLst/>
                <a:gdLst>
                  <a:gd name="connsiteX0" fmla="*/ 482872 w 518724"/>
                  <a:gd name="connsiteY0" fmla="*/ 566325 h 586921"/>
                  <a:gd name="connsiteX1" fmla="*/ 482872 w 518724"/>
                  <a:gd name="connsiteY1" fmla="*/ 395756 h 586921"/>
                  <a:gd name="connsiteX2" fmla="*/ 340527 w 518724"/>
                  <a:gd name="connsiteY2" fmla="*/ 150430 h 586921"/>
                  <a:gd name="connsiteX3" fmla="*/ 151803 w 518724"/>
                  <a:gd name="connsiteY3" fmla="*/ 41345 h 586921"/>
                  <a:gd name="connsiteX4" fmla="*/ 35853 w 518724"/>
                  <a:gd name="connsiteY4" fmla="*/ 107559 h 586921"/>
                  <a:gd name="connsiteX5" fmla="*/ 35853 w 518724"/>
                  <a:gd name="connsiteY5" fmla="*/ 333815 h 586921"/>
                  <a:gd name="connsiteX6" fmla="*/ 0 w 518724"/>
                  <a:gd name="connsiteY6" fmla="*/ 313218 h 586921"/>
                  <a:gd name="connsiteX7" fmla="*/ 0 w 518724"/>
                  <a:gd name="connsiteY7" fmla="*/ 86657 h 586921"/>
                  <a:gd name="connsiteX8" fmla="*/ 151956 w 518724"/>
                  <a:gd name="connsiteY8" fmla="*/ 0 h 586921"/>
                  <a:gd name="connsiteX9" fmla="*/ 366769 w 518724"/>
                  <a:gd name="connsiteY9" fmla="*/ 124036 h 586921"/>
                  <a:gd name="connsiteX10" fmla="*/ 518724 w 518724"/>
                  <a:gd name="connsiteY10" fmla="*/ 386145 h 586921"/>
                  <a:gd name="connsiteX11" fmla="*/ 518724 w 518724"/>
                  <a:gd name="connsiteY11" fmla="*/ 586922 h 58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8724" h="586921">
                    <a:moveTo>
                      <a:pt x="482872" y="566325"/>
                    </a:moveTo>
                    <a:lnTo>
                      <a:pt x="482872" y="395756"/>
                    </a:lnTo>
                    <a:lnTo>
                      <a:pt x="340527" y="150430"/>
                    </a:lnTo>
                    <a:lnTo>
                      <a:pt x="151803" y="41345"/>
                    </a:lnTo>
                    <a:lnTo>
                      <a:pt x="35853" y="107559"/>
                    </a:lnTo>
                    <a:lnTo>
                      <a:pt x="35853" y="333815"/>
                    </a:lnTo>
                    <a:lnTo>
                      <a:pt x="0" y="313218"/>
                    </a:lnTo>
                    <a:lnTo>
                      <a:pt x="0" y="86657"/>
                    </a:lnTo>
                    <a:lnTo>
                      <a:pt x="151956" y="0"/>
                    </a:lnTo>
                    <a:lnTo>
                      <a:pt x="366769" y="124036"/>
                    </a:lnTo>
                    <a:lnTo>
                      <a:pt x="518724" y="386145"/>
                    </a:lnTo>
                    <a:lnTo>
                      <a:pt x="518724" y="586922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076938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56" name="Gráfico 3">
                <a:extLst>
                  <a:ext uri="{FF2B5EF4-FFF2-40B4-BE49-F238E27FC236}">
                    <a16:creationId xmlns:a16="http://schemas.microsoft.com/office/drawing/2014/main" id="{2AADC240-BEDA-228F-7D64-59790305716F}"/>
                  </a:ext>
                </a:extLst>
              </p:cNvPr>
              <p:cNvGrpSpPr/>
              <p:nvPr/>
            </p:nvGrpSpPr>
            <p:grpSpPr>
              <a:xfrm>
                <a:off x="5247427" y="3820863"/>
                <a:ext cx="494008" cy="588599"/>
                <a:chOff x="5247427" y="3820863"/>
                <a:chExt cx="494008" cy="588599"/>
              </a:xfrm>
              <a:solidFill>
                <a:srgbClr val="FFFFFF"/>
              </a:solidFill>
            </p:grpSpPr>
            <p:sp>
              <p:nvSpPr>
                <p:cNvPr id="361" name="Forma Livre: Forma 360">
                  <a:extLst>
                    <a:ext uri="{FF2B5EF4-FFF2-40B4-BE49-F238E27FC236}">
                      <a16:creationId xmlns:a16="http://schemas.microsoft.com/office/drawing/2014/main" id="{496DF974-C73C-A73D-30EE-A68588DD1F5B}"/>
                    </a:ext>
                  </a:extLst>
                </p:cNvPr>
                <p:cNvSpPr/>
                <p:nvPr/>
              </p:nvSpPr>
              <p:spPr>
                <a:xfrm>
                  <a:off x="5366581" y="3820863"/>
                  <a:ext cx="374854" cy="588599"/>
                </a:xfrm>
                <a:custGeom>
                  <a:avLst/>
                  <a:gdLst>
                    <a:gd name="connsiteX0" fmla="*/ 363565 w 374854"/>
                    <a:gd name="connsiteY0" fmla="*/ 388891 h 588599"/>
                    <a:gd name="connsiteX1" fmla="*/ 211762 w 374854"/>
                    <a:gd name="connsiteY1" fmla="*/ 126935 h 588599"/>
                    <a:gd name="connsiteX2" fmla="*/ 0 w 374854"/>
                    <a:gd name="connsiteY2" fmla="*/ 4577 h 588599"/>
                    <a:gd name="connsiteX3" fmla="*/ 8086 w 374854"/>
                    <a:gd name="connsiteY3" fmla="*/ 0 h 588599"/>
                    <a:gd name="connsiteX4" fmla="*/ 223051 w 374854"/>
                    <a:gd name="connsiteY4" fmla="*/ 124036 h 588599"/>
                    <a:gd name="connsiteX5" fmla="*/ 374855 w 374854"/>
                    <a:gd name="connsiteY5" fmla="*/ 386145 h 588599"/>
                    <a:gd name="connsiteX6" fmla="*/ 374855 w 374854"/>
                    <a:gd name="connsiteY6" fmla="*/ 588600 h 588599"/>
                    <a:gd name="connsiteX7" fmla="*/ 363565 w 374854"/>
                    <a:gd name="connsiteY7" fmla="*/ 582039 h 588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4854" h="588599">
                      <a:moveTo>
                        <a:pt x="363565" y="388891"/>
                      </a:moveTo>
                      <a:lnTo>
                        <a:pt x="211762" y="126935"/>
                      </a:lnTo>
                      <a:lnTo>
                        <a:pt x="0" y="4577"/>
                      </a:lnTo>
                      <a:lnTo>
                        <a:pt x="8086" y="0"/>
                      </a:lnTo>
                      <a:lnTo>
                        <a:pt x="223051" y="124036"/>
                      </a:lnTo>
                      <a:lnTo>
                        <a:pt x="374855" y="386145"/>
                      </a:lnTo>
                      <a:lnTo>
                        <a:pt x="374855" y="588600"/>
                      </a:lnTo>
                      <a:lnTo>
                        <a:pt x="363565" y="5820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2" name="Forma Livre: Forma 361">
                  <a:extLst>
                    <a:ext uri="{FF2B5EF4-FFF2-40B4-BE49-F238E27FC236}">
                      <a16:creationId xmlns:a16="http://schemas.microsoft.com/office/drawing/2014/main" id="{1C591BDF-4678-9FDC-9B37-CA9B5C194ABF}"/>
                    </a:ext>
                  </a:extLst>
                </p:cNvPr>
                <p:cNvSpPr/>
                <p:nvPr/>
              </p:nvSpPr>
              <p:spPr>
                <a:xfrm>
                  <a:off x="5247427" y="3865107"/>
                  <a:ext cx="119001" cy="289722"/>
                </a:xfrm>
                <a:custGeom>
                  <a:avLst/>
                  <a:gdLst>
                    <a:gd name="connsiteX0" fmla="*/ 0 w 119001"/>
                    <a:gd name="connsiteY0" fmla="*/ 283315 h 289722"/>
                    <a:gd name="connsiteX1" fmla="*/ 0 w 119001"/>
                    <a:gd name="connsiteY1" fmla="*/ 66061 h 289722"/>
                    <a:gd name="connsiteX2" fmla="*/ 115950 w 119001"/>
                    <a:gd name="connsiteY2" fmla="*/ 0 h 289722"/>
                    <a:gd name="connsiteX3" fmla="*/ 119001 w 119001"/>
                    <a:gd name="connsiteY3" fmla="*/ 1678 h 289722"/>
                    <a:gd name="connsiteX4" fmla="*/ 11290 w 119001"/>
                    <a:gd name="connsiteY4" fmla="*/ 63163 h 289722"/>
                    <a:gd name="connsiteX5" fmla="*/ 11290 w 119001"/>
                    <a:gd name="connsiteY5" fmla="*/ 289723 h 28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01" h="289722">
                      <a:moveTo>
                        <a:pt x="0" y="283315"/>
                      </a:moveTo>
                      <a:lnTo>
                        <a:pt x="0" y="66061"/>
                      </a:lnTo>
                      <a:lnTo>
                        <a:pt x="115950" y="0"/>
                      </a:lnTo>
                      <a:lnTo>
                        <a:pt x="119001" y="1678"/>
                      </a:lnTo>
                      <a:lnTo>
                        <a:pt x="11290" y="63163"/>
                      </a:lnTo>
                      <a:lnTo>
                        <a:pt x="11290" y="2897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41A149DB-9723-C39E-0523-1460CC3FBEE8}"/>
                  </a:ext>
                </a:extLst>
              </p:cNvPr>
              <p:cNvSpPr/>
              <p:nvPr/>
            </p:nvSpPr>
            <p:spPr>
              <a:xfrm>
                <a:off x="5162143" y="3774483"/>
                <a:ext cx="31733" cy="124036"/>
              </a:xfrm>
              <a:custGeom>
                <a:avLst/>
                <a:gdLst>
                  <a:gd name="connsiteX0" fmla="*/ 0 w 31733"/>
                  <a:gd name="connsiteY0" fmla="*/ 0 h 124036"/>
                  <a:gd name="connsiteX1" fmla="*/ 0 w 31733"/>
                  <a:gd name="connsiteY1" fmla="*/ 105728 h 124036"/>
                  <a:gd name="connsiteX2" fmla="*/ 31734 w 31733"/>
                  <a:gd name="connsiteY2" fmla="*/ 124036 h 124036"/>
                  <a:gd name="connsiteX3" fmla="*/ 31734 w 31733"/>
                  <a:gd name="connsiteY3" fmla="*/ 19681 h 12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33" h="124036">
                    <a:moveTo>
                      <a:pt x="0" y="0"/>
                    </a:moveTo>
                    <a:lnTo>
                      <a:pt x="0" y="105728"/>
                    </a:lnTo>
                    <a:lnTo>
                      <a:pt x="31734" y="124036"/>
                    </a:lnTo>
                    <a:lnTo>
                      <a:pt x="31734" y="19681"/>
                    </a:lnTo>
                    <a:close/>
                  </a:path>
                </a:pathLst>
              </a:custGeom>
              <a:gradFill>
                <a:gsLst>
                  <a:gs pos="0">
                    <a:srgbClr val="F36DD4"/>
                  </a:gs>
                  <a:gs pos="19310">
                    <a:srgbClr val="F695E0"/>
                  </a:gs>
                  <a:gs pos="44120">
                    <a:srgbClr val="F9C2ED"/>
                  </a:gs>
                  <a:gs pos="66270">
                    <a:srgbClr val="FCE3F7"/>
                  </a:gs>
                  <a:gs pos="84730">
                    <a:srgbClr val="FDF7FD"/>
                  </a:gs>
                  <a:gs pos="97220">
                    <a:srgbClr val="FEFEFF"/>
                  </a:gs>
                  <a:gs pos="100000">
                    <a:srgbClr val="FFFFFF"/>
                  </a:gs>
                </a:gsLst>
                <a:lin ang="914792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7DBDACF5-2C70-825C-8877-0D9F2DC1FED5}"/>
                  </a:ext>
                </a:extLst>
              </p:cNvPr>
              <p:cNvSpPr/>
              <p:nvPr/>
            </p:nvSpPr>
            <p:spPr>
              <a:xfrm>
                <a:off x="5162143" y="3814455"/>
                <a:ext cx="31733" cy="84063"/>
              </a:xfrm>
              <a:custGeom>
                <a:avLst/>
                <a:gdLst>
                  <a:gd name="connsiteX0" fmla="*/ 0 w 31733"/>
                  <a:gd name="connsiteY0" fmla="*/ 65756 h 84063"/>
                  <a:gd name="connsiteX1" fmla="*/ 31734 w 31733"/>
                  <a:gd name="connsiteY1" fmla="*/ 84064 h 84063"/>
                  <a:gd name="connsiteX2" fmla="*/ 31734 w 31733"/>
                  <a:gd name="connsiteY2" fmla="*/ 0 h 84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33" h="84063">
                    <a:moveTo>
                      <a:pt x="0" y="65756"/>
                    </a:moveTo>
                    <a:lnTo>
                      <a:pt x="31734" y="84064"/>
                    </a:lnTo>
                    <a:lnTo>
                      <a:pt x="3173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E6E"/>
                  </a:gs>
                  <a:gs pos="33400">
                    <a:srgbClr val="FFBC9B"/>
                  </a:gs>
                  <a:gs pos="100000">
                    <a:srgbClr val="FFFFFF"/>
                  </a:gs>
                </a:gsLst>
                <a:lin ang="914859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2351AEB7-96C4-2E72-7706-09887AE1FF7B}"/>
                  </a:ext>
                </a:extLst>
              </p:cNvPr>
              <p:cNvSpPr/>
              <p:nvPr/>
            </p:nvSpPr>
            <p:spPr>
              <a:xfrm>
                <a:off x="5162143" y="3869989"/>
                <a:ext cx="31733" cy="28529"/>
              </a:xfrm>
              <a:custGeom>
                <a:avLst/>
                <a:gdLst>
                  <a:gd name="connsiteX0" fmla="*/ 0 w 31733"/>
                  <a:gd name="connsiteY0" fmla="*/ 0 h 28529"/>
                  <a:gd name="connsiteX1" fmla="*/ 0 w 31733"/>
                  <a:gd name="connsiteY1" fmla="*/ 10222 h 28529"/>
                  <a:gd name="connsiteX2" fmla="*/ 31734 w 31733"/>
                  <a:gd name="connsiteY2" fmla="*/ 28530 h 28529"/>
                  <a:gd name="connsiteX3" fmla="*/ 31734 w 31733"/>
                  <a:gd name="connsiteY3" fmla="*/ 19681 h 2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33" h="28529">
                    <a:moveTo>
                      <a:pt x="0" y="0"/>
                    </a:moveTo>
                    <a:lnTo>
                      <a:pt x="0" y="10222"/>
                    </a:lnTo>
                    <a:lnTo>
                      <a:pt x="31734" y="28530"/>
                    </a:lnTo>
                    <a:lnTo>
                      <a:pt x="31734" y="19681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481209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2BB67038-356B-9BD5-9184-1208A92F9B61}"/>
                  </a:ext>
                </a:extLst>
              </p:cNvPr>
              <p:cNvSpPr/>
              <p:nvPr/>
            </p:nvSpPr>
            <p:spPr>
              <a:xfrm>
                <a:off x="5163450" y="3822247"/>
                <a:ext cx="29881" cy="41171"/>
              </a:xfrm>
              <a:custGeom>
                <a:avLst/>
                <a:gdLst>
                  <a:gd name="connsiteX0" fmla="*/ 66 w 29881"/>
                  <a:gd name="connsiteY0" fmla="*/ 30808 h 41171"/>
                  <a:gd name="connsiteX1" fmla="*/ 16391 w 29881"/>
                  <a:gd name="connsiteY1" fmla="*/ 38436 h 41171"/>
                  <a:gd name="connsiteX2" fmla="*/ 29816 w 29881"/>
                  <a:gd name="connsiteY2" fmla="*/ 10364 h 41171"/>
                  <a:gd name="connsiteX3" fmla="*/ 13492 w 29881"/>
                  <a:gd name="connsiteY3" fmla="*/ 2736 h 41171"/>
                  <a:gd name="connsiteX4" fmla="*/ 66 w 29881"/>
                  <a:gd name="connsiteY4" fmla="*/ 30808 h 4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81" h="41171">
                    <a:moveTo>
                      <a:pt x="66" y="30808"/>
                    </a:moveTo>
                    <a:cubicBezTo>
                      <a:pt x="829" y="40724"/>
                      <a:pt x="8152" y="44081"/>
                      <a:pt x="16391" y="38436"/>
                    </a:cubicBezTo>
                    <a:cubicBezTo>
                      <a:pt x="24629" y="32791"/>
                      <a:pt x="30579" y="20281"/>
                      <a:pt x="29816" y="10364"/>
                    </a:cubicBezTo>
                    <a:cubicBezTo>
                      <a:pt x="29053" y="447"/>
                      <a:pt x="21730" y="-2909"/>
                      <a:pt x="13492" y="2736"/>
                    </a:cubicBezTo>
                    <a:cubicBezTo>
                      <a:pt x="5253" y="8381"/>
                      <a:pt x="-697" y="21044"/>
                      <a:pt x="66" y="30808"/>
                    </a:cubicBezTo>
                    <a:close/>
                  </a:path>
                </a:pathLst>
              </a:custGeom>
              <a:gradFill>
                <a:gsLst>
                  <a:gs pos="3540">
                    <a:srgbClr val="FF9E6E"/>
                  </a:gs>
                  <a:gs pos="30360">
                    <a:srgbClr val="FFAD73"/>
                  </a:gs>
                  <a:gs pos="82100">
                    <a:srgbClr val="FFD680"/>
                  </a:gs>
                  <a:gs pos="100000">
                    <a:srgbClr val="FFE585"/>
                  </a:gs>
                </a:gsLst>
                <a:lin ang="1052226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0" name="Gráfico 3">
              <a:extLst>
                <a:ext uri="{FF2B5EF4-FFF2-40B4-BE49-F238E27FC236}">
                  <a16:creationId xmlns:a16="http://schemas.microsoft.com/office/drawing/2014/main" id="{44EE27F8-DF9E-A7F4-1E06-C342FCD9CE25}"/>
                </a:ext>
              </a:extLst>
            </p:cNvPr>
            <p:cNvGrpSpPr/>
            <p:nvPr/>
          </p:nvGrpSpPr>
          <p:grpSpPr>
            <a:xfrm>
              <a:off x="5913682" y="4154067"/>
              <a:ext cx="1447699" cy="1193757"/>
              <a:chOff x="5913682" y="4154067"/>
              <a:chExt cx="1447699" cy="1193757"/>
            </a:xfrm>
          </p:grpSpPr>
          <p:grpSp>
            <p:nvGrpSpPr>
              <p:cNvPr id="189" name="Gráfico 3">
                <a:extLst>
                  <a:ext uri="{FF2B5EF4-FFF2-40B4-BE49-F238E27FC236}">
                    <a16:creationId xmlns:a16="http://schemas.microsoft.com/office/drawing/2014/main" id="{E9248236-10E2-7448-1C83-950E92AA2D47}"/>
                  </a:ext>
                </a:extLst>
              </p:cNvPr>
              <p:cNvGrpSpPr/>
              <p:nvPr/>
            </p:nvGrpSpPr>
            <p:grpSpPr>
              <a:xfrm>
                <a:off x="5996678" y="4154067"/>
                <a:ext cx="869474" cy="703176"/>
                <a:chOff x="5996678" y="4154067"/>
                <a:chExt cx="869474" cy="703176"/>
              </a:xfrm>
            </p:grpSpPr>
            <p:sp>
              <p:nvSpPr>
                <p:cNvPr id="336" name="Forma Livre: Forma 335">
                  <a:extLst>
                    <a:ext uri="{FF2B5EF4-FFF2-40B4-BE49-F238E27FC236}">
                      <a16:creationId xmlns:a16="http://schemas.microsoft.com/office/drawing/2014/main" id="{72F2D7F5-7065-2463-72A1-3C5423B585D8}"/>
                    </a:ext>
                  </a:extLst>
                </p:cNvPr>
                <p:cNvSpPr/>
                <p:nvPr/>
              </p:nvSpPr>
              <p:spPr>
                <a:xfrm>
                  <a:off x="5996678" y="4262999"/>
                  <a:ext cx="678766" cy="594244"/>
                </a:xfrm>
                <a:custGeom>
                  <a:avLst/>
                  <a:gdLst>
                    <a:gd name="connsiteX0" fmla="*/ 678767 w 678766"/>
                    <a:gd name="connsiteY0" fmla="*/ 393010 h 594244"/>
                    <a:gd name="connsiteX1" fmla="*/ 678767 w 678766"/>
                    <a:gd name="connsiteY1" fmla="*/ 594244 h 594244"/>
                    <a:gd name="connsiteX2" fmla="*/ 0 w 678766"/>
                    <a:gd name="connsiteY2" fmla="*/ 200472 h 594244"/>
                    <a:gd name="connsiteX3" fmla="*/ 0 w 678766"/>
                    <a:gd name="connsiteY3" fmla="*/ 0 h 59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8766" h="594244">
                      <a:moveTo>
                        <a:pt x="678767" y="393010"/>
                      </a:moveTo>
                      <a:lnTo>
                        <a:pt x="678767" y="594244"/>
                      </a:lnTo>
                      <a:lnTo>
                        <a:pt x="0" y="2004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4260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31E10866-1C08-BB0E-A6BB-F8E45E847AFF}"/>
                    </a:ext>
                  </a:extLst>
                </p:cNvPr>
                <p:cNvSpPr/>
                <p:nvPr/>
              </p:nvSpPr>
              <p:spPr>
                <a:xfrm>
                  <a:off x="6675445" y="4546925"/>
                  <a:ext cx="190707" cy="310319"/>
                </a:xfrm>
                <a:custGeom>
                  <a:avLst/>
                  <a:gdLst>
                    <a:gd name="connsiteX0" fmla="*/ 0 w 190707"/>
                    <a:gd name="connsiteY0" fmla="*/ 109085 h 310319"/>
                    <a:gd name="connsiteX1" fmla="*/ 0 w 190707"/>
                    <a:gd name="connsiteY1" fmla="*/ 310319 h 310319"/>
                    <a:gd name="connsiteX2" fmla="*/ 190708 w 190707"/>
                    <a:gd name="connsiteY2" fmla="*/ 201845 h 310319"/>
                    <a:gd name="connsiteX3" fmla="*/ 190708 w 190707"/>
                    <a:gd name="connsiteY3" fmla="*/ 0 h 31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707" h="310319">
                      <a:moveTo>
                        <a:pt x="0" y="109085"/>
                      </a:moveTo>
                      <a:lnTo>
                        <a:pt x="0" y="310319"/>
                      </a:lnTo>
                      <a:lnTo>
                        <a:pt x="190708" y="201845"/>
                      </a:lnTo>
                      <a:lnTo>
                        <a:pt x="190708" y="0"/>
                      </a:lnTo>
                      <a:close/>
                    </a:path>
                  </a:pathLst>
                </a:custGeom>
                <a:solidFill>
                  <a:srgbClr val="00647C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8" name="Forma Livre: Forma 337">
                  <a:extLst>
                    <a:ext uri="{FF2B5EF4-FFF2-40B4-BE49-F238E27FC236}">
                      <a16:creationId xmlns:a16="http://schemas.microsoft.com/office/drawing/2014/main" id="{ECE5CCC3-6F2F-CA69-DC99-D76CE0D50569}"/>
                    </a:ext>
                  </a:extLst>
                </p:cNvPr>
                <p:cNvSpPr/>
                <p:nvPr/>
              </p:nvSpPr>
              <p:spPr>
                <a:xfrm>
                  <a:off x="5996678" y="4154067"/>
                  <a:ext cx="869474" cy="501942"/>
                </a:xfrm>
                <a:custGeom>
                  <a:avLst/>
                  <a:gdLst>
                    <a:gd name="connsiteX0" fmla="*/ 869474 w 869474"/>
                    <a:gd name="connsiteY0" fmla="*/ 392858 h 501942"/>
                    <a:gd name="connsiteX1" fmla="*/ 678767 w 869474"/>
                    <a:gd name="connsiteY1" fmla="*/ 501942 h 501942"/>
                    <a:gd name="connsiteX2" fmla="*/ 0 w 869474"/>
                    <a:gd name="connsiteY2" fmla="*/ 108932 h 501942"/>
                    <a:gd name="connsiteX3" fmla="*/ 190860 w 869474"/>
                    <a:gd name="connsiteY3" fmla="*/ 0 h 50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9474" h="501942">
                      <a:moveTo>
                        <a:pt x="869474" y="392858"/>
                      </a:moveTo>
                      <a:lnTo>
                        <a:pt x="678767" y="501942"/>
                      </a:lnTo>
                      <a:lnTo>
                        <a:pt x="0" y="108932"/>
                      </a:lnTo>
                      <a:lnTo>
                        <a:pt x="190860" y="0"/>
                      </a:lnTo>
                      <a:close/>
                    </a:path>
                  </a:pathLst>
                </a:custGeom>
                <a:gradFill>
                  <a:gsLst>
                    <a:gs pos="10100">
                      <a:srgbClr val="33065C"/>
                    </a:gs>
                    <a:gs pos="53540">
                      <a:srgbClr val="430D8B"/>
                    </a:gs>
                    <a:gs pos="100000">
                      <a:srgbClr val="4513A3"/>
                    </a:gs>
                  </a:gsLst>
                  <a:lin ang="3738783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0" name="Gráfico 3">
                <a:extLst>
                  <a:ext uri="{FF2B5EF4-FFF2-40B4-BE49-F238E27FC236}">
                    <a16:creationId xmlns:a16="http://schemas.microsoft.com/office/drawing/2014/main" id="{21CD6074-6553-EF44-BE68-E2E07E710945}"/>
                  </a:ext>
                </a:extLst>
              </p:cNvPr>
              <p:cNvGrpSpPr/>
              <p:nvPr/>
            </p:nvGrpSpPr>
            <p:grpSpPr>
              <a:xfrm>
                <a:off x="5913682" y="4233096"/>
                <a:ext cx="710042" cy="701193"/>
                <a:chOff x="5913682" y="4233096"/>
                <a:chExt cx="710042" cy="701193"/>
              </a:xfrm>
            </p:grpSpPr>
            <p:sp>
              <p:nvSpPr>
                <p:cNvPr id="331" name="Forma Livre: Forma 330">
                  <a:extLst>
                    <a:ext uri="{FF2B5EF4-FFF2-40B4-BE49-F238E27FC236}">
                      <a16:creationId xmlns:a16="http://schemas.microsoft.com/office/drawing/2014/main" id="{6673C4B4-5D10-3B7C-D210-D39D7ABAC0B7}"/>
                    </a:ext>
                  </a:extLst>
                </p:cNvPr>
                <p:cNvSpPr/>
                <p:nvPr/>
              </p:nvSpPr>
              <p:spPr>
                <a:xfrm>
                  <a:off x="5965707" y="4499782"/>
                  <a:ext cx="597906" cy="344646"/>
                </a:xfrm>
                <a:custGeom>
                  <a:avLst/>
                  <a:gdLst>
                    <a:gd name="connsiteX0" fmla="*/ 597906 w 597906"/>
                    <a:gd name="connsiteY0" fmla="*/ 324203 h 344646"/>
                    <a:gd name="connsiteX1" fmla="*/ 563274 w 597906"/>
                    <a:gd name="connsiteY1" fmla="*/ 344647 h 344646"/>
                    <a:gd name="connsiteX2" fmla="*/ 0 w 597906"/>
                    <a:gd name="connsiteY2" fmla="*/ 19833 h 344646"/>
                    <a:gd name="connsiteX3" fmla="*/ 34938 w 597906"/>
                    <a:gd name="connsiteY3" fmla="*/ 0 h 344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906" h="344646">
                      <a:moveTo>
                        <a:pt x="597906" y="324203"/>
                      </a:moveTo>
                      <a:lnTo>
                        <a:pt x="563274" y="344647"/>
                      </a:lnTo>
                      <a:lnTo>
                        <a:pt x="0" y="19833"/>
                      </a:lnTo>
                      <a:lnTo>
                        <a:pt x="349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7143276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2" name="Forma Livre: Forma 331">
                  <a:extLst>
                    <a:ext uri="{FF2B5EF4-FFF2-40B4-BE49-F238E27FC236}">
                      <a16:creationId xmlns:a16="http://schemas.microsoft.com/office/drawing/2014/main" id="{824AFC41-49F0-EB0D-D8D8-4FAA3F3EC921}"/>
                    </a:ext>
                  </a:extLst>
                </p:cNvPr>
                <p:cNvSpPr/>
                <p:nvPr/>
              </p:nvSpPr>
              <p:spPr>
                <a:xfrm>
                  <a:off x="5964945" y="4292139"/>
                  <a:ext cx="35700" cy="227933"/>
                </a:xfrm>
                <a:custGeom>
                  <a:avLst/>
                  <a:gdLst>
                    <a:gd name="connsiteX0" fmla="*/ 0 w 35700"/>
                    <a:gd name="connsiteY0" fmla="*/ 21360 h 227933"/>
                    <a:gd name="connsiteX1" fmla="*/ 0 w 35700"/>
                    <a:gd name="connsiteY1" fmla="*/ 227934 h 227933"/>
                    <a:gd name="connsiteX2" fmla="*/ 35700 w 35700"/>
                    <a:gd name="connsiteY2" fmla="*/ 207948 h 227933"/>
                    <a:gd name="connsiteX3" fmla="*/ 35700 w 35700"/>
                    <a:gd name="connsiteY3" fmla="*/ 0 h 22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700" h="227933">
                      <a:moveTo>
                        <a:pt x="0" y="21360"/>
                      </a:moveTo>
                      <a:lnTo>
                        <a:pt x="0" y="227934"/>
                      </a:lnTo>
                      <a:lnTo>
                        <a:pt x="35700" y="207948"/>
                      </a:lnTo>
                      <a:lnTo>
                        <a:pt x="3570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1117902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3" name="Forma Livre: Forma 332">
                  <a:extLst>
                    <a:ext uri="{FF2B5EF4-FFF2-40B4-BE49-F238E27FC236}">
                      <a16:creationId xmlns:a16="http://schemas.microsoft.com/office/drawing/2014/main" id="{B5E54152-079F-0D86-E648-0E0D4E784CE0}"/>
                    </a:ext>
                  </a:extLst>
                </p:cNvPr>
                <p:cNvSpPr/>
                <p:nvPr/>
              </p:nvSpPr>
              <p:spPr>
                <a:xfrm>
                  <a:off x="5913682" y="4256439"/>
                  <a:ext cx="666408" cy="677698"/>
                </a:xfrm>
                <a:custGeom>
                  <a:avLst/>
                  <a:gdLst>
                    <a:gd name="connsiteX0" fmla="*/ 0 w 666408"/>
                    <a:gd name="connsiteY0" fmla="*/ 0 h 677698"/>
                    <a:gd name="connsiteX1" fmla="*/ 0 w 666408"/>
                    <a:gd name="connsiteY1" fmla="*/ 291248 h 677698"/>
                    <a:gd name="connsiteX2" fmla="*/ 666409 w 666408"/>
                    <a:gd name="connsiteY2" fmla="*/ 677699 h 677698"/>
                    <a:gd name="connsiteX3" fmla="*/ 666409 w 666408"/>
                    <a:gd name="connsiteY3" fmla="*/ 383856 h 677698"/>
                    <a:gd name="connsiteX4" fmla="*/ 0 w 666408"/>
                    <a:gd name="connsiteY4" fmla="*/ 0 h 677698"/>
                    <a:gd name="connsiteX5" fmla="*/ 52025 w 666408"/>
                    <a:gd name="connsiteY5" fmla="*/ 89862 h 677698"/>
                    <a:gd name="connsiteX6" fmla="*/ 614689 w 666408"/>
                    <a:gd name="connsiteY6" fmla="*/ 414064 h 677698"/>
                    <a:gd name="connsiteX7" fmla="*/ 614689 w 666408"/>
                    <a:gd name="connsiteY7" fmla="*/ 587685 h 677698"/>
                    <a:gd name="connsiteX8" fmla="*/ 52025 w 666408"/>
                    <a:gd name="connsiteY8" fmla="*/ 261498 h 677698"/>
                    <a:gd name="connsiteX9" fmla="*/ 52025 w 666408"/>
                    <a:gd name="connsiteY9" fmla="*/ 89862 h 677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408" h="677698">
                      <a:moveTo>
                        <a:pt x="0" y="0"/>
                      </a:moveTo>
                      <a:lnTo>
                        <a:pt x="0" y="291248"/>
                      </a:lnTo>
                      <a:lnTo>
                        <a:pt x="666409" y="677699"/>
                      </a:lnTo>
                      <a:lnTo>
                        <a:pt x="666409" y="383856"/>
                      </a:lnTo>
                      <a:lnTo>
                        <a:pt x="0" y="0"/>
                      </a:lnTo>
                      <a:close/>
                      <a:moveTo>
                        <a:pt x="52025" y="89862"/>
                      </a:moveTo>
                      <a:lnTo>
                        <a:pt x="614689" y="414064"/>
                      </a:lnTo>
                      <a:lnTo>
                        <a:pt x="614689" y="587685"/>
                      </a:lnTo>
                      <a:lnTo>
                        <a:pt x="52025" y="261498"/>
                      </a:lnTo>
                      <a:lnTo>
                        <a:pt x="52025" y="8986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0323429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4" name="Forma Livre: Forma 333">
                  <a:extLst>
                    <a:ext uri="{FF2B5EF4-FFF2-40B4-BE49-F238E27FC236}">
                      <a16:creationId xmlns:a16="http://schemas.microsoft.com/office/drawing/2014/main" id="{152F1457-97CC-1347-B665-1260B500FDE1}"/>
                    </a:ext>
                  </a:extLst>
                </p:cNvPr>
                <p:cNvSpPr/>
                <p:nvPr/>
              </p:nvSpPr>
              <p:spPr>
                <a:xfrm>
                  <a:off x="6579938" y="4616495"/>
                  <a:ext cx="43786" cy="317795"/>
                </a:xfrm>
                <a:custGeom>
                  <a:avLst/>
                  <a:gdLst>
                    <a:gd name="connsiteX0" fmla="*/ 0 w 43786"/>
                    <a:gd name="connsiteY0" fmla="*/ 23953 h 317795"/>
                    <a:gd name="connsiteX1" fmla="*/ 0 w 43786"/>
                    <a:gd name="connsiteY1" fmla="*/ 317795 h 317795"/>
                    <a:gd name="connsiteX2" fmla="*/ 43786 w 43786"/>
                    <a:gd name="connsiteY2" fmla="*/ 295673 h 317795"/>
                    <a:gd name="connsiteX3" fmla="*/ 43786 w 43786"/>
                    <a:gd name="connsiteY3" fmla="*/ 0 h 317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86" h="317795">
                      <a:moveTo>
                        <a:pt x="0" y="23953"/>
                      </a:moveTo>
                      <a:lnTo>
                        <a:pt x="0" y="317795"/>
                      </a:lnTo>
                      <a:lnTo>
                        <a:pt x="43786" y="295673"/>
                      </a:lnTo>
                      <a:lnTo>
                        <a:pt x="4378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2111785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5" name="Forma Livre: Forma 334">
                  <a:extLst>
                    <a:ext uri="{FF2B5EF4-FFF2-40B4-BE49-F238E27FC236}">
                      <a16:creationId xmlns:a16="http://schemas.microsoft.com/office/drawing/2014/main" id="{37821BEF-CF62-0342-C777-4F0AF441C879}"/>
                    </a:ext>
                  </a:extLst>
                </p:cNvPr>
                <p:cNvSpPr/>
                <p:nvPr/>
              </p:nvSpPr>
              <p:spPr>
                <a:xfrm>
                  <a:off x="5913682" y="4233096"/>
                  <a:ext cx="710042" cy="407351"/>
                </a:xfrm>
                <a:custGeom>
                  <a:avLst/>
                  <a:gdLst>
                    <a:gd name="connsiteX0" fmla="*/ 710042 w 710042"/>
                    <a:gd name="connsiteY0" fmla="*/ 383399 h 407351"/>
                    <a:gd name="connsiteX1" fmla="*/ 666256 w 710042"/>
                    <a:gd name="connsiteY1" fmla="*/ 407351 h 407351"/>
                    <a:gd name="connsiteX2" fmla="*/ 0 w 710042"/>
                    <a:gd name="connsiteY2" fmla="*/ 23343 h 407351"/>
                    <a:gd name="connsiteX3" fmla="*/ 44245 w 710042"/>
                    <a:gd name="connsiteY3" fmla="*/ 0 h 407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0042" h="407351">
                      <a:moveTo>
                        <a:pt x="710042" y="383399"/>
                      </a:moveTo>
                      <a:lnTo>
                        <a:pt x="666256" y="407351"/>
                      </a:lnTo>
                      <a:lnTo>
                        <a:pt x="0" y="23343"/>
                      </a:lnTo>
                      <a:lnTo>
                        <a:pt x="4424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7156995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91" name="Forma Livre: Forma 190">
                <a:extLst>
                  <a:ext uri="{FF2B5EF4-FFF2-40B4-BE49-F238E27FC236}">
                    <a16:creationId xmlns:a16="http://schemas.microsoft.com/office/drawing/2014/main" id="{2A9ACD36-1281-FC24-5436-6B59F465E8FF}"/>
                  </a:ext>
                </a:extLst>
              </p:cNvPr>
              <p:cNvSpPr/>
              <p:nvPr/>
            </p:nvSpPr>
            <p:spPr>
              <a:xfrm>
                <a:off x="6744405" y="4585371"/>
                <a:ext cx="65908" cy="421082"/>
              </a:xfrm>
              <a:custGeom>
                <a:avLst/>
                <a:gdLst>
                  <a:gd name="connsiteX0" fmla="*/ 0 w 65908"/>
                  <a:gd name="connsiteY0" fmla="*/ 39362 h 421082"/>
                  <a:gd name="connsiteX1" fmla="*/ 0 w 65908"/>
                  <a:gd name="connsiteY1" fmla="*/ 421082 h 421082"/>
                  <a:gd name="connsiteX2" fmla="*/ 65909 w 65908"/>
                  <a:gd name="connsiteY2" fmla="*/ 384162 h 421082"/>
                  <a:gd name="connsiteX3" fmla="*/ 65909 w 65908"/>
                  <a:gd name="connsiteY3" fmla="*/ 0 h 42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08" h="421082">
                    <a:moveTo>
                      <a:pt x="0" y="39362"/>
                    </a:moveTo>
                    <a:lnTo>
                      <a:pt x="0" y="421082"/>
                    </a:lnTo>
                    <a:lnTo>
                      <a:pt x="65909" y="384162"/>
                    </a:lnTo>
                    <a:lnTo>
                      <a:pt x="65909" y="0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0" name="Gráfico 3">
                <a:extLst>
                  <a:ext uri="{FF2B5EF4-FFF2-40B4-BE49-F238E27FC236}">
                    <a16:creationId xmlns:a16="http://schemas.microsoft.com/office/drawing/2014/main" id="{CDD798EC-6C98-21B8-C840-788CC7805928}"/>
                  </a:ext>
                </a:extLst>
              </p:cNvPr>
              <p:cNvGrpSpPr/>
              <p:nvPr/>
            </p:nvGrpSpPr>
            <p:grpSpPr>
              <a:xfrm>
                <a:off x="6765611" y="4736844"/>
                <a:ext cx="543745" cy="610980"/>
                <a:chOff x="6765611" y="4736844"/>
                <a:chExt cx="543745" cy="610980"/>
              </a:xfrm>
            </p:grpSpPr>
            <p:sp>
              <p:nvSpPr>
                <p:cNvPr id="323" name="Forma Livre: Forma 322">
                  <a:extLst>
                    <a:ext uri="{FF2B5EF4-FFF2-40B4-BE49-F238E27FC236}">
                      <a16:creationId xmlns:a16="http://schemas.microsoft.com/office/drawing/2014/main" id="{36EB1C1D-9CEA-D948-E333-DBBCA489E83A}"/>
                    </a:ext>
                  </a:extLst>
                </p:cNvPr>
                <p:cNvSpPr/>
                <p:nvPr/>
              </p:nvSpPr>
              <p:spPr>
                <a:xfrm>
                  <a:off x="6815283" y="4736844"/>
                  <a:ext cx="494073" cy="599229"/>
                </a:xfrm>
                <a:custGeom>
                  <a:avLst/>
                  <a:gdLst>
                    <a:gd name="connsiteX0" fmla="*/ 494074 w 494073"/>
                    <a:gd name="connsiteY0" fmla="*/ 392578 h 599229"/>
                    <a:gd name="connsiteX1" fmla="*/ 434878 w 494073"/>
                    <a:gd name="connsiteY1" fmla="*/ 526379 h 599229"/>
                    <a:gd name="connsiteX2" fmla="*/ 318165 w 494073"/>
                    <a:gd name="connsiteY2" fmla="*/ 593965 h 599229"/>
                    <a:gd name="connsiteX3" fmla="*/ 246612 w 494073"/>
                    <a:gd name="connsiteY3" fmla="*/ 533549 h 599229"/>
                    <a:gd name="connsiteX4" fmla="*/ 35765 w 494073"/>
                    <a:gd name="connsiteY4" fmla="*/ 169984 h 599229"/>
                    <a:gd name="connsiteX5" fmla="*/ 12118 w 494073"/>
                    <a:gd name="connsiteY5" fmla="*/ 81343 h 599229"/>
                    <a:gd name="connsiteX6" fmla="*/ 136154 w 494073"/>
                    <a:gd name="connsiteY6" fmla="*/ 12689 h 599229"/>
                    <a:gd name="connsiteX7" fmla="*/ 283228 w 494073"/>
                    <a:gd name="connsiteY7" fmla="*/ 29013 h 599229"/>
                    <a:gd name="connsiteX8" fmla="*/ 494074 w 494073"/>
                    <a:gd name="connsiteY8" fmla="*/ 392578 h 599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4073" h="599229">
                      <a:moveTo>
                        <a:pt x="494074" y="392578"/>
                      </a:moveTo>
                      <a:cubicBezTo>
                        <a:pt x="494074" y="457876"/>
                        <a:pt x="471494" y="504104"/>
                        <a:pt x="434878" y="526379"/>
                      </a:cubicBezTo>
                      <a:cubicBezTo>
                        <a:pt x="433810" y="526989"/>
                        <a:pt x="319233" y="593355"/>
                        <a:pt x="318165" y="593965"/>
                      </a:cubicBezTo>
                      <a:cubicBezTo>
                        <a:pt x="280024" y="615324"/>
                        <a:pt x="304434" y="566961"/>
                        <a:pt x="246612" y="533549"/>
                      </a:cubicBezTo>
                      <a:cubicBezTo>
                        <a:pt x="130204" y="466268"/>
                        <a:pt x="35765" y="303632"/>
                        <a:pt x="35765" y="169984"/>
                      </a:cubicBezTo>
                      <a:cubicBezTo>
                        <a:pt x="35765" y="103923"/>
                        <a:pt x="-25261" y="103466"/>
                        <a:pt x="12118" y="81343"/>
                      </a:cubicBezTo>
                      <a:cubicBezTo>
                        <a:pt x="13186" y="80733"/>
                        <a:pt x="135086" y="13299"/>
                        <a:pt x="136154" y="12689"/>
                      </a:cubicBezTo>
                      <a:cubicBezTo>
                        <a:pt x="174143" y="-7908"/>
                        <a:pt x="226015" y="-4094"/>
                        <a:pt x="283228" y="29013"/>
                      </a:cubicBezTo>
                      <a:cubicBezTo>
                        <a:pt x="399788" y="96295"/>
                        <a:pt x="494074" y="259083"/>
                        <a:pt x="494074" y="392578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4" name="Forma Livre: Forma 323">
                  <a:extLst>
                    <a:ext uri="{FF2B5EF4-FFF2-40B4-BE49-F238E27FC236}">
                      <a16:creationId xmlns:a16="http://schemas.microsoft.com/office/drawing/2014/main" id="{D8B372CF-90F5-B6FA-882D-2C2414480EB7}"/>
                    </a:ext>
                  </a:extLst>
                </p:cNvPr>
                <p:cNvSpPr/>
                <p:nvPr/>
              </p:nvSpPr>
              <p:spPr>
                <a:xfrm>
                  <a:off x="6765611" y="4806207"/>
                  <a:ext cx="421692" cy="541617"/>
                </a:xfrm>
                <a:custGeom>
                  <a:avLst/>
                  <a:gdLst>
                    <a:gd name="connsiteX0" fmla="*/ 421692 w 421692"/>
                    <a:gd name="connsiteY0" fmla="*/ 392480 h 541617"/>
                    <a:gd name="connsiteX1" fmla="*/ 210846 w 421692"/>
                    <a:gd name="connsiteY1" fmla="*/ 512702 h 541617"/>
                    <a:gd name="connsiteX2" fmla="*/ 0 w 421692"/>
                    <a:gd name="connsiteY2" fmla="*/ 149137 h 541617"/>
                    <a:gd name="connsiteX3" fmla="*/ 210846 w 421692"/>
                    <a:gd name="connsiteY3" fmla="*/ 28915 h 541617"/>
                    <a:gd name="connsiteX4" fmla="*/ 421692 w 421692"/>
                    <a:gd name="connsiteY4" fmla="*/ 392480 h 54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1692" h="541617">
                      <a:moveTo>
                        <a:pt x="421692" y="392480"/>
                      </a:moveTo>
                      <a:cubicBezTo>
                        <a:pt x="421692" y="526128"/>
                        <a:pt x="327254" y="579831"/>
                        <a:pt x="210846" y="512702"/>
                      </a:cubicBezTo>
                      <a:cubicBezTo>
                        <a:pt x="94438" y="445573"/>
                        <a:pt x="0" y="282785"/>
                        <a:pt x="0" y="149137"/>
                      </a:cubicBezTo>
                      <a:cubicBezTo>
                        <a:pt x="0" y="15489"/>
                        <a:pt x="94438" y="-38214"/>
                        <a:pt x="210846" y="28915"/>
                      </a:cubicBezTo>
                      <a:cubicBezTo>
                        <a:pt x="327407" y="96197"/>
                        <a:pt x="421692" y="258985"/>
                        <a:pt x="421692" y="392480"/>
                      </a:cubicBezTo>
                      <a:close/>
                    </a:path>
                  </a:pathLst>
                </a:custGeom>
                <a:solidFill>
                  <a:srgbClr val="002535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5" name="Forma Livre: Forma 324">
                  <a:extLst>
                    <a:ext uri="{FF2B5EF4-FFF2-40B4-BE49-F238E27FC236}">
                      <a16:creationId xmlns:a16="http://schemas.microsoft.com/office/drawing/2014/main" id="{EB6D257B-0116-64F6-4274-B8179CE4DB13}"/>
                    </a:ext>
                  </a:extLst>
                </p:cNvPr>
                <p:cNvSpPr/>
                <p:nvPr/>
              </p:nvSpPr>
              <p:spPr>
                <a:xfrm>
                  <a:off x="6842504" y="4801169"/>
                  <a:ext cx="355173" cy="537421"/>
                </a:xfrm>
                <a:custGeom>
                  <a:avLst/>
                  <a:gdLst>
                    <a:gd name="connsiteX0" fmla="*/ 144175 w 355173"/>
                    <a:gd name="connsiteY0" fmla="*/ 28918 h 537421"/>
                    <a:gd name="connsiteX1" fmla="*/ 0 w 355173"/>
                    <a:gd name="connsiteY1" fmla="*/ 11220 h 537421"/>
                    <a:gd name="connsiteX2" fmla="*/ 126020 w 355173"/>
                    <a:gd name="connsiteY2" fmla="*/ 35936 h 537421"/>
                    <a:gd name="connsiteX3" fmla="*/ 336866 w 355173"/>
                    <a:gd name="connsiteY3" fmla="*/ 399501 h 537421"/>
                    <a:gd name="connsiteX4" fmla="*/ 270347 w 355173"/>
                    <a:gd name="connsiteY4" fmla="*/ 537421 h 537421"/>
                    <a:gd name="connsiteX5" fmla="*/ 355174 w 355173"/>
                    <a:gd name="connsiteY5" fmla="*/ 392483 h 537421"/>
                    <a:gd name="connsiteX6" fmla="*/ 144175 w 355173"/>
                    <a:gd name="connsiteY6" fmla="*/ 28918 h 5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5173" h="537421">
                      <a:moveTo>
                        <a:pt x="144175" y="28918"/>
                      </a:moveTo>
                      <a:cubicBezTo>
                        <a:pt x="88336" y="-3273"/>
                        <a:pt x="37684" y="-7698"/>
                        <a:pt x="0" y="11220"/>
                      </a:cubicBezTo>
                      <a:cubicBezTo>
                        <a:pt x="35090" y="1457"/>
                        <a:pt x="78724" y="8779"/>
                        <a:pt x="126020" y="35936"/>
                      </a:cubicBezTo>
                      <a:cubicBezTo>
                        <a:pt x="242428" y="103218"/>
                        <a:pt x="336866" y="265853"/>
                        <a:pt x="336866" y="399501"/>
                      </a:cubicBezTo>
                      <a:cubicBezTo>
                        <a:pt x="336866" y="469071"/>
                        <a:pt x="311235" y="516977"/>
                        <a:pt x="270347" y="537421"/>
                      </a:cubicBezTo>
                      <a:cubicBezTo>
                        <a:pt x="321762" y="523080"/>
                        <a:pt x="355174" y="471817"/>
                        <a:pt x="355174" y="392483"/>
                      </a:cubicBezTo>
                      <a:cubicBezTo>
                        <a:pt x="355021" y="258988"/>
                        <a:pt x="260583" y="96200"/>
                        <a:pt x="144175" y="28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6" name="Forma Livre: Forma 325">
                  <a:extLst>
                    <a:ext uri="{FF2B5EF4-FFF2-40B4-BE49-F238E27FC236}">
                      <a16:creationId xmlns:a16="http://schemas.microsoft.com/office/drawing/2014/main" id="{DD1F0995-A59E-0E0D-03BB-B80814A3AA20}"/>
                    </a:ext>
                  </a:extLst>
                </p:cNvPr>
                <p:cNvSpPr/>
                <p:nvPr/>
              </p:nvSpPr>
              <p:spPr>
                <a:xfrm>
                  <a:off x="6838690" y="4912599"/>
                  <a:ext cx="272483" cy="349887"/>
                </a:xfrm>
                <a:custGeom>
                  <a:avLst/>
                  <a:gdLst>
                    <a:gd name="connsiteX0" fmla="*/ 136241 w 272483"/>
                    <a:gd name="connsiteY0" fmla="*/ 18640 h 349887"/>
                    <a:gd name="connsiteX1" fmla="*/ 0 w 272483"/>
                    <a:gd name="connsiteY1" fmla="*/ 96296 h 349887"/>
                    <a:gd name="connsiteX2" fmla="*/ 136241 w 272483"/>
                    <a:gd name="connsiteY2" fmla="*/ 331247 h 349887"/>
                    <a:gd name="connsiteX3" fmla="*/ 272483 w 272483"/>
                    <a:gd name="connsiteY3" fmla="*/ 253591 h 349887"/>
                    <a:gd name="connsiteX4" fmla="*/ 136241 w 272483"/>
                    <a:gd name="connsiteY4" fmla="*/ 18640 h 349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2483" h="349887">
                      <a:moveTo>
                        <a:pt x="136241" y="18640"/>
                      </a:moveTo>
                      <a:cubicBezTo>
                        <a:pt x="61179" y="-24689"/>
                        <a:pt x="0" y="10096"/>
                        <a:pt x="0" y="96296"/>
                      </a:cubicBezTo>
                      <a:cubicBezTo>
                        <a:pt x="0" y="182496"/>
                        <a:pt x="61179" y="287919"/>
                        <a:pt x="136241" y="331247"/>
                      </a:cubicBezTo>
                      <a:cubicBezTo>
                        <a:pt x="211304" y="374576"/>
                        <a:pt x="272483" y="339791"/>
                        <a:pt x="272483" y="253591"/>
                      </a:cubicBezTo>
                      <a:cubicBezTo>
                        <a:pt x="272483" y="167392"/>
                        <a:pt x="211304" y="61968"/>
                        <a:pt x="136241" y="186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9077804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7" name="Forma Livre: Forma 326">
                  <a:extLst>
                    <a:ext uri="{FF2B5EF4-FFF2-40B4-BE49-F238E27FC236}">
                      <a16:creationId xmlns:a16="http://schemas.microsoft.com/office/drawing/2014/main" id="{6D0AA971-C764-37CC-2AC4-7127DFBD7F98}"/>
                    </a:ext>
                  </a:extLst>
                </p:cNvPr>
                <p:cNvSpPr/>
                <p:nvPr/>
              </p:nvSpPr>
              <p:spPr>
                <a:xfrm>
                  <a:off x="6838538" y="4913541"/>
                  <a:ext cx="256463" cy="348981"/>
                </a:xfrm>
                <a:custGeom>
                  <a:avLst/>
                  <a:gdLst>
                    <a:gd name="connsiteX0" fmla="*/ 184757 w 256463"/>
                    <a:gd name="connsiteY0" fmla="*/ 299182 h 348981"/>
                    <a:gd name="connsiteX1" fmla="*/ 48516 w 256463"/>
                    <a:gd name="connsiteY1" fmla="*/ 64230 h 348981"/>
                    <a:gd name="connsiteX2" fmla="*/ 64535 w 256463"/>
                    <a:gd name="connsiteY2" fmla="*/ 0 h 348981"/>
                    <a:gd name="connsiteX3" fmla="*/ 0 w 256463"/>
                    <a:gd name="connsiteY3" fmla="*/ 95354 h 348981"/>
                    <a:gd name="connsiteX4" fmla="*/ 136241 w 256463"/>
                    <a:gd name="connsiteY4" fmla="*/ 330305 h 348981"/>
                    <a:gd name="connsiteX5" fmla="*/ 256463 w 256463"/>
                    <a:gd name="connsiteY5" fmla="*/ 316879 h 348981"/>
                    <a:gd name="connsiteX6" fmla="*/ 184757 w 256463"/>
                    <a:gd name="connsiteY6" fmla="*/ 299182 h 348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463" h="348981">
                      <a:moveTo>
                        <a:pt x="184757" y="299182"/>
                      </a:moveTo>
                      <a:cubicBezTo>
                        <a:pt x="109695" y="255853"/>
                        <a:pt x="48516" y="150430"/>
                        <a:pt x="48516" y="64230"/>
                      </a:cubicBezTo>
                      <a:cubicBezTo>
                        <a:pt x="48516" y="37684"/>
                        <a:pt x="54313" y="16019"/>
                        <a:pt x="64535" y="0"/>
                      </a:cubicBezTo>
                      <a:cubicBezTo>
                        <a:pt x="25936" y="5340"/>
                        <a:pt x="0" y="39362"/>
                        <a:pt x="0" y="95354"/>
                      </a:cubicBezTo>
                      <a:cubicBezTo>
                        <a:pt x="0" y="181553"/>
                        <a:pt x="61179" y="286977"/>
                        <a:pt x="136241" y="330305"/>
                      </a:cubicBezTo>
                      <a:cubicBezTo>
                        <a:pt x="188266" y="360361"/>
                        <a:pt x="233426" y="352885"/>
                        <a:pt x="256463" y="316879"/>
                      </a:cubicBezTo>
                      <a:cubicBezTo>
                        <a:pt x="235714" y="319778"/>
                        <a:pt x="211151" y="314439"/>
                        <a:pt x="184757" y="299182"/>
                      </a:cubicBezTo>
                      <a:close/>
                    </a:path>
                  </a:pathLst>
                </a:custGeom>
                <a:solidFill>
                  <a:srgbClr val="A4ABDE"/>
                </a:soli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8" name="Forma Livre: Forma 327">
                  <a:extLst>
                    <a:ext uri="{FF2B5EF4-FFF2-40B4-BE49-F238E27FC236}">
                      <a16:creationId xmlns:a16="http://schemas.microsoft.com/office/drawing/2014/main" id="{720D08FB-9E95-E0FE-4716-D402EB20E2E8}"/>
                    </a:ext>
                  </a:extLst>
                </p:cNvPr>
                <p:cNvSpPr/>
                <p:nvPr/>
              </p:nvSpPr>
              <p:spPr>
                <a:xfrm>
                  <a:off x="6901242" y="4997635"/>
                  <a:ext cx="168127" cy="215973"/>
                </a:xfrm>
                <a:custGeom>
                  <a:avLst/>
                  <a:gdLst>
                    <a:gd name="connsiteX0" fmla="*/ 168128 w 168127"/>
                    <a:gd name="connsiteY0" fmla="*/ 156503 h 215973"/>
                    <a:gd name="connsiteX1" fmla="*/ 84064 w 168127"/>
                    <a:gd name="connsiteY1" fmla="*/ 204409 h 215973"/>
                    <a:gd name="connsiteX2" fmla="*/ 0 w 168127"/>
                    <a:gd name="connsiteY2" fmla="*/ 59471 h 215973"/>
                    <a:gd name="connsiteX3" fmla="*/ 84064 w 168127"/>
                    <a:gd name="connsiteY3" fmla="*/ 11565 h 215973"/>
                    <a:gd name="connsiteX4" fmla="*/ 168128 w 168127"/>
                    <a:gd name="connsiteY4" fmla="*/ 156503 h 2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127" h="215973">
                      <a:moveTo>
                        <a:pt x="168128" y="156503"/>
                      </a:moveTo>
                      <a:cubicBezTo>
                        <a:pt x="168128" y="209748"/>
                        <a:pt x="130444" y="231260"/>
                        <a:pt x="84064" y="204409"/>
                      </a:cubicBezTo>
                      <a:cubicBezTo>
                        <a:pt x="37684" y="177557"/>
                        <a:pt x="0" y="112716"/>
                        <a:pt x="0" y="59471"/>
                      </a:cubicBezTo>
                      <a:cubicBezTo>
                        <a:pt x="0" y="6225"/>
                        <a:pt x="37684" y="-15286"/>
                        <a:pt x="84064" y="11565"/>
                      </a:cubicBezTo>
                      <a:cubicBezTo>
                        <a:pt x="130444" y="38417"/>
                        <a:pt x="168128" y="103257"/>
                        <a:pt x="168128" y="1565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770B8"/>
                    </a:gs>
                    <a:gs pos="50000">
                      <a:srgbClr val="C3B7DB"/>
                    </a:gs>
                    <a:gs pos="100000">
                      <a:srgbClr val="FFFFFF"/>
                    </a:gs>
                  </a:gsLst>
                  <a:lin ang="9155494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9" name="Forma Livre: Forma 328">
                  <a:extLst>
                    <a:ext uri="{FF2B5EF4-FFF2-40B4-BE49-F238E27FC236}">
                      <a16:creationId xmlns:a16="http://schemas.microsoft.com/office/drawing/2014/main" id="{EC7C4A98-7683-EECE-A3FD-1C606FA9ED01}"/>
                    </a:ext>
                  </a:extLst>
                </p:cNvPr>
                <p:cNvSpPr/>
                <p:nvPr/>
              </p:nvSpPr>
              <p:spPr>
                <a:xfrm>
                  <a:off x="6920008" y="4991008"/>
                  <a:ext cx="142496" cy="182999"/>
                </a:xfrm>
                <a:custGeom>
                  <a:avLst/>
                  <a:gdLst>
                    <a:gd name="connsiteX0" fmla="*/ 142497 w 142496"/>
                    <a:gd name="connsiteY0" fmla="*/ 132616 h 182999"/>
                    <a:gd name="connsiteX1" fmla="*/ 71248 w 142496"/>
                    <a:gd name="connsiteY1" fmla="*/ 173198 h 182999"/>
                    <a:gd name="connsiteX2" fmla="*/ 0 w 142496"/>
                    <a:gd name="connsiteY2" fmla="*/ 50383 h 182999"/>
                    <a:gd name="connsiteX3" fmla="*/ 71248 w 142496"/>
                    <a:gd name="connsiteY3" fmla="*/ 9800 h 182999"/>
                    <a:gd name="connsiteX4" fmla="*/ 142497 w 142496"/>
                    <a:gd name="connsiteY4" fmla="*/ 132616 h 182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496" h="182999">
                      <a:moveTo>
                        <a:pt x="142497" y="132616"/>
                      </a:moveTo>
                      <a:cubicBezTo>
                        <a:pt x="142497" y="177776"/>
                        <a:pt x="110610" y="195931"/>
                        <a:pt x="71248" y="173198"/>
                      </a:cubicBezTo>
                      <a:cubicBezTo>
                        <a:pt x="31886" y="150466"/>
                        <a:pt x="0" y="95542"/>
                        <a:pt x="0" y="50383"/>
                      </a:cubicBezTo>
                      <a:cubicBezTo>
                        <a:pt x="0" y="5224"/>
                        <a:pt x="31886" y="-12932"/>
                        <a:pt x="71248" y="9800"/>
                      </a:cubicBezTo>
                      <a:cubicBezTo>
                        <a:pt x="110763" y="32533"/>
                        <a:pt x="142497" y="87456"/>
                        <a:pt x="142497" y="132616"/>
                      </a:cubicBezTo>
                      <a:close/>
                    </a:path>
                  </a:pathLst>
                </a:custGeom>
                <a:gradFill>
                  <a:gsLst>
                    <a:gs pos="1010">
                      <a:srgbClr val="AFB6E5"/>
                    </a:gs>
                    <a:gs pos="10710">
                      <a:srgbClr val="B9C0EA"/>
                    </a:gs>
                    <a:gs pos="27220">
                      <a:srgbClr val="D4D9F7"/>
                    </a:gs>
                    <a:gs pos="35860">
                      <a:srgbClr val="E5E9FF"/>
                    </a:gs>
                    <a:gs pos="38760">
                      <a:srgbClr val="DBDFFA"/>
                    </a:gs>
                    <a:gs pos="47050">
                      <a:srgbClr val="C3C9EE"/>
                    </a:gs>
                    <a:gs pos="54720">
                      <a:srgbClr val="B4BBE7"/>
                    </a:gs>
                    <a:gs pos="61110">
                      <a:srgbClr val="AFB6E5"/>
                    </a:gs>
                    <a:gs pos="78310">
                      <a:srgbClr val="BAC0EA"/>
                    </a:gs>
                    <a:gs pos="100000">
                      <a:srgbClr val="CED3F4"/>
                    </a:gs>
                  </a:gsLst>
                  <a:lin ang="3823989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0" name="Forma Livre: Forma 329">
                  <a:extLst>
                    <a:ext uri="{FF2B5EF4-FFF2-40B4-BE49-F238E27FC236}">
                      <a16:creationId xmlns:a16="http://schemas.microsoft.com/office/drawing/2014/main" id="{2DF80840-02AA-CDAE-C075-BD3EA3A6E323}"/>
                    </a:ext>
                  </a:extLst>
                </p:cNvPr>
                <p:cNvSpPr/>
                <p:nvPr/>
              </p:nvSpPr>
              <p:spPr>
                <a:xfrm>
                  <a:off x="6900632" y="5004434"/>
                  <a:ext cx="142496" cy="182998"/>
                </a:xfrm>
                <a:custGeom>
                  <a:avLst/>
                  <a:gdLst>
                    <a:gd name="connsiteX0" fmla="*/ 142497 w 142496"/>
                    <a:gd name="connsiteY0" fmla="*/ 132616 h 182998"/>
                    <a:gd name="connsiteX1" fmla="*/ 71249 w 142496"/>
                    <a:gd name="connsiteY1" fmla="*/ 173199 h 182998"/>
                    <a:gd name="connsiteX2" fmla="*/ 0 w 142496"/>
                    <a:gd name="connsiteY2" fmla="*/ 50383 h 182998"/>
                    <a:gd name="connsiteX3" fmla="*/ 71249 w 142496"/>
                    <a:gd name="connsiteY3" fmla="*/ 9800 h 182998"/>
                    <a:gd name="connsiteX4" fmla="*/ 142497 w 142496"/>
                    <a:gd name="connsiteY4" fmla="*/ 132616 h 182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496" h="182998">
                      <a:moveTo>
                        <a:pt x="142497" y="132616"/>
                      </a:moveTo>
                      <a:cubicBezTo>
                        <a:pt x="142497" y="177776"/>
                        <a:pt x="110610" y="195931"/>
                        <a:pt x="71249" y="173199"/>
                      </a:cubicBezTo>
                      <a:cubicBezTo>
                        <a:pt x="31886" y="150466"/>
                        <a:pt x="0" y="95542"/>
                        <a:pt x="0" y="50383"/>
                      </a:cubicBezTo>
                      <a:cubicBezTo>
                        <a:pt x="0" y="5223"/>
                        <a:pt x="31886" y="-12932"/>
                        <a:pt x="71249" y="9800"/>
                      </a:cubicBezTo>
                      <a:cubicBezTo>
                        <a:pt x="110763" y="32533"/>
                        <a:pt x="142497" y="87457"/>
                        <a:pt x="142497" y="1326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B6E5"/>
                    </a:gs>
                    <a:gs pos="20870">
                      <a:srgbClr val="B6BCE8"/>
                    </a:gs>
                    <a:gs pos="50130">
                      <a:srgbClr val="C8CDF1"/>
                    </a:gs>
                    <a:gs pos="58080">
                      <a:srgbClr val="CED3F4"/>
                    </a:gs>
                    <a:gs pos="88490">
                      <a:srgbClr val="DEE2FC"/>
                    </a:gs>
                    <a:gs pos="100000">
                      <a:srgbClr val="E5E9FF"/>
                    </a:gs>
                  </a:gsLst>
                  <a:lin ang="9155531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id="{059438FB-72B3-1EF6-54C4-75FB08CCD000}"/>
                  </a:ext>
                </a:extLst>
              </p:cNvPr>
              <p:cNvSpPr/>
              <p:nvPr/>
            </p:nvSpPr>
            <p:spPr>
              <a:xfrm>
                <a:off x="6676818" y="4585371"/>
                <a:ext cx="618044" cy="736894"/>
              </a:xfrm>
              <a:custGeom>
                <a:avLst/>
                <a:gdLst>
                  <a:gd name="connsiteX0" fmla="*/ 618045 w 618044"/>
                  <a:gd name="connsiteY0" fmla="*/ 355174 h 736894"/>
                  <a:gd name="connsiteX1" fmla="*/ 618045 w 618044"/>
                  <a:gd name="connsiteY1" fmla="*/ 736894 h 736894"/>
                  <a:gd name="connsiteX2" fmla="*/ 550153 w 618044"/>
                  <a:gd name="connsiteY2" fmla="*/ 697532 h 736894"/>
                  <a:gd name="connsiteX3" fmla="*/ 550153 w 618044"/>
                  <a:gd name="connsiteY3" fmla="*/ 393926 h 736894"/>
                  <a:gd name="connsiteX4" fmla="*/ 68044 w 618044"/>
                  <a:gd name="connsiteY4" fmla="*/ 117323 h 736894"/>
                  <a:gd name="connsiteX5" fmla="*/ 68044 w 618044"/>
                  <a:gd name="connsiteY5" fmla="*/ 420930 h 736894"/>
                  <a:gd name="connsiteX6" fmla="*/ 0 w 618044"/>
                  <a:gd name="connsiteY6" fmla="*/ 381721 h 736894"/>
                  <a:gd name="connsiteX7" fmla="*/ 0 w 618044"/>
                  <a:gd name="connsiteY7" fmla="*/ 0 h 73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8044" h="736894">
                    <a:moveTo>
                      <a:pt x="618045" y="355174"/>
                    </a:moveTo>
                    <a:lnTo>
                      <a:pt x="618045" y="736894"/>
                    </a:lnTo>
                    <a:lnTo>
                      <a:pt x="550153" y="697532"/>
                    </a:lnTo>
                    <a:lnTo>
                      <a:pt x="550153" y="393926"/>
                    </a:lnTo>
                    <a:lnTo>
                      <a:pt x="68044" y="117323"/>
                    </a:lnTo>
                    <a:lnTo>
                      <a:pt x="68044" y="420930"/>
                    </a:lnTo>
                    <a:lnTo>
                      <a:pt x="0" y="38172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2535"/>
                  </a:gs>
                  <a:gs pos="100000">
                    <a:srgbClr val="002535"/>
                  </a:gs>
                </a:gsLst>
                <a:lin ang="1701422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AAD51D4A-280F-2685-8294-B59ECCFD5C3C}"/>
                  </a:ext>
                </a:extLst>
              </p:cNvPr>
              <p:cNvSpPr/>
              <p:nvPr/>
            </p:nvSpPr>
            <p:spPr>
              <a:xfrm>
                <a:off x="7295473" y="4901793"/>
                <a:ext cx="65908" cy="421234"/>
              </a:xfrm>
              <a:custGeom>
                <a:avLst/>
                <a:gdLst>
                  <a:gd name="connsiteX0" fmla="*/ 0 w 65908"/>
                  <a:gd name="connsiteY0" fmla="*/ 39362 h 421234"/>
                  <a:gd name="connsiteX1" fmla="*/ 0 w 65908"/>
                  <a:gd name="connsiteY1" fmla="*/ 421235 h 421234"/>
                  <a:gd name="connsiteX2" fmla="*/ 65909 w 65908"/>
                  <a:gd name="connsiteY2" fmla="*/ 384314 h 421234"/>
                  <a:gd name="connsiteX3" fmla="*/ 65909 w 65908"/>
                  <a:gd name="connsiteY3" fmla="*/ 0 h 421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08" h="421234">
                    <a:moveTo>
                      <a:pt x="0" y="39362"/>
                    </a:moveTo>
                    <a:lnTo>
                      <a:pt x="0" y="421235"/>
                    </a:lnTo>
                    <a:lnTo>
                      <a:pt x="65909" y="384314"/>
                    </a:lnTo>
                    <a:lnTo>
                      <a:pt x="65909" y="0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1" name="Gráfico 3">
              <a:extLst>
                <a:ext uri="{FF2B5EF4-FFF2-40B4-BE49-F238E27FC236}">
                  <a16:creationId xmlns:a16="http://schemas.microsoft.com/office/drawing/2014/main" id="{849A7301-823D-3F4B-0482-C7A457791CDD}"/>
                </a:ext>
              </a:extLst>
            </p:cNvPr>
            <p:cNvGrpSpPr/>
            <p:nvPr/>
          </p:nvGrpSpPr>
          <p:grpSpPr>
            <a:xfrm>
              <a:off x="7363670" y="4507715"/>
              <a:ext cx="842774" cy="745285"/>
              <a:chOff x="7363670" y="4507715"/>
              <a:chExt cx="842774" cy="745285"/>
            </a:xfrm>
          </p:grpSpPr>
          <p:sp>
            <p:nvSpPr>
              <p:cNvPr id="175" name="Forma Livre: Forma 174">
                <a:extLst>
                  <a:ext uri="{FF2B5EF4-FFF2-40B4-BE49-F238E27FC236}">
                    <a16:creationId xmlns:a16="http://schemas.microsoft.com/office/drawing/2014/main" id="{EC70F5AF-7537-9C48-791B-CD4090AFFC3D}"/>
                  </a:ext>
                </a:extLst>
              </p:cNvPr>
              <p:cNvSpPr/>
              <p:nvPr/>
            </p:nvSpPr>
            <p:spPr>
              <a:xfrm>
                <a:off x="7363670" y="4977313"/>
                <a:ext cx="25173" cy="275686"/>
              </a:xfrm>
              <a:custGeom>
                <a:avLst/>
                <a:gdLst>
                  <a:gd name="connsiteX0" fmla="*/ 25173 w 25173"/>
                  <a:gd name="connsiteY0" fmla="*/ 19376 h 275686"/>
                  <a:gd name="connsiteX1" fmla="*/ 25173 w 25173"/>
                  <a:gd name="connsiteY1" fmla="*/ 275687 h 275686"/>
                  <a:gd name="connsiteX2" fmla="*/ 0 w 25173"/>
                  <a:gd name="connsiteY2" fmla="*/ 255548 h 275686"/>
                  <a:gd name="connsiteX3" fmla="*/ 0 w 25173"/>
                  <a:gd name="connsiteY3" fmla="*/ 0 h 27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73" h="275686">
                    <a:moveTo>
                      <a:pt x="25173" y="19376"/>
                    </a:moveTo>
                    <a:lnTo>
                      <a:pt x="25173" y="275687"/>
                    </a:lnTo>
                    <a:lnTo>
                      <a:pt x="0" y="2555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1179967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6" name="Forma Livre: Forma 175">
                <a:extLst>
                  <a:ext uri="{FF2B5EF4-FFF2-40B4-BE49-F238E27FC236}">
                    <a16:creationId xmlns:a16="http://schemas.microsoft.com/office/drawing/2014/main" id="{31F2AEC2-6600-274F-188B-55B11255280E}"/>
                  </a:ext>
                </a:extLst>
              </p:cNvPr>
              <p:cNvSpPr/>
              <p:nvPr/>
            </p:nvSpPr>
            <p:spPr>
              <a:xfrm>
                <a:off x="7388691" y="4526939"/>
                <a:ext cx="817753" cy="726061"/>
              </a:xfrm>
              <a:custGeom>
                <a:avLst/>
                <a:gdLst>
                  <a:gd name="connsiteX0" fmla="*/ 0 w 817753"/>
                  <a:gd name="connsiteY0" fmla="*/ 469751 h 726061"/>
                  <a:gd name="connsiteX1" fmla="*/ 0 w 817753"/>
                  <a:gd name="connsiteY1" fmla="*/ 726062 h 726061"/>
                  <a:gd name="connsiteX2" fmla="*/ 817753 w 817753"/>
                  <a:gd name="connsiteY2" fmla="*/ 256616 h 726061"/>
                  <a:gd name="connsiteX3" fmla="*/ 817753 w 817753"/>
                  <a:gd name="connsiteY3" fmla="*/ 0 h 7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753" h="726061">
                    <a:moveTo>
                      <a:pt x="0" y="469751"/>
                    </a:moveTo>
                    <a:lnTo>
                      <a:pt x="0" y="726062"/>
                    </a:lnTo>
                    <a:lnTo>
                      <a:pt x="817753" y="256616"/>
                    </a:lnTo>
                    <a:lnTo>
                      <a:pt x="81775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2059983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7" name="Forma Livre: Forma 176">
                <a:extLst>
                  <a:ext uri="{FF2B5EF4-FFF2-40B4-BE49-F238E27FC236}">
                    <a16:creationId xmlns:a16="http://schemas.microsoft.com/office/drawing/2014/main" id="{6987011E-1159-0A26-4EC9-CE5910928B61}"/>
                  </a:ext>
                </a:extLst>
              </p:cNvPr>
              <p:cNvSpPr/>
              <p:nvPr/>
            </p:nvSpPr>
            <p:spPr>
              <a:xfrm>
                <a:off x="7363670" y="4507715"/>
                <a:ext cx="842774" cy="488974"/>
              </a:xfrm>
              <a:custGeom>
                <a:avLst/>
                <a:gdLst>
                  <a:gd name="connsiteX0" fmla="*/ 842775 w 842774"/>
                  <a:gd name="connsiteY0" fmla="*/ 19223 h 488974"/>
                  <a:gd name="connsiteX1" fmla="*/ 25021 w 842774"/>
                  <a:gd name="connsiteY1" fmla="*/ 488974 h 488974"/>
                  <a:gd name="connsiteX2" fmla="*/ 0 w 842774"/>
                  <a:gd name="connsiteY2" fmla="*/ 469598 h 488974"/>
                  <a:gd name="connsiteX3" fmla="*/ 817754 w 842774"/>
                  <a:gd name="connsiteY3" fmla="*/ 0 h 488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774" h="488974">
                    <a:moveTo>
                      <a:pt x="842775" y="19223"/>
                    </a:moveTo>
                    <a:lnTo>
                      <a:pt x="25021" y="488974"/>
                    </a:lnTo>
                    <a:lnTo>
                      <a:pt x="0" y="469598"/>
                    </a:lnTo>
                    <a:lnTo>
                      <a:pt x="8177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3739167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" name="Gráfico 3">
              <a:extLst>
                <a:ext uri="{FF2B5EF4-FFF2-40B4-BE49-F238E27FC236}">
                  <a16:creationId xmlns:a16="http://schemas.microsoft.com/office/drawing/2014/main" id="{EEB0B5DB-AF49-2E60-7BB2-EBE483290B0A}"/>
                </a:ext>
              </a:extLst>
            </p:cNvPr>
            <p:cNvGrpSpPr/>
            <p:nvPr/>
          </p:nvGrpSpPr>
          <p:grpSpPr>
            <a:xfrm>
              <a:off x="7333462" y="4400461"/>
              <a:ext cx="903190" cy="798835"/>
              <a:chOff x="7333462" y="4400461"/>
              <a:chExt cx="903190" cy="798835"/>
            </a:xfrm>
          </p:grpSpPr>
          <p:sp>
            <p:nvSpPr>
              <p:cNvPr id="172" name="Forma Livre: Forma 171">
                <a:extLst>
                  <a:ext uri="{FF2B5EF4-FFF2-40B4-BE49-F238E27FC236}">
                    <a16:creationId xmlns:a16="http://schemas.microsoft.com/office/drawing/2014/main" id="{012E8B97-9B08-C2AF-8E6C-14666774B475}"/>
                  </a:ext>
                </a:extLst>
              </p:cNvPr>
              <p:cNvSpPr/>
              <p:nvPr/>
            </p:nvSpPr>
            <p:spPr>
              <a:xfrm>
                <a:off x="7333462" y="4903929"/>
                <a:ext cx="26851" cy="295368"/>
              </a:xfrm>
              <a:custGeom>
                <a:avLst/>
                <a:gdLst>
                  <a:gd name="connsiteX0" fmla="*/ 26852 w 26851"/>
                  <a:gd name="connsiteY0" fmla="*/ 20749 h 295368"/>
                  <a:gd name="connsiteX1" fmla="*/ 26852 w 26851"/>
                  <a:gd name="connsiteY1" fmla="*/ 295368 h 295368"/>
                  <a:gd name="connsiteX2" fmla="*/ 0 w 26851"/>
                  <a:gd name="connsiteY2" fmla="*/ 274009 h 295368"/>
                  <a:gd name="connsiteX3" fmla="*/ 0 w 26851"/>
                  <a:gd name="connsiteY3" fmla="*/ 0 h 29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51" h="295368">
                    <a:moveTo>
                      <a:pt x="26852" y="20749"/>
                    </a:moveTo>
                    <a:lnTo>
                      <a:pt x="26852" y="295368"/>
                    </a:lnTo>
                    <a:lnTo>
                      <a:pt x="0" y="2740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513A3"/>
                  </a:gs>
                  <a:gs pos="53540">
                    <a:srgbClr val="430D8B"/>
                  </a:gs>
                  <a:gs pos="100000">
                    <a:srgbClr val="33065C"/>
                  </a:gs>
                </a:gsLst>
                <a:lin ang="1180053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3" name="Forma Livre: Forma 172">
                <a:extLst>
                  <a:ext uri="{FF2B5EF4-FFF2-40B4-BE49-F238E27FC236}">
                    <a16:creationId xmlns:a16="http://schemas.microsoft.com/office/drawing/2014/main" id="{7A9CBD75-DF21-15F8-B51D-9AC2EB0B1EB6}"/>
                  </a:ext>
                </a:extLst>
              </p:cNvPr>
              <p:cNvSpPr/>
              <p:nvPr/>
            </p:nvSpPr>
            <p:spPr>
              <a:xfrm>
                <a:off x="7360313" y="4421210"/>
                <a:ext cx="876339" cy="778086"/>
              </a:xfrm>
              <a:custGeom>
                <a:avLst/>
                <a:gdLst>
                  <a:gd name="connsiteX0" fmla="*/ 0 w 876339"/>
                  <a:gd name="connsiteY0" fmla="*/ 503468 h 778086"/>
                  <a:gd name="connsiteX1" fmla="*/ 0 w 876339"/>
                  <a:gd name="connsiteY1" fmla="*/ 778087 h 778086"/>
                  <a:gd name="connsiteX2" fmla="*/ 876339 w 876339"/>
                  <a:gd name="connsiteY2" fmla="*/ 275077 h 778086"/>
                  <a:gd name="connsiteX3" fmla="*/ 876339 w 876339"/>
                  <a:gd name="connsiteY3" fmla="*/ 0 h 77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6339" h="778086">
                    <a:moveTo>
                      <a:pt x="0" y="503468"/>
                    </a:moveTo>
                    <a:lnTo>
                      <a:pt x="0" y="778087"/>
                    </a:lnTo>
                    <a:lnTo>
                      <a:pt x="876339" y="275077"/>
                    </a:lnTo>
                    <a:lnTo>
                      <a:pt x="876339" y="0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4" name="Forma Livre: Forma 173">
                <a:extLst>
                  <a:ext uri="{FF2B5EF4-FFF2-40B4-BE49-F238E27FC236}">
                    <a16:creationId xmlns:a16="http://schemas.microsoft.com/office/drawing/2014/main" id="{4546A293-B328-6C30-6931-276BFBF3DA5E}"/>
                  </a:ext>
                </a:extLst>
              </p:cNvPr>
              <p:cNvSpPr/>
              <p:nvPr/>
            </p:nvSpPr>
            <p:spPr>
              <a:xfrm>
                <a:off x="7333462" y="4400461"/>
                <a:ext cx="903190" cy="524217"/>
              </a:xfrm>
              <a:custGeom>
                <a:avLst/>
                <a:gdLst>
                  <a:gd name="connsiteX0" fmla="*/ 903191 w 903190"/>
                  <a:gd name="connsiteY0" fmla="*/ 20749 h 524217"/>
                  <a:gd name="connsiteX1" fmla="*/ 26852 w 903190"/>
                  <a:gd name="connsiteY1" fmla="*/ 524217 h 524217"/>
                  <a:gd name="connsiteX2" fmla="*/ 0 w 903190"/>
                  <a:gd name="connsiteY2" fmla="*/ 503468 h 524217"/>
                  <a:gd name="connsiteX3" fmla="*/ 876492 w 903190"/>
                  <a:gd name="connsiteY3" fmla="*/ 0 h 52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3190" h="524217">
                    <a:moveTo>
                      <a:pt x="903191" y="20749"/>
                    </a:moveTo>
                    <a:lnTo>
                      <a:pt x="26852" y="524217"/>
                    </a:lnTo>
                    <a:lnTo>
                      <a:pt x="0" y="503468"/>
                    </a:lnTo>
                    <a:lnTo>
                      <a:pt x="87649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5054D"/>
                  </a:gs>
                  <a:gs pos="50000">
                    <a:srgbClr val="350A6B"/>
                  </a:gs>
                  <a:gs pos="100000">
                    <a:srgbClr val="45108A"/>
                  </a:gs>
                </a:gsLst>
                <a:lin ang="373659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3" name="Gráfico 3">
              <a:extLst>
                <a:ext uri="{FF2B5EF4-FFF2-40B4-BE49-F238E27FC236}">
                  <a16:creationId xmlns:a16="http://schemas.microsoft.com/office/drawing/2014/main" id="{01665A99-9CDC-48D5-2C6E-280D9DBA0626}"/>
                </a:ext>
              </a:extLst>
            </p:cNvPr>
            <p:cNvGrpSpPr/>
            <p:nvPr/>
          </p:nvGrpSpPr>
          <p:grpSpPr>
            <a:xfrm>
              <a:off x="5909106" y="2659073"/>
              <a:ext cx="2332582" cy="2411916"/>
              <a:chOff x="5909106" y="2659073"/>
              <a:chExt cx="2332582" cy="2411916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F00B92B7-0499-96AD-272A-6F467DC0E22A}"/>
                  </a:ext>
                </a:extLst>
              </p:cNvPr>
              <p:cNvSpPr/>
              <p:nvPr/>
            </p:nvSpPr>
            <p:spPr>
              <a:xfrm>
                <a:off x="5909106" y="3154607"/>
                <a:ext cx="1464633" cy="1916381"/>
              </a:xfrm>
              <a:custGeom>
                <a:avLst/>
                <a:gdLst>
                  <a:gd name="connsiteX0" fmla="*/ 1464634 w 1464633"/>
                  <a:gd name="connsiteY0" fmla="*/ 850403 h 1916381"/>
                  <a:gd name="connsiteX1" fmla="*/ 1464634 w 1464633"/>
                  <a:gd name="connsiteY1" fmla="*/ 1916382 h 1916381"/>
                  <a:gd name="connsiteX2" fmla="*/ 0 w 1464633"/>
                  <a:gd name="connsiteY2" fmla="*/ 1062928 h 1916381"/>
                  <a:gd name="connsiteX3" fmla="*/ 0 w 1464633"/>
                  <a:gd name="connsiteY3" fmla="*/ 0 h 1916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33" h="1916381">
                    <a:moveTo>
                      <a:pt x="1464634" y="850403"/>
                    </a:moveTo>
                    <a:lnTo>
                      <a:pt x="1464634" y="1916382"/>
                    </a:lnTo>
                    <a:lnTo>
                      <a:pt x="0" y="106292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20841898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30A822D8-E476-2C6F-EAEA-3405345655B5}"/>
                  </a:ext>
                </a:extLst>
              </p:cNvPr>
              <p:cNvSpPr/>
              <p:nvPr/>
            </p:nvSpPr>
            <p:spPr>
              <a:xfrm>
                <a:off x="5984168" y="3284898"/>
                <a:ext cx="1314508" cy="1655646"/>
              </a:xfrm>
              <a:custGeom>
                <a:avLst/>
                <a:gdLst>
                  <a:gd name="connsiteX0" fmla="*/ 1314508 w 1314508"/>
                  <a:gd name="connsiteY0" fmla="*/ 763288 h 1655646"/>
                  <a:gd name="connsiteX1" fmla="*/ 0 w 1314508"/>
                  <a:gd name="connsiteY1" fmla="*/ 0 h 1655646"/>
                  <a:gd name="connsiteX2" fmla="*/ 0 w 1314508"/>
                  <a:gd name="connsiteY2" fmla="*/ 889460 h 1655646"/>
                  <a:gd name="connsiteX3" fmla="*/ 1314508 w 1314508"/>
                  <a:gd name="connsiteY3" fmla="*/ 1655646 h 16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508" h="1655646">
                    <a:moveTo>
                      <a:pt x="1314508" y="763288"/>
                    </a:moveTo>
                    <a:lnTo>
                      <a:pt x="0" y="0"/>
                    </a:lnTo>
                    <a:lnTo>
                      <a:pt x="0" y="889460"/>
                    </a:lnTo>
                    <a:lnTo>
                      <a:pt x="1314508" y="1655646"/>
                    </a:lnTo>
                    <a:close/>
                  </a:path>
                </a:pathLst>
              </a:custGeom>
              <a:solidFill>
                <a:srgbClr val="E5E9FF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7" name="Forma Livre: Forma 166">
                <a:extLst>
                  <a:ext uri="{FF2B5EF4-FFF2-40B4-BE49-F238E27FC236}">
                    <a16:creationId xmlns:a16="http://schemas.microsoft.com/office/drawing/2014/main" id="{C874349C-850D-8260-3FCF-F20111C6A8F9}"/>
                  </a:ext>
                </a:extLst>
              </p:cNvPr>
              <p:cNvSpPr/>
              <p:nvPr/>
            </p:nvSpPr>
            <p:spPr>
              <a:xfrm>
                <a:off x="5984168" y="3284898"/>
                <a:ext cx="1314508" cy="904716"/>
              </a:xfrm>
              <a:custGeom>
                <a:avLst/>
                <a:gdLst>
                  <a:gd name="connsiteX0" fmla="*/ 1314508 w 1314508"/>
                  <a:gd name="connsiteY0" fmla="*/ 763288 h 904716"/>
                  <a:gd name="connsiteX1" fmla="*/ 1314508 w 1314508"/>
                  <a:gd name="connsiteY1" fmla="*/ 841859 h 904716"/>
                  <a:gd name="connsiteX2" fmla="*/ 26241 w 1314508"/>
                  <a:gd name="connsiteY2" fmla="*/ 93828 h 904716"/>
                  <a:gd name="connsiteX3" fmla="*/ 26241 w 1314508"/>
                  <a:gd name="connsiteY3" fmla="*/ 904716 h 904716"/>
                  <a:gd name="connsiteX4" fmla="*/ 0 w 1314508"/>
                  <a:gd name="connsiteY4" fmla="*/ 889460 h 904716"/>
                  <a:gd name="connsiteX5" fmla="*/ 0 w 1314508"/>
                  <a:gd name="connsiteY5" fmla="*/ 0 h 90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4508" h="904716">
                    <a:moveTo>
                      <a:pt x="1314508" y="763288"/>
                    </a:moveTo>
                    <a:lnTo>
                      <a:pt x="1314508" y="841859"/>
                    </a:lnTo>
                    <a:lnTo>
                      <a:pt x="26241" y="93828"/>
                    </a:lnTo>
                    <a:lnTo>
                      <a:pt x="26241" y="904716"/>
                    </a:lnTo>
                    <a:lnTo>
                      <a:pt x="0" y="889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D3F4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8" name="Forma Livre: Forma 167">
                <a:extLst>
                  <a:ext uri="{FF2B5EF4-FFF2-40B4-BE49-F238E27FC236}">
                    <a16:creationId xmlns:a16="http://schemas.microsoft.com/office/drawing/2014/main" id="{7D97A5B5-1B69-684E-CC3D-51F4E0BDEE86}"/>
                  </a:ext>
                </a:extLst>
              </p:cNvPr>
              <p:cNvSpPr/>
              <p:nvPr/>
            </p:nvSpPr>
            <p:spPr>
              <a:xfrm>
                <a:off x="7373434" y="3508713"/>
                <a:ext cx="868253" cy="1562276"/>
              </a:xfrm>
              <a:custGeom>
                <a:avLst/>
                <a:gdLst>
                  <a:gd name="connsiteX0" fmla="*/ 0 w 868253"/>
                  <a:gd name="connsiteY0" fmla="*/ 496298 h 1562276"/>
                  <a:gd name="connsiteX1" fmla="*/ 0 w 868253"/>
                  <a:gd name="connsiteY1" fmla="*/ 1562276 h 1562276"/>
                  <a:gd name="connsiteX2" fmla="*/ 868253 w 868253"/>
                  <a:gd name="connsiteY2" fmla="*/ 1068267 h 1562276"/>
                  <a:gd name="connsiteX3" fmla="*/ 868253 w 868253"/>
                  <a:gd name="connsiteY3" fmla="*/ 0 h 156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253" h="1562276">
                    <a:moveTo>
                      <a:pt x="0" y="496298"/>
                    </a:moveTo>
                    <a:lnTo>
                      <a:pt x="0" y="1562276"/>
                    </a:lnTo>
                    <a:lnTo>
                      <a:pt x="868253" y="1068267"/>
                    </a:lnTo>
                    <a:lnTo>
                      <a:pt x="86825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2059982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1DD989BC-73F8-E554-E4B5-F2C05D6C7ED5}"/>
                  </a:ext>
                </a:extLst>
              </p:cNvPr>
              <p:cNvSpPr/>
              <p:nvPr/>
            </p:nvSpPr>
            <p:spPr>
              <a:xfrm>
                <a:off x="7448344" y="3637936"/>
                <a:ext cx="718280" cy="1303982"/>
              </a:xfrm>
              <a:custGeom>
                <a:avLst/>
                <a:gdLst>
                  <a:gd name="connsiteX0" fmla="*/ 718281 w 718280"/>
                  <a:gd name="connsiteY0" fmla="*/ 895410 h 1303982"/>
                  <a:gd name="connsiteX1" fmla="*/ 718281 w 718280"/>
                  <a:gd name="connsiteY1" fmla="*/ 0 h 1303982"/>
                  <a:gd name="connsiteX2" fmla="*/ 0 w 718280"/>
                  <a:gd name="connsiteY2" fmla="*/ 410555 h 1303982"/>
                  <a:gd name="connsiteX3" fmla="*/ 0 w 718280"/>
                  <a:gd name="connsiteY3" fmla="*/ 1303982 h 130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280" h="1303982">
                    <a:moveTo>
                      <a:pt x="718281" y="895410"/>
                    </a:moveTo>
                    <a:lnTo>
                      <a:pt x="718281" y="0"/>
                    </a:lnTo>
                    <a:lnTo>
                      <a:pt x="0" y="410555"/>
                    </a:lnTo>
                    <a:lnTo>
                      <a:pt x="0" y="1303982"/>
                    </a:lnTo>
                    <a:close/>
                  </a:path>
                </a:pathLst>
              </a:custGeom>
              <a:solidFill>
                <a:srgbClr val="00253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0" name="Forma Livre: Forma 169">
                <a:extLst>
                  <a:ext uri="{FF2B5EF4-FFF2-40B4-BE49-F238E27FC236}">
                    <a16:creationId xmlns:a16="http://schemas.microsoft.com/office/drawing/2014/main" id="{38BDB7BA-10D5-0534-7A1E-7F1D5AA28CFD}"/>
                  </a:ext>
                </a:extLst>
              </p:cNvPr>
              <p:cNvSpPr/>
              <p:nvPr/>
            </p:nvSpPr>
            <p:spPr>
              <a:xfrm>
                <a:off x="5909106" y="2659073"/>
                <a:ext cx="2332582" cy="1345937"/>
              </a:xfrm>
              <a:custGeom>
                <a:avLst/>
                <a:gdLst>
                  <a:gd name="connsiteX0" fmla="*/ 2332582 w 2332582"/>
                  <a:gd name="connsiteY0" fmla="*/ 849640 h 1345937"/>
                  <a:gd name="connsiteX1" fmla="*/ 1464329 w 2332582"/>
                  <a:gd name="connsiteY1" fmla="*/ 1345938 h 1345937"/>
                  <a:gd name="connsiteX2" fmla="*/ 0 w 2332582"/>
                  <a:gd name="connsiteY2" fmla="*/ 495535 h 1345937"/>
                  <a:gd name="connsiteX3" fmla="*/ 869016 w 2332582"/>
                  <a:gd name="connsiteY3" fmla="*/ 0 h 134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2582" h="1345937">
                    <a:moveTo>
                      <a:pt x="2332582" y="849640"/>
                    </a:moveTo>
                    <a:lnTo>
                      <a:pt x="1464329" y="1345938"/>
                    </a:lnTo>
                    <a:lnTo>
                      <a:pt x="0" y="495535"/>
                    </a:lnTo>
                    <a:lnTo>
                      <a:pt x="8690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20870">
                    <a:srgbClr val="B6BCE8"/>
                  </a:gs>
                  <a:gs pos="50130">
                    <a:srgbClr val="C8CDF1"/>
                  </a:gs>
                  <a:gs pos="58080">
                    <a:srgbClr val="CED3F4"/>
                  </a:gs>
                  <a:gs pos="88490">
                    <a:srgbClr val="DEE2FC"/>
                  </a:gs>
                  <a:gs pos="100000">
                    <a:srgbClr val="E5E9FF"/>
                  </a:gs>
                </a:gsLst>
                <a:lin ang="373883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1" name="Forma Livre: Forma 170">
                <a:extLst>
                  <a:ext uri="{FF2B5EF4-FFF2-40B4-BE49-F238E27FC236}">
                    <a16:creationId xmlns:a16="http://schemas.microsoft.com/office/drawing/2014/main" id="{2AB574CA-ECCD-4841-D1CF-0C22225DF95A}"/>
                  </a:ext>
                </a:extLst>
              </p:cNvPr>
              <p:cNvSpPr/>
              <p:nvPr/>
            </p:nvSpPr>
            <p:spPr>
              <a:xfrm>
                <a:off x="7448344" y="3637936"/>
                <a:ext cx="718280" cy="896477"/>
              </a:xfrm>
              <a:custGeom>
                <a:avLst/>
                <a:gdLst>
                  <a:gd name="connsiteX0" fmla="*/ 0 w 718280"/>
                  <a:gd name="connsiteY0" fmla="*/ 478752 h 896477"/>
                  <a:gd name="connsiteX1" fmla="*/ 716602 w 718280"/>
                  <a:gd name="connsiteY1" fmla="*/ 896478 h 896477"/>
                  <a:gd name="connsiteX2" fmla="*/ 718281 w 718280"/>
                  <a:gd name="connsiteY2" fmla="*/ 895410 h 896477"/>
                  <a:gd name="connsiteX3" fmla="*/ 718281 w 718280"/>
                  <a:gd name="connsiteY3" fmla="*/ 0 h 896477"/>
                  <a:gd name="connsiteX4" fmla="*/ 0 w 718280"/>
                  <a:gd name="connsiteY4" fmla="*/ 410555 h 89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280" h="896477">
                    <a:moveTo>
                      <a:pt x="0" y="478752"/>
                    </a:moveTo>
                    <a:lnTo>
                      <a:pt x="716602" y="896478"/>
                    </a:lnTo>
                    <a:lnTo>
                      <a:pt x="718281" y="895410"/>
                    </a:lnTo>
                    <a:lnTo>
                      <a:pt x="718281" y="0"/>
                    </a:lnTo>
                    <a:lnTo>
                      <a:pt x="0" y="410555"/>
                    </a:lnTo>
                    <a:close/>
                  </a:path>
                </a:pathLst>
              </a:custGeom>
              <a:solidFill>
                <a:srgbClr val="AFB6E5"/>
              </a:soli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DCA76ABB-FA9D-60EB-F7ED-0A649C6E29ED}"/>
                </a:ext>
              </a:extLst>
            </p:cNvPr>
            <p:cNvSpPr/>
            <p:nvPr/>
          </p:nvSpPr>
          <p:spPr>
            <a:xfrm>
              <a:off x="7656139" y="4755455"/>
              <a:ext cx="332441" cy="250846"/>
            </a:xfrm>
            <a:custGeom>
              <a:avLst/>
              <a:gdLst>
                <a:gd name="connsiteX0" fmla="*/ 331526 w 332441"/>
                <a:gd name="connsiteY0" fmla="*/ 59223 h 250846"/>
                <a:gd name="connsiteX1" fmla="*/ 332441 w 332441"/>
                <a:gd name="connsiteY1" fmla="*/ 34355 h 250846"/>
                <a:gd name="connsiteX2" fmla="*/ 281179 w 332441"/>
                <a:gd name="connsiteY2" fmla="*/ 4604 h 250846"/>
                <a:gd name="connsiteX3" fmla="*/ 56449 w 332441"/>
                <a:gd name="connsiteY3" fmla="*/ 133828 h 250846"/>
                <a:gd name="connsiteX4" fmla="*/ 0 w 332441"/>
                <a:gd name="connsiteY4" fmla="*/ 231470 h 250846"/>
                <a:gd name="connsiteX5" fmla="*/ 0 w 332441"/>
                <a:gd name="connsiteY5" fmla="*/ 250846 h 250846"/>
                <a:gd name="connsiteX6" fmla="*/ 331526 w 332441"/>
                <a:gd name="connsiteY6" fmla="*/ 59223 h 25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441" h="250846">
                  <a:moveTo>
                    <a:pt x="331526" y="59223"/>
                  </a:moveTo>
                  <a:lnTo>
                    <a:pt x="332441" y="34355"/>
                  </a:lnTo>
                  <a:cubicBezTo>
                    <a:pt x="332441" y="7961"/>
                    <a:pt x="303911" y="-8516"/>
                    <a:pt x="281179" y="4604"/>
                  </a:cubicBezTo>
                  <a:lnTo>
                    <a:pt x="56449" y="133828"/>
                  </a:lnTo>
                  <a:cubicBezTo>
                    <a:pt x="21512" y="153967"/>
                    <a:pt x="0" y="191193"/>
                    <a:pt x="0" y="231470"/>
                  </a:cubicBezTo>
                  <a:lnTo>
                    <a:pt x="0" y="250846"/>
                  </a:lnTo>
                  <a:lnTo>
                    <a:pt x="331526" y="59223"/>
                  </a:lnTo>
                  <a:close/>
                </a:path>
              </a:pathLst>
            </a:custGeom>
            <a:solidFill>
              <a:srgbClr val="AFB6E5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701451C2-D3C9-8356-7FA8-61123868E62D}"/>
                </a:ext>
              </a:extLst>
            </p:cNvPr>
            <p:cNvSpPr/>
            <p:nvPr/>
          </p:nvSpPr>
          <p:spPr>
            <a:xfrm>
              <a:off x="7718386" y="4784622"/>
              <a:ext cx="217101" cy="184452"/>
            </a:xfrm>
            <a:custGeom>
              <a:avLst/>
              <a:gdLst>
                <a:gd name="connsiteX0" fmla="*/ 0 w 217101"/>
                <a:gd name="connsiteY0" fmla="*/ 124189 h 184452"/>
                <a:gd name="connsiteX1" fmla="*/ 0 w 217101"/>
                <a:gd name="connsiteY1" fmla="*/ 184453 h 184452"/>
                <a:gd name="connsiteX2" fmla="*/ 217102 w 217101"/>
                <a:gd name="connsiteY2" fmla="*/ 61790 h 184452"/>
                <a:gd name="connsiteX3" fmla="*/ 217102 w 217101"/>
                <a:gd name="connsiteY3" fmla="*/ 0 h 18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01" h="184452">
                  <a:moveTo>
                    <a:pt x="0" y="124189"/>
                  </a:moveTo>
                  <a:lnTo>
                    <a:pt x="0" y="184453"/>
                  </a:lnTo>
                  <a:lnTo>
                    <a:pt x="217102" y="61790"/>
                  </a:lnTo>
                  <a:lnTo>
                    <a:pt x="217102" y="0"/>
                  </a:lnTo>
                  <a:close/>
                </a:path>
              </a:pathLst>
            </a:custGeom>
            <a:gradFill>
              <a:gsLst>
                <a:gs pos="0">
                  <a:srgbClr val="AFB6E5"/>
                </a:gs>
                <a:gs pos="20870">
                  <a:srgbClr val="B6BCE8"/>
                </a:gs>
                <a:gs pos="50130">
                  <a:srgbClr val="C8CDF1"/>
                </a:gs>
                <a:gs pos="58080">
                  <a:srgbClr val="CED3F4"/>
                </a:gs>
                <a:gs pos="88490">
                  <a:srgbClr val="DEE2FC"/>
                </a:gs>
                <a:gs pos="100000">
                  <a:srgbClr val="E5E9FF"/>
                </a:gs>
              </a:gsLst>
              <a:lin ang="20421784" scaled="1"/>
            </a:gra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BDD5DBC1-CDCB-FD8E-A42B-6935603EC7C1}"/>
                </a:ext>
              </a:extLst>
            </p:cNvPr>
            <p:cNvSpPr/>
            <p:nvPr/>
          </p:nvSpPr>
          <p:spPr>
            <a:xfrm>
              <a:off x="7718386" y="4784622"/>
              <a:ext cx="217101" cy="184452"/>
            </a:xfrm>
            <a:custGeom>
              <a:avLst/>
              <a:gdLst>
                <a:gd name="connsiteX0" fmla="*/ 217102 w 217101"/>
                <a:gd name="connsiteY0" fmla="*/ 0 h 184452"/>
                <a:gd name="connsiteX1" fmla="*/ 217102 w 217101"/>
                <a:gd name="connsiteY1" fmla="*/ 9002 h 184452"/>
                <a:gd name="connsiteX2" fmla="*/ 7323 w 217101"/>
                <a:gd name="connsiteY2" fmla="*/ 129071 h 184452"/>
                <a:gd name="connsiteX3" fmla="*/ 7323 w 217101"/>
                <a:gd name="connsiteY3" fmla="*/ 180333 h 184452"/>
                <a:gd name="connsiteX4" fmla="*/ 0 w 217101"/>
                <a:gd name="connsiteY4" fmla="*/ 184453 h 184452"/>
                <a:gd name="connsiteX5" fmla="*/ 0 w 217101"/>
                <a:gd name="connsiteY5" fmla="*/ 124189 h 18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1" h="184452">
                  <a:moveTo>
                    <a:pt x="217102" y="0"/>
                  </a:moveTo>
                  <a:lnTo>
                    <a:pt x="217102" y="9002"/>
                  </a:lnTo>
                  <a:lnTo>
                    <a:pt x="7323" y="129071"/>
                  </a:lnTo>
                  <a:lnTo>
                    <a:pt x="7323" y="180333"/>
                  </a:lnTo>
                  <a:lnTo>
                    <a:pt x="0" y="184453"/>
                  </a:lnTo>
                  <a:lnTo>
                    <a:pt x="0" y="124189"/>
                  </a:lnTo>
                  <a:close/>
                </a:path>
              </a:pathLst>
            </a:custGeom>
            <a:solidFill>
              <a:srgbClr val="FFFFFF"/>
            </a:solidFill>
            <a:ln w="15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37" name="Gráfico 3">
              <a:extLst>
                <a:ext uri="{FF2B5EF4-FFF2-40B4-BE49-F238E27FC236}">
                  <a16:creationId xmlns:a16="http://schemas.microsoft.com/office/drawing/2014/main" id="{C564E492-2B8F-AB1E-EE51-A5D77DFDA918}"/>
                </a:ext>
              </a:extLst>
            </p:cNvPr>
            <p:cNvGrpSpPr/>
            <p:nvPr/>
          </p:nvGrpSpPr>
          <p:grpSpPr>
            <a:xfrm>
              <a:off x="8091105" y="4603374"/>
              <a:ext cx="136394" cy="137461"/>
              <a:chOff x="8091105" y="4603374"/>
              <a:chExt cx="136394" cy="137461"/>
            </a:xfrm>
          </p:grpSpPr>
          <p:sp>
            <p:nvSpPr>
              <p:cNvPr id="157" name="Forma Livre: Forma 156">
                <a:extLst>
                  <a:ext uri="{FF2B5EF4-FFF2-40B4-BE49-F238E27FC236}">
                    <a16:creationId xmlns:a16="http://schemas.microsoft.com/office/drawing/2014/main" id="{54A5C31C-98CB-B530-D203-EBD8489CFB44}"/>
                  </a:ext>
                </a:extLst>
              </p:cNvPr>
              <p:cNvSpPr/>
              <p:nvPr/>
            </p:nvSpPr>
            <p:spPr>
              <a:xfrm>
                <a:off x="8091105" y="4603374"/>
                <a:ext cx="136394" cy="137461"/>
              </a:xfrm>
              <a:custGeom>
                <a:avLst/>
                <a:gdLst>
                  <a:gd name="connsiteX0" fmla="*/ 0 w 136394"/>
                  <a:gd name="connsiteY0" fmla="*/ 78419 h 137461"/>
                  <a:gd name="connsiteX1" fmla="*/ 0 w 136394"/>
                  <a:gd name="connsiteY1" fmla="*/ 137462 h 137461"/>
                  <a:gd name="connsiteX2" fmla="*/ 136394 w 136394"/>
                  <a:gd name="connsiteY2" fmla="*/ 59195 h 137461"/>
                  <a:gd name="connsiteX3" fmla="*/ 136394 w 136394"/>
                  <a:gd name="connsiteY3" fmla="*/ 0 h 13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94" h="137461">
                    <a:moveTo>
                      <a:pt x="0" y="78419"/>
                    </a:moveTo>
                    <a:lnTo>
                      <a:pt x="0" y="137462"/>
                    </a:lnTo>
                    <a:lnTo>
                      <a:pt x="136394" y="59195"/>
                    </a:lnTo>
                    <a:lnTo>
                      <a:pt x="1363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E6E"/>
                  </a:gs>
                  <a:gs pos="33400">
                    <a:srgbClr val="FFBC9B"/>
                  </a:gs>
                  <a:gs pos="100000">
                    <a:srgbClr val="FFFFFF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8" name="Forma Livre: Forma 157">
                <a:extLst>
                  <a:ext uri="{FF2B5EF4-FFF2-40B4-BE49-F238E27FC236}">
                    <a16:creationId xmlns:a16="http://schemas.microsoft.com/office/drawing/2014/main" id="{E4B633A9-9158-318F-79AA-0D4A10EDB06E}"/>
                  </a:ext>
                </a:extLst>
              </p:cNvPr>
              <p:cNvSpPr/>
              <p:nvPr/>
            </p:nvSpPr>
            <p:spPr>
              <a:xfrm>
                <a:off x="8158844" y="4603374"/>
                <a:ext cx="68654" cy="98862"/>
              </a:xfrm>
              <a:custGeom>
                <a:avLst/>
                <a:gdLst>
                  <a:gd name="connsiteX0" fmla="*/ 0 w 68654"/>
                  <a:gd name="connsiteY0" fmla="*/ 39820 h 98862"/>
                  <a:gd name="connsiteX1" fmla="*/ 0 w 68654"/>
                  <a:gd name="connsiteY1" fmla="*/ 98862 h 98862"/>
                  <a:gd name="connsiteX2" fmla="*/ 68655 w 68654"/>
                  <a:gd name="connsiteY2" fmla="*/ 59195 h 98862"/>
                  <a:gd name="connsiteX3" fmla="*/ 68655 w 68654"/>
                  <a:gd name="connsiteY3" fmla="*/ 0 h 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4" h="98862">
                    <a:moveTo>
                      <a:pt x="0" y="39820"/>
                    </a:moveTo>
                    <a:lnTo>
                      <a:pt x="0" y="98862"/>
                    </a:lnTo>
                    <a:lnTo>
                      <a:pt x="68655" y="59195"/>
                    </a:lnTo>
                    <a:lnTo>
                      <a:pt x="68655" y="0"/>
                    </a:lnTo>
                    <a:close/>
                  </a:path>
                </a:pathLst>
              </a:custGeom>
              <a:gradFill>
                <a:gsLst>
                  <a:gs pos="1520">
                    <a:srgbClr val="836DF3"/>
                  </a:gs>
                  <a:gs pos="53540">
                    <a:srgbClr val="BB6DF3"/>
                  </a:gs>
                  <a:gs pos="69290">
                    <a:srgbClr val="CA6DEA"/>
                  </a:gs>
                  <a:gs pos="99710">
                    <a:srgbClr val="F36DD4"/>
                  </a:gs>
                  <a:gs pos="100000">
                    <a:srgbClr val="F36DD4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59" name="Gráfico 3">
                <a:extLst>
                  <a:ext uri="{FF2B5EF4-FFF2-40B4-BE49-F238E27FC236}">
                    <a16:creationId xmlns:a16="http://schemas.microsoft.com/office/drawing/2014/main" id="{0396B1EA-61D5-153D-1206-FE17648D03EB}"/>
                  </a:ext>
                </a:extLst>
              </p:cNvPr>
              <p:cNvGrpSpPr/>
              <p:nvPr/>
            </p:nvGrpSpPr>
            <p:grpSpPr>
              <a:xfrm>
                <a:off x="8096352" y="4678258"/>
                <a:ext cx="46472" cy="40302"/>
                <a:chOff x="8096352" y="4678258"/>
                <a:chExt cx="46472" cy="40302"/>
              </a:xfrm>
            </p:grpSpPr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4A7F420F-9AA7-3A21-946E-7B290DAA2135}"/>
                    </a:ext>
                  </a:extLst>
                </p:cNvPr>
                <p:cNvSpPr/>
                <p:nvPr/>
              </p:nvSpPr>
              <p:spPr>
                <a:xfrm>
                  <a:off x="8096352" y="4678258"/>
                  <a:ext cx="40064" cy="40302"/>
                </a:xfrm>
                <a:custGeom>
                  <a:avLst/>
                  <a:gdLst>
                    <a:gd name="connsiteX0" fmla="*/ 40064 w 40064"/>
                    <a:gd name="connsiteY0" fmla="*/ 2619 h 40302"/>
                    <a:gd name="connsiteX1" fmla="*/ 22214 w 40064"/>
                    <a:gd name="connsiteY1" fmla="*/ 40303 h 40302"/>
                    <a:gd name="connsiteX2" fmla="*/ 703 w 40064"/>
                    <a:gd name="connsiteY2" fmla="*/ 6433 h 40302"/>
                    <a:gd name="connsiteX3" fmla="*/ 40064 w 40064"/>
                    <a:gd name="connsiteY3" fmla="*/ 2619 h 4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302">
                      <a:moveTo>
                        <a:pt x="40064" y="2619"/>
                      </a:moveTo>
                      <a:lnTo>
                        <a:pt x="22214" y="40303"/>
                      </a:lnTo>
                      <a:cubicBezTo>
                        <a:pt x="22214" y="40303"/>
                        <a:pt x="-4637" y="18028"/>
                        <a:pt x="703" y="6433"/>
                      </a:cubicBezTo>
                      <a:cubicBezTo>
                        <a:pt x="6195" y="-5314"/>
                        <a:pt x="40064" y="2619"/>
                        <a:pt x="40064" y="2619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848C53D5-C65D-4E2D-4768-4CED34A45FD3}"/>
                    </a:ext>
                  </a:extLst>
                </p:cNvPr>
                <p:cNvSpPr/>
                <p:nvPr/>
              </p:nvSpPr>
              <p:spPr>
                <a:xfrm>
                  <a:off x="8112922" y="4679763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4 h 38387"/>
                    <a:gd name="connsiteX1" fmla="*/ 14951 w 29902"/>
                    <a:gd name="connsiteY1" fmla="*/ 36357 h 38387"/>
                    <a:gd name="connsiteX2" fmla="*/ 29903 w 29902"/>
                    <a:gd name="connsiteY2" fmla="*/ 10573 h 38387"/>
                    <a:gd name="connsiteX3" fmla="*/ 14951 w 29902"/>
                    <a:gd name="connsiteY3" fmla="*/ 2030 h 38387"/>
                    <a:gd name="connsiteX4" fmla="*/ 0 w 29902"/>
                    <a:gd name="connsiteY4" fmla="*/ 27814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4"/>
                      </a:moveTo>
                      <a:cubicBezTo>
                        <a:pt x="0" y="37273"/>
                        <a:pt x="6713" y="41087"/>
                        <a:pt x="14951" y="36357"/>
                      </a:cubicBezTo>
                      <a:cubicBezTo>
                        <a:pt x="23190" y="31628"/>
                        <a:pt x="29903" y="20033"/>
                        <a:pt x="29903" y="10573"/>
                      </a:cubicBezTo>
                      <a:cubicBezTo>
                        <a:pt x="29903" y="1114"/>
                        <a:pt x="23190" y="-2700"/>
                        <a:pt x="14951" y="2030"/>
                      </a:cubicBezTo>
                      <a:cubicBezTo>
                        <a:pt x="6713" y="6759"/>
                        <a:pt x="0" y="18202"/>
                        <a:pt x="0" y="27814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0" name="Gráfico 3">
                <a:extLst>
                  <a:ext uri="{FF2B5EF4-FFF2-40B4-BE49-F238E27FC236}">
                    <a16:creationId xmlns:a16="http://schemas.microsoft.com/office/drawing/2014/main" id="{04519E4C-9B2D-AE18-BB66-267909CC2021}"/>
                  </a:ext>
                </a:extLst>
              </p:cNvPr>
              <p:cNvGrpSpPr/>
              <p:nvPr/>
            </p:nvGrpSpPr>
            <p:grpSpPr>
              <a:xfrm>
                <a:off x="8172330" y="4633316"/>
                <a:ext cx="46319" cy="40238"/>
                <a:chOff x="8172330" y="4633316"/>
                <a:chExt cx="46319" cy="40238"/>
              </a:xfrm>
            </p:grpSpPr>
            <p:sp>
              <p:nvSpPr>
                <p:cNvPr id="161" name="Forma Livre: Forma 160">
                  <a:extLst>
                    <a:ext uri="{FF2B5EF4-FFF2-40B4-BE49-F238E27FC236}">
                      <a16:creationId xmlns:a16="http://schemas.microsoft.com/office/drawing/2014/main" id="{4FACA673-98FE-7562-79F0-5E74E77D9B3C}"/>
                    </a:ext>
                  </a:extLst>
                </p:cNvPr>
                <p:cNvSpPr/>
                <p:nvPr/>
              </p:nvSpPr>
              <p:spPr>
                <a:xfrm>
                  <a:off x="8172330" y="4633316"/>
                  <a:ext cx="40064" cy="40238"/>
                </a:xfrm>
                <a:custGeom>
                  <a:avLst/>
                  <a:gdLst>
                    <a:gd name="connsiteX0" fmla="*/ 40064 w 40064"/>
                    <a:gd name="connsiteY0" fmla="*/ 2555 h 40238"/>
                    <a:gd name="connsiteX1" fmla="*/ 22214 w 40064"/>
                    <a:gd name="connsiteY1" fmla="*/ 40239 h 40238"/>
                    <a:gd name="connsiteX2" fmla="*/ 703 w 40064"/>
                    <a:gd name="connsiteY2" fmla="*/ 6369 h 40238"/>
                    <a:gd name="connsiteX3" fmla="*/ 40064 w 40064"/>
                    <a:gd name="connsiteY3" fmla="*/ 2555 h 40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238">
                      <a:moveTo>
                        <a:pt x="40064" y="2555"/>
                      </a:moveTo>
                      <a:lnTo>
                        <a:pt x="22214" y="40239"/>
                      </a:lnTo>
                      <a:cubicBezTo>
                        <a:pt x="22214" y="40239"/>
                        <a:pt x="-4637" y="17964"/>
                        <a:pt x="703" y="6369"/>
                      </a:cubicBezTo>
                      <a:cubicBezTo>
                        <a:pt x="6042" y="-5226"/>
                        <a:pt x="40064" y="2555"/>
                        <a:pt x="40064" y="2555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4C4D2E11-FBFE-0ACE-7803-C35AAB9B517F}"/>
                    </a:ext>
                  </a:extLst>
                </p:cNvPr>
                <p:cNvSpPr/>
                <p:nvPr/>
              </p:nvSpPr>
              <p:spPr>
                <a:xfrm>
                  <a:off x="8188747" y="4634756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3 h 38387"/>
                    <a:gd name="connsiteX1" fmla="*/ 14951 w 29902"/>
                    <a:gd name="connsiteY1" fmla="*/ 36357 h 38387"/>
                    <a:gd name="connsiteX2" fmla="*/ 29903 w 29902"/>
                    <a:gd name="connsiteY2" fmla="*/ 10574 h 38387"/>
                    <a:gd name="connsiteX3" fmla="*/ 14951 w 29902"/>
                    <a:gd name="connsiteY3" fmla="*/ 2030 h 38387"/>
                    <a:gd name="connsiteX4" fmla="*/ 0 w 29902"/>
                    <a:gd name="connsiteY4" fmla="*/ 27813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3"/>
                      </a:moveTo>
                      <a:cubicBezTo>
                        <a:pt x="0" y="37273"/>
                        <a:pt x="6712" y="41087"/>
                        <a:pt x="14951" y="36357"/>
                      </a:cubicBezTo>
                      <a:cubicBezTo>
                        <a:pt x="23190" y="31628"/>
                        <a:pt x="29903" y="20033"/>
                        <a:pt x="29903" y="10574"/>
                      </a:cubicBezTo>
                      <a:cubicBezTo>
                        <a:pt x="29903" y="1114"/>
                        <a:pt x="23190" y="-2700"/>
                        <a:pt x="14951" y="2030"/>
                      </a:cubicBezTo>
                      <a:cubicBezTo>
                        <a:pt x="6712" y="6760"/>
                        <a:pt x="0" y="18202"/>
                        <a:pt x="0" y="27813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8" name="Gráfico 3">
              <a:extLst>
                <a:ext uri="{FF2B5EF4-FFF2-40B4-BE49-F238E27FC236}">
                  <a16:creationId xmlns:a16="http://schemas.microsoft.com/office/drawing/2014/main" id="{7F6CC86D-E9BE-6878-C411-B135AC7D1BBF}"/>
                </a:ext>
              </a:extLst>
            </p:cNvPr>
            <p:cNvGrpSpPr/>
            <p:nvPr/>
          </p:nvGrpSpPr>
          <p:grpSpPr>
            <a:xfrm>
              <a:off x="7364738" y="5018049"/>
              <a:ext cx="136546" cy="137462"/>
              <a:chOff x="7364738" y="5018049"/>
              <a:chExt cx="136546" cy="137462"/>
            </a:xfrm>
          </p:grpSpPr>
          <p:sp>
            <p:nvSpPr>
              <p:cNvPr id="149" name="Forma Livre: Forma 148">
                <a:extLst>
                  <a:ext uri="{FF2B5EF4-FFF2-40B4-BE49-F238E27FC236}">
                    <a16:creationId xmlns:a16="http://schemas.microsoft.com/office/drawing/2014/main" id="{CC60DEB1-350D-D2EA-DAB6-F0728BC0F4DB}"/>
                  </a:ext>
                </a:extLst>
              </p:cNvPr>
              <p:cNvSpPr/>
              <p:nvPr/>
            </p:nvSpPr>
            <p:spPr>
              <a:xfrm>
                <a:off x="7364738" y="5018049"/>
                <a:ext cx="136546" cy="137462"/>
              </a:xfrm>
              <a:custGeom>
                <a:avLst/>
                <a:gdLst>
                  <a:gd name="connsiteX0" fmla="*/ 0 w 136546"/>
                  <a:gd name="connsiteY0" fmla="*/ 78419 h 137462"/>
                  <a:gd name="connsiteX1" fmla="*/ 0 w 136546"/>
                  <a:gd name="connsiteY1" fmla="*/ 137462 h 137462"/>
                  <a:gd name="connsiteX2" fmla="*/ 136546 w 136546"/>
                  <a:gd name="connsiteY2" fmla="*/ 59196 h 137462"/>
                  <a:gd name="connsiteX3" fmla="*/ 136546 w 136546"/>
                  <a:gd name="connsiteY3" fmla="*/ 0 h 13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546" h="137462">
                    <a:moveTo>
                      <a:pt x="0" y="78419"/>
                    </a:moveTo>
                    <a:lnTo>
                      <a:pt x="0" y="137462"/>
                    </a:lnTo>
                    <a:lnTo>
                      <a:pt x="136546" y="59196"/>
                    </a:lnTo>
                    <a:lnTo>
                      <a:pt x="136546" y="0"/>
                    </a:lnTo>
                    <a:close/>
                  </a:path>
                </a:pathLst>
              </a:custGeom>
              <a:gradFill>
                <a:gsLst>
                  <a:gs pos="1520">
                    <a:srgbClr val="836DF3"/>
                  </a:gs>
                  <a:gs pos="53540">
                    <a:srgbClr val="BB6DF3"/>
                  </a:gs>
                  <a:gs pos="69290">
                    <a:srgbClr val="CA6DEA"/>
                  </a:gs>
                  <a:gs pos="99710">
                    <a:srgbClr val="F36DD4"/>
                  </a:gs>
                  <a:gs pos="100000">
                    <a:srgbClr val="F36DD4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" name="Forma Livre: Forma 149">
                <a:extLst>
                  <a:ext uri="{FF2B5EF4-FFF2-40B4-BE49-F238E27FC236}">
                    <a16:creationId xmlns:a16="http://schemas.microsoft.com/office/drawing/2014/main" id="{E3A9514B-30BE-1182-2760-642630C7122F}"/>
                  </a:ext>
                </a:extLst>
              </p:cNvPr>
              <p:cNvSpPr/>
              <p:nvPr/>
            </p:nvSpPr>
            <p:spPr>
              <a:xfrm>
                <a:off x="7432630" y="5018049"/>
                <a:ext cx="68654" cy="98862"/>
              </a:xfrm>
              <a:custGeom>
                <a:avLst/>
                <a:gdLst>
                  <a:gd name="connsiteX0" fmla="*/ 0 w 68654"/>
                  <a:gd name="connsiteY0" fmla="*/ 39820 h 98862"/>
                  <a:gd name="connsiteX1" fmla="*/ 0 w 68654"/>
                  <a:gd name="connsiteY1" fmla="*/ 98863 h 98862"/>
                  <a:gd name="connsiteX2" fmla="*/ 68655 w 68654"/>
                  <a:gd name="connsiteY2" fmla="*/ 59196 h 98862"/>
                  <a:gd name="connsiteX3" fmla="*/ 68655 w 68654"/>
                  <a:gd name="connsiteY3" fmla="*/ 0 h 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4" h="98862">
                    <a:moveTo>
                      <a:pt x="0" y="39820"/>
                    </a:moveTo>
                    <a:lnTo>
                      <a:pt x="0" y="98863"/>
                    </a:lnTo>
                    <a:lnTo>
                      <a:pt x="68655" y="59196"/>
                    </a:lnTo>
                    <a:lnTo>
                      <a:pt x="6865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E6E"/>
                  </a:gs>
                  <a:gs pos="33400">
                    <a:srgbClr val="FFBC9B"/>
                  </a:gs>
                  <a:gs pos="100000">
                    <a:srgbClr val="FFFFFF"/>
                  </a:gs>
                </a:gsLst>
                <a:lin ang="0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51" name="Gráfico 3">
                <a:extLst>
                  <a:ext uri="{FF2B5EF4-FFF2-40B4-BE49-F238E27FC236}">
                    <a16:creationId xmlns:a16="http://schemas.microsoft.com/office/drawing/2014/main" id="{90B69112-AF8D-7D7D-BF11-422A2FED1F1D}"/>
                  </a:ext>
                </a:extLst>
              </p:cNvPr>
              <p:cNvGrpSpPr/>
              <p:nvPr/>
            </p:nvGrpSpPr>
            <p:grpSpPr>
              <a:xfrm>
                <a:off x="7370138" y="5092845"/>
                <a:ext cx="46319" cy="40238"/>
                <a:chOff x="7370138" y="5092845"/>
                <a:chExt cx="46319" cy="40238"/>
              </a:xfrm>
            </p:grpSpPr>
            <p:sp>
              <p:nvSpPr>
                <p:cNvPr id="155" name="Forma Livre: Forma 154">
                  <a:extLst>
                    <a:ext uri="{FF2B5EF4-FFF2-40B4-BE49-F238E27FC236}">
                      <a16:creationId xmlns:a16="http://schemas.microsoft.com/office/drawing/2014/main" id="{730E1D1E-99D9-2458-985C-50EA2F3A3D8E}"/>
                    </a:ext>
                  </a:extLst>
                </p:cNvPr>
                <p:cNvSpPr/>
                <p:nvPr/>
              </p:nvSpPr>
              <p:spPr>
                <a:xfrm>
                  <a:off x="7370138" y="5092845"/>
                  <a:ext cx="40064" cy="40238"/>
                </a:xfrm>
                <a:custGeom>
                  <a:avLst/>
                  <a:gdLst>
                    <a:gd name="connsiteX0" fmla="*/ 40065 w 40064"/>
                    <a:gd name="connsiteY0" fmla="*/ 2555 h 40238"/>
                    <a:gd name="connsiteX1" fmla="*/ 22214 w 40064"/>
                    <a:gd name="connsiteY1" fmla="*/ 40239 h 40238"/>
                    <a:gd name="connsiteX2" fmla="*/ 703 w 40064"/>
                    <a:gd name="connsiteY2" fmla="*/ 6369 h 40238"/>
                    <a:gd name="connsiteX3" fmla="*/ 40065 w 40064"/>
                    <a:gd name="connsiteY3" fmla="*/ 2555 h 40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238">
                      <a:moveTo>
                        <a:pt x="40065" y="2555"/>
                      </a:moveTo>
                      <a:lnTo>
                        <a:pt x="22214" y="40239"/>
                      </a:lnTo>
                      <a:cubicBezTo>
                        <a:pt x="22214" y="40239"/>
                        <a:pt x="-4637" y="17964"/>
                        <a:pt x="703" y="6369"/>
                      </a:cubicBezTo>
                      <a:cubicBezTo>
                        <a:pt x="6195" y="-5226"/>
                        <a:pt x="40065" y="2555"/>
                        <a:pt x="40065" y="2555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81D21F58-636E-B7BA-6961-6DBDAE1EE25F}"/>
                    </a:ext>
                  </a:extLst>
                </p:cNvPr>
                <p:cNvSpPr/>
                <p:nvPr/>
              </p:nvSpPr>
              <p:spPr>
                <a:xfrm>
                  <a:off x="7386555" y="5094285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4 h 38387"/>
                    <a:gd name="connsiteX1" fmla="*/ 14952 w 29902"/>
                    <a:gd name="connsiteY1" fmla="*/ 36357 h 38387"/>
                    <a:gd name="connsiteX2" fmla="*/ 29903 w 29902"/>
                    <a:gd name="connsiteY2" fmla="*/ 10573 h 38387"/>
                    <a:gd name="connsiteX3" fmla="*/ 14952 w 29902"/>
                    <a:gd name="connsiteY3" fmla="*/ 2030 h 38387"/>
                    <a:gd name="connsiteX4" fmla="*/ 0 w 29902"/>
                    <a:gd name="connsiteY4" fmla="*/ 27814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4"/>
                      </a:moveTo>
                      <a:cubicBezTo>
                        <a:pt x="0" y="37273"/>
                        <a:pt x="6713" y="41087"/>
                        <a:pt x="14952" y="36357"/>
                      </a:cubicBezTo>
                      <a:cubicBezTo>
                        <a:pt x="23190" y="31628"/>
                        <a:pt x="29903" y="20033"/>
                        <a:pt x="29903" y="10573"/>
                      </a:cubicBezTo>
                      <a:cubicBezTo>
                        <a:pt x="29903" y="1114"/>
                        <a:pt x="23190" y="-2700"/>
                        <a:pt x="14952" y="2030"/>
                      </a:cubicBezTo>
                      <a:cubicBezTo>
                        <a:pt x="6713" y="6912"/>
                        <a:pt x="0" y="18354"/>
                        <a:pt x="0" y="27814"/>
                      </a:cubicBezTo>
                      <a:close/>
                    </a:path>
                  </a:pathLst>
                </a:custGeom>
                <a:gradFill>
                  <a:gsLst>
                    <a:gs pos="1520">
                      <a:srgbClr val="836DF3"/>
                    </a:gs>
                    <a:gs pos="53540">
                      <a:srgbClr val="BB6DF3"/>
                    </a:gs>
                    <a:gs pos="69290">
                      <a:srgbClr val="CA6DEA"/>
                    </a:gs>
                    <a:gs pos="99710">
                      <a:srgbClr val="F36DD4"/>
                    </a:gs>
                    <a:gs pos="100000">
                      <a:srgbClr val="F36DD4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52" name="Gráfico 3">
                <a:extLst>
                  <a:ext uri="{FF2B5EF4-FFF2-40B4-BE49-F238E27FC236}">
                    <a16:creationId xmlns:a16="http://schemas.microsoft.com/office/drawing/2014/main" id="{216B6BE7-9AEA-BED8-4566-95D32AD3348B}"/>
                  </a:ext>
                </a:extLst>
              </p:cNvPr>
              <p:cNvGrpSpPr/>
              <p:nvPr/>
            </p:nvGrpSpPr>
            <p:grpSpPr>
              <a:xfrm>
                <a:off x="7445963" y="5047837"/>
                <a:ext cx="46472" cy="40238"/>
                <a:chOff x="7445963" y="5047837"/>
                <a:chExt cx="46472" cy="40238"/>
              </a:xfrm>
            </p:grpSpPr>
            <p:sp>
              <p:nvSpPr>
                <p:cNvPr id="153" name="Forma Livre: Forma 152">
                  <a:extLst>
                    <a:ext uri="{FF2B5EF4-FFF2-40B4-BE49-F238E27FC236}">
                      <a16:creationId xmlns:a16="http://schemas.microsoft.com/office/drawing/2014/main" id="{6E184054-C4E0-2F68-47F9-15223193526D}"/>
                    </a:ext>
                  </a:extLst>
                </p:cNvPr>
                <p:cNvSpPr/>
                <p:nvPr/>
              </p:nvSpPr>
              <p:spPr>
                <a:xfrm>
                  <a:off x="7445963" y="5047837"/>
                  <a:ext cx="40064" cy="40238"/>
                </a:xfrm>
                <a:custGeom>
                  <a:avLst/>
                  <a:gdLst>
                    <a:gd name="connsiteX0" fmla="*/ 40064 w 40064"/>
                    <a:gd name="connsiteY0" fmla="*/ 2555 h 40238"/>
                    <a:gd name="connsiteX1" fmla="*/ 22214 w 40064"/>
                    <a:gd name="connsiteY1" fmla="*/ 40239 h 40238"/>
                    <a:gd name="connsiteX2" fmla="*/ 703 w 40064"/>
                    <a:gd name="connsiteY2" fmla="*/ 6369 h 40238"/>
                    <a:gd name="connsiteX3" fmla="*/ 40064 w 40064"/>
                    <a:gd name="connsiteY3" fmla="*/ 2555 h 40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64" h="40238">
                      <a:moveTo>
                        <a:pt x="40064" y="2555"/>
                      </a:moveTo>
                      <a:lnTo>
                        <a:pt x="22214" y="40239"/>
                      </a:lnTo>
                      <a:cubicBezTo>
                        <a:pt x="22214" y="40239"/>
                        <a:pt x="-4637" y="17964"/>
                        <a:pt x="703" y="6369"/>
                      </a:cubicBezTo>
                      <a:cubicBezTo>
                        <a:pt x="6195" y="-5226"/>
                        <a:pt x="40064" y="2555"/>
                        <a:pt x="40064" y="2555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: Forma 153">
                  <a:extLst>
                    <a:ext uri="{FF2B5EF4-FFF2-40B4-BE49-F238E27FC236}">
                      <a16:creationId xmlns:a16="http://schemas.microsoft.com/office/drawing/2014/main" id="{A411AFAE-34EC-5A58-3B58-025B5C4BADB9}"/>
                    </a:ext>
                  </a:extLst>
                </p:cNvPr>
                <p:cNvSpPr/>
                <p:nvPr/>
              </p:nvSpPr>
              <p:spPr>
                <a:xfrm>
                  <a:off x="7462533" y="5049278"/>
                  <a:ext cx="29902" cy="38387"/>
                </a:xfrm>
                <a:custGeom>
                  <a:avLst/>
                  <a:gdLst>
                    <a:gd name="connsiteX0" fmla="*/ 0 w 29902"/>
                    <a:gd name="connsiteY0" fmla="*/ 27814 h 38387"/>
                    <a:gd name="connsiteX1" fmla="*/ 14951 w 29902"/>
                    <a:gd name="connsiteY1" fmla="*/ 36357 h 38387"/>
                    <a:gd name="connsiteX2" fmla="*/ 29903 w 29902"/>
                    <a:gd name="connsiteY2" fmla="*/ 10573 h 38387"/>
                    <a:gd name="connsiteX3" fmla="*/ 14951 w 29902"/>
                    <a:gd name="connsiteY3" fmla="*/ 2030 h 38387"/>
                    <a:gd name="connsiteX4" fmla="*/ 0 w 29902"/>
                    <a:gd name="connsiteY4" fmla="*/ 27814 h 3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02" h="38387">
                      <a:moveTo>
                        <a:pt x="0" y="27814"/>
                      </a:moveTo>
                      <a:cubicBezTo>
                        <a:pt x="0" y="37273"/>
                        <a:pt x="6713" y="41087"/>
                        <a:pt x="14951" y="36357"/>
                      </a:cubicBezTo>
                      <a:cubicBezTo>
                        <a:pt x="23190" y="31628"/>
                        <a:pt x="29903" y="20033"/>
                        <a:pt x="29903" y="10573"/>
                      </a:cubicBezTo>
                      <a:cubicBezTo>
                        <a:pt x="29903" y="1114"/>
                        <a:pt x="23190" y="-2700"/>
                        <a:pt x="14951" y="2030"/>
                      </a:cubicBezTo>
                      <a:cubicBezTo>
                        <a:pt x="6713" y="6912"/>
                        <a:pt x="0" y="18355"/>
                        <a:pt x="0" y="27814"/>
                      </a:cubicBezTo>
                      <a:close/>
                    </a:path>
                  </a:pathLst>
                </a:custGeom>
                <a:gradFill>
                  <a:gsLst>
                    <a:gs pos="3540">
                      <a:srgbClr val="FF9E6E"/>
                    </a:gs>
                    <a:gs pos="30360">
                      <a:srgbClr val="FFAD73"/>
                    </a:gs>
                    <a:gs pos="82100">
                      <a:srgbClr val="FFD680"/>
                    </a:gs>
                    <a:gs pos="100000">
                      <a:srgbClr val="FFE585"/>
                    </a:gs>
                  </a:gsLst>
                  <a:lin ang="10800000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9" name="Gráfico 3">
              <a:extLst>
                <a:ext uri="{FF2B5EF4-FFF2-40B4-BE49-F238E27FC236}">
                  <a16:creationId xmlns:a16="http://schemas.microsoft.com/office/drawing/2014/main" id="{35C3D2EF-359F-3CBE-3520-660D5AE02C13}"/>
                </a:ext>
              </a:extLst>
            </p:cNvPr>
            <p:cNvGrpSpPr/>
            <p:nvPr/>
          </p:nvGrpSpPr>
          <p:grpSpPr>
            <a:xfrm>
              <a:off x="7677956" y="4195870"/>
              <a:ext cx="390263" cy="436338"/>
              <a:chOff x="7677956" y="4195870"/>
              <a:chExt cx="390263" cy="436338"/>
            </a:xfrm>
          </p:grpSpPr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570E5DD0-38E5-4082-B9F6-F83DCD763D30}"/>
                  </a:ext>
                </a:extLst>
              </p:cNvPr>
              <p:cNvSpPr/>
              <p:nvPr/>
            </p:nvSpPr>
            <p:spPr>
              <a:xfrm>
                <a:off x="7867901" y="4306786"/>
                <a:ext cx="200318" cy="325423"/>
              </a:xfrm>
              <a:custGeom>
                <a:avLst/>
                <a:gdLst>
                  <a:gd name="connsiteX0" fmla="*/ 0 w 200318"/>
                  <a:gd name="connsiteY0" fmla="*/ 117781 h 325423"/>
                  <a:gd name="connsiteX1" fmla="*/ 0 w 200318"/>
                  <a:gd name="connsiteY1" fmla="*/ 325423 h 325423"/>
                  <a:gd name="connsiteX2" fmla="*/ 200319 w 200318"/>
                  <a:gd name="connsiteY2" fmla="*/ 209473 h 325423"/>
                  <a:gd name="connsiteX3" fmla="*/ 200319 w 200318"/>
                  <a:gd name="connsiteY3" fmla="*/ 0 h 32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18" h="325423">
                    <a:moveTo>
                      <a:pt x="0" y="117781"/>
                    </a:moveTo>
                    <a:lnTo>
                      <a:pt x="0" y="325423"/>
                    </a:lnTo>
                    <a:lnTo>
                      <a:pt x="200319" y="209473"/>
                    </a:lnTo>
                    <a:lnTo>
                      <a:pt x="200319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E67A45"/>
                  </a:gs>
                  <a:gs pos="32790">
                    <a:srgbClr val="EC894D"/>
                  </a:gs>
                  <a:gs pos="89250">
                    <a:srgbClr val="FCB262"/>
                  </a:gs>
                  <a:gs pos="100000">
                    <a:srgbClr val="FFBA66"/>
                  </a:gs>
                </a:gsLst>
                <a:lin ang="20599697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20E3450C-5FF7-BDF0-DFEB-F638DCE8572D}"/>
                  </a:ext>
                </a:extLst>
              </p:cNvPr>
              <p:cNvSpPr/>
              <p:nvPr/>
            </p:nvSpPr>
            <p:spPr>
              <a:xfrm>
                <a:off x="7677956" y="4313041"/>
                <a:ext cx="190249" cy="319167"/>
              </a:xfrm>
              <a:custGeom>
                <a:avLst/>
                <a:gdLst>
                  <a:gd name="connsiteX0" fmla="*/ 190250 w 190249"/>
                  <a:gd name="connsiteY0" fmla="*/ 111526 h 319167"/>
                  <a:gd name="connsiteX1" fmla="*/ 190250 w 190249"/>
                  <a:gd name="connsiteY1" fmla="*/ 319168 h 319167"/>
                  <a:gd name="connsiteX2" fmla="*/ 0 w 190249"/>
                  <a:gd name="connsiteY2" fmla="*/ 209321 h 319167"/>
                  <a:gd name="connsiteX3" fmla="*/ 0 w 190249"/>
                  <a:gd name="connsiteY3" fmla="*/ 0 h 31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249" h="319167">
                    <a:moveTo>
                      <a:pt x="190250" y="111526"/>
                    </a:moveTo>
                    <a:lnTo>
                      <a:pt x="190250" y="319168"/>
                    </a:lnTo>
                    <a:lnTo>
                      <a:pt x="0" y="20932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FF9E6E"/>
                  </a:gs>
                  <a:gs pos="30360">
                    <a:srgbClr val="FFAD73"/>
                  </a:gs>
                  <a:gs pos="82100">
                    <a:srgbClr val="FFD680"/>
                  </a:gs>
                  <a:gs pos="100000">
                    <a:srgbClr val="FFE585"/>
                  </a:gs>
                </a:gsLst>
                <a:lin ang="20841876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orma Livre: Forma 141">
                <a:extLst>
                  <a:ext uri="{FF2B5EF4-FFF2-40B4-BE49-F238E27FC236}">
                    <a16:creationId xmlns:a16="http://schemas.microsoft.com/office/drawing/2014/main" id="{E5E2B4B5-7163-9246-CCD1-C7D8ECE9C3FB}"/>
                  </a:ext>
                </a:extLst>
              </p:cNvPr>
              <p:cNvSpPr/>
              <p:nvPr/>
            </p:nvSpPr>
            <p:spPr>
              <a:xfrm>
                <a:off x="7677956" y="4195870"/>
                <a:ext cx="390263" cy="228696"/>
              </a:xfrm>
              <a:custGeom>
                <a:avLst/>
                <a:gdLst>
                  <a:gd name="connsiteX0" fmla="*/ 0 w 390263"/>
                  <a:gd name="connsiteY0" fmla="*/ 117171 h 228696"/>
                  <a:gd name="connsiteX1" fmla="*/ 190250 w 390263"/>
                  <a:gd name="connsiteY1" fmla="*/ 228697 h 228696"/>
                  <a:gd name="connsiteX2" fmla="*/ 390264 w 390263"/>
                  <a:gd name="connsiteY2" fmla="*/ 110916 h 228696"/>
                  <a:gd name="connsiteX3" fmla="*/ 199709 w 390263"/>
                  <a:gd name="connsiteY3" fmla="*/ 0 h 228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263" h="228696">
                    <a:moveTo>
                      <a:pt x="0" y="117171"/>
                    </a:moveTo>
                    <a:lnTo>
                      <a:pt x="190250" y="228697"/>
                    </a:lnTo>
                    <a:lnTo>
                      <a:pt x="390264" y="110916"/>
                    </a:lnTo>
                    <a:lnTo>
                      <a:pt x="199709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FF9E6E"/>
                  </a:gs>
                  <a:gs pos="30360">
                    <a:srgbClr val="FFAD73"/>
                  </a:gs>
                  <a:gs pos="82100">
                    <a:srgbClr val="FFD680"/>
                  </a:gs>
                  <a:gs pos="100000">
                    <a:srgbClr val="FFE585"/>
                  </a:gs>
                </a:gsLst>
                <a:lin ang="7060414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2D3F5126-6FDB-11EB-7814-B342E1C8433C}"/>
                  </a:ext>
                </a:extLst>
              </p:cNvPr>
              <p:cNvSpPr/>
              <p:nvPr/>
            </p:nvSpPr>
            <p:spPr>
              <a:xfrm>
                <a:off x="7677956" y="4306786"/>
                <a:ext cx="390263" cy="117780"/>
              </a:xfrm>
              <a:custGeom>
                <a:avLst/>
                <a:gdLst>
                  <a:gd name="connsiteX0" fmla="*/ 0 w 390263"/>
                  <a:gd name="connsiteY0" fmla="*/ 6255 h 117780"/>
                  <a:gd name="connsiteX1" fmla="*/ 190250 w 390263"/>
                  <a:gd name="connsiteY1" fmla="*/ 117781 h 117780"/>
                  <a:gd name="connsiteX2" fmla="*/ 390264 w 390263"/>
                  <a:gd name="connsiteY2" fmla="*/ 0 h 117780"/>
                  <a:gd name="connsiteX3" fmla="*/ 190250 w 390263"/>
                  <a:gd name="connsiteY3" fmla="*/ 114577 h 11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263" h="117780">
                    <a:moveTo>
                      <a:pt x="0" y="6255"/>
                    </a:moveTo>
                    <a:lnTo>
                      <a:pt x="190250" y="117781"/>
                    </a:lnTo>
                    <a:lnTo>
                      <a:pt x="390264" y="0"/>
                    </a:lnTo>
                    <a:lnTo>
                      <a:pt x="190250" y="114577"/>
                    </a:lnTo>
                    <a:close/>
                  </a:path>
                </a:pathLst>
              </a:custGeom>
              <a:gradFill>
                <a:gsLst>
                  <a:gs pos="0">
                    <a:srgbClr val="AFB6E5"/>
                  </a:gs>
                  <a:gs pos="14490">
                    <a:srgbClr val="B6BCE8"/>
                  </a:gs>
                  <a:gs pos="34850">
                    <a:srgbClr val="C8CDF1"/>
                  </a:gs>
                  <a:gs pos="58080">
                    <a:srgbClr val="E5E9FF"/>
                  </a:gs>
                  <a:gs pos="85510">
                    <a:srgbClr val="F5F6FF"/>
                  </a:gs>
                  <a:gs pos="100000">
                    <a:srgbClr val="FFFFFF"/>
                  </a:gs>
                </a:gsLst>
                <a:lin ang="7060375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" name="Forma Livre: Forma 143">
                <a:extLst>
                  <a:ext uri="{FF2B5EF4-FFF2-40B4-BE49-F238E27FC236}">
                    <a16:creationId xmlns:a16="http://schemas.microsoft.com/office/drawing/2014/main" id="{2E046612-A6FE-0EF1-D71C-19A27E8FFBC5}"/>
                  </a:ext>
                </a:extLst>
              </p:cNvPr>
              <p:cNvSpPr/>
              <p:nvPr/>
            </p:nvSpPr>
            <p:spPr>
              <a:xfrm>
                <a:off x="7952880" y="4347978"/>
                <a:ext cx="45312" cy="83301"/>
              </a:xfrm>
              <a:custGeom>
                <a:avLst/>
                <a:gdLst>
                  <a:gd name="connsiteX0" fmla="*/ 0 w 45312"/>
                  <a:gd name="connsiteY0" fmla="*/ 27462 h 83301"/>
                  <a:gd name="connsiteX1" fmla="*/ 0 w 45312"/>
                  <a:gd name="connsiteY1" fmla="*/ 83301 h 83301"/>
                  <a:gd name="connsiteX2" fmla="*/ 45312 w 45312"/>
                  <a:gd name="connsiteY2" fmla="*/ 57365 h 83301"/>
                  <a:gd name="connsiteX3" fmla="*/ 45312 w 45312"/>
                  <a:gd name="connsiteY3" fmla="*/ 0 h 8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12" h="83301">
                    <a:moveTo>
                      <a:pt x="0" y="27462"/>
                    </a:moveTo>
                    <a:lnTo>
                      <a:pt x="0" y="83301"/>
                    </a:lnTo>
                    <a:lnTo>
                      <a:pt x="45312" y="57365"/>
                    </a:lnTo>
                    <a:lnTo>
                      <a:pt x="45312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E67A45"/>
                  </a:gs>
                  <a:gs pos="32790">
                    <a:srgbClr val="EC894D"/>
                  </a:gs>
                  <a:gs pos="89250">
                    <a:srgbClr val="FCB262"/>
                  </a:gs>
                  <a:gs pos="100000">
                    <a:srgbClr val="FFBA66"/>
                  </a:gs>
                </a:gsLst>
                <a:lin ang="20599603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5" name="Forma Livre: Forma 144">
                <a:extLst>
                  <a:ext uri="{FF2B5EF4-FFF2-40B4-BE49-F238E27FC236}">
                    <a16:creationId xmlns:a16="http://schemas.microsoft.com/office/drawing/2014/main" id="{72D0629B-87D4-2CB3-925A-BD0829305B8E}"/>
                  </a:ext>
                </a:extLst>
              </p:cNvPr>
              <p:cNvSpPr/>
              <p:nvPr/>
            </p:nvSpPr>
            <p:spPr>
              <a:xfrm>
                <a:off x="7762935" y="4237063"/>
                <a:ext cx="235256" cy="138377"/>
              </a:xfrm>
              <a:custGeom>
                <a:avLst/>
                <a:gdLst>
                  <a:gd name="connsiteX0" fmla="*/ 0 w 235256"/>
                  <a:gd name="connsiteY0" fmla="*/ 26852 h 138377"/>
                  <a:gd name="connsiteX1" fmla="*/ 190250 w 235256"/>
                  <a:gd name="connsiteY1" fmla="*/ 138378 h 138377"/>
                  <a:gd name="connsiteX2" fmla="*/ 235257 w 235256"/>
                  <a:gd name="connsiteY2" fmla="*/ 110915 h 138377"/>
                  <a:gd name="connsiteX3" fmla="*/ 44702 w 235256"/>
                  <a:gd name="connsiteY3" fmla="*/ 0 h 13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256" h="138377">
                    <a:moveTo>
                      <a:pt x="0" y="26852"/>
                    </a:moveTo>
                    <a:lnTo>
                      <a:pt x="190250" y="138378"/>
                    </a:lnTo>
                    <a:lnTo>
                      <a:pt x="235257" y="110915"/>
                    </a:lnTo>
                    <a:lnTo>
                      <a:pt x="44702" y="0"/>
                    </a:lnTo>
                    <a:close/>
                  </a:path>
                </a:pathLst>
              </a:custGeom>
              <a:gradFill>
                <a:gsLst>
                  <a:gs pos="3540">
                    <a:srgbClr val="E67A45"/>
                  </a:gs>
                  <a:gs pos="32790">
                    <a:srgbClr val="EC894D"/>
                  </a:gs>
                  <a:gs pos="89250">
                    <a:srgbClr val="FCB262"/>
                  </a:gs>
                  <a:gs pos="100000">
                    <a:srgbClr val="FFBA66"/>
                  </a:gs>
                </a:gsLst>
                <a:lin ang="7059051" scaled="1"/>
              </a:gradFill>
              <a:ln w="15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46" name="Gráfico 3">
                <a:extLst>
                  <a:ext uri="{FF2B5EF4-FFF2-40B4-BE49-F238E27FC236}">
                    <a16:creationId xmlns:a16="http://schemas.microsoft.com/office/drawing/2014/main" id="{A87916E1-CBCD-271D-D65C-CB0E98A1AB64}"/>
                  </a:ext>
                </a:extLst>
              </p:cNvPr>
              <p:cNvGrpSpPr/>
              <p:nvPr/>
            </p:nvGrpSpPr>
            <p:grpSpPr>
              <a:xfrm>
                <a:off x="7890175" y="4477660"/>
                <a:ext cx="70332" cy="124036"/>
                <a:chOff x="7890175" y="4477660"/>
                <a:chExt cx="70332" cy="124036"/>
              </a:xfrm>
            </p:grpSpPr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6B99B184-8F18-55A7-C131-DF5327A98597}"/>
                    </a:ext>
                  </a:extLst>
                </p:cNvPr>
                <p:cNvSpPr/>
                <p:nvPr/>
              </p:nvSpPr>
              <p:spPr>
                <a:xfrm>
                  <a:off x="7890175" y="4499935"/>
                  <a:ext cx="31733" cy="101761"/>
                </a:xfrm>
                <a:custGeom>
                  <a:avLst/>
                  <a:gdLst>
                    <a:gd name="connsiteX0" fmla="*/ 15867 w 31733"/>
                    <a:gd name="connsiteY0" fmla="*/ 0 h 101761"/>
                    <a:gd name="connsiteX1" fmla="*/ 0 w 31733"/>
                    <a:gd name="connsiteY1" fmla="*/ 49126 h 101761"/>
                    <a:gd name="connsiteX2" fmla="*/ 10222 w 31733"/>
                    <a:gd name="connsiteY2" fmla="*/ 43176 h 101761"/>
                    <a:gd name="connsiteX3" fmla="*/ 10222 w 31733"/>
                    <a:gd name="connsiteY3" fmla="*/ 101761 h 101761"/>
                    <a:gd name="connsiteX4" fmla="*/ 21359 w 31733"/>
                    <a:gd name="connsiteY4" fmla="*/ 95354 h 101761"/>
                    <a:gd name="connsiteX5" fmla="*/ 21359 w 31733"/>
                    <a:gd name="connsiteY5" fmla="*/ 36768 h 101761"/>
                    <a:gd name="connsiteX6" fmla="*/ 31734 w 31733"/>
                    <a:gd name="connsiteY6" fmla="*/ 30818 h 10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33" h="101761">
                      <a:moveTo>
                        <a:pt x="15867" y="0"/>
                      </a:moveTo>
                      <a:lnTo>
                        <a:pt x="0" y="49126"/>
                      </a:lnTo>
                      <a:lnTo>
                        <a:pt x="10222" y="43176"/>
                      </a:lnTo>
                      <a:lnTo>
                        <a:pt x="10222" y="101761"/>
                      </a:lnTo>
                      <a:lnTo>
                        <a:pt x="21359" y="95354"/>
                      </a:lnTo>
                      <a:lnTo>
                        <a:pt x="21359" y="36768"/>
                      </a:lnTo>
                      <a:lnTo>
                        <a:pt x="31734" y="30818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48290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1A3B8054-A375-4EF6-E903-CE716DA34D62}"/>
                    </a:ext>
                  </a:extLst>
                </p:cNvPr>
                <p:cNvSpPr/>
                <p:nvPr/>
              </p:nvSpPr>
              <p:spPr>
                <a:xfrm>
                  <a:off x="7928775" y="4477660"/>
                  <a:ext cx="31733" cy="101761"/>
                </a:xfrm>
                <a:custGeom>
                  <a:avLst/>
                  <a:gdLst>
                    <a:gd name="connsiteX0" fmla="*/ 31734 w 31733"/>
                    <a:gd name="connsiteY0" fmla="*/ 30819 h 101761"/>
                    <a:gd name="connsiteX1" fmla="*/ 15867 w 31733"/>
                    <a:gd name="connsiteY1" fmla="*/ 0 h 101761"/>
                    <a:gd name="connsiteX2" fmla="*/ 0 w 31733"/>
                    <a:gd name="connsiteY2" fmla="*/ 49126 h 101761"/>
                    <a:gd name="connsiteX3" fmla="*/ 10222 w 31733"/>
                    <a:gd name="connsiteY3" fmla="*/ 43176 h 101761"/>
                    <a:gd name="connsiteX4" fmla="*/ 10222 w 31733"/>
                    <a:gd name="connsiteY4" fmla="*/ 101762 h 101761"/>
                    <a:gd name="connsiteX5" fmla="*/ 21359 w 31733"/>
                    <a:gd name="connsiteY5" fmla="*/ 95354 h 101761"/>
                    <a:gd name="connsiteX6" fmla="*/ 21359 w 31733"/>
                    <a:gd name="connsiteY6" fmla="*/ 36768 h 10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33" h="101761">
                      <a:moveTo>
                        <a:pt x="31734" y="30819"/>
                      </a:moveTo>
                      <a:lnTo>
                        <a:pt x="15867" y="0"/>
                      </a:lnTo>
                      <a:lnTo>
                        <a:pt x="0" y="49126"/>
                      </a:lnTo>
                      <a:lnTo>
                        <a:pt x="10222" y="43176"/>
                      </a:lnTo>
                      <a:lnTo>
                        <a:pt x="10222" y="101762"/>
                      </a:lnTo>
                      <a:lnTo>
                        <a:pt x="21359" y="95354"/>
                      </a:lnTo>
                      <a:lnTo>
                        <a:pt x="21359" y="36768"/>
                      </a:lnTo>
                      <a:close/>
                    </a:path>
                  </a:pathLst>
                </a:custGeom>
                <a:gradFill>
                  <a:gsLst>
                    <a:gs pos="3540">
                      <a:srgbClr val="E67A45"/>
                    </a:gs>
                    <a:gs pos="32790">
                      <a:srgbClr val="EC894D"/>
                    </a:gs>
                    <a:gs pos="89250">
                      <a:srgbClr val="FCB262"/>
                    </a:gs>
                    <a:gs pos="100000">
                      <a:srgbClr val="FFBA66"/>
                    </a:gs>
                  </a:gsLst>
                  <a:lin ang="482908" scaled="1"/>
                </a:gradFill>
                <a:ln w="15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690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82224864892408173C48FDA25EEBC" ma:contentTypeVersion="13" ma:contentTypeDescription="Crie um novo documento." ma:contentTypeScope="" ma:versionID="781993fcbaa7796bc9be8b6e99da98bb">
  <xsd:schema xmlns:xsd="http://www.w3.org/2001/XMLSchema" xmlns:xs="http://www.w3.org/2001/XMLSchema" xmlns:p="http://schemas.microsoft.com/office/2006/metadata/properties" xmlns:ns2="adf0b89e-eace-4386-b367-4de40ea14405" xmlns:ns3="380c80b1-0f95-4445-9fca-33332d946180" targetNamespace="http://schemas.microsoft.com/office/2006/metadata/properties" ma:root="true" ma:fieldsID="1dbe0b5ece3fdd87cc0d0fc18cab370b" ns2:_="" ns3:_="">
    <xsd:import namespace="adf0b89e-eace-4386-b367-4de40ea14405"/>
    <xsd:import namespace="380c80b1-0f95-4445-9fca-33332d946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0b89e-eace-4386-b367-4de40ea14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003322eb-7977-47d8-ac3b-8d56071394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c80b1-0f95-4445-9fca-33332d94618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873e776-b964-4bf8-aa52-9284edf8896c}" ma:internalName="TaxCatchAll" ma:showField="CatchAllData" ma:web="380c80b1-0f95-4445-9fca-33332d946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E9A6-79D1-4802-96A2-73958C9162C2}"/>
</file>

<file path=customXml/itemProps2.xml><?xml version="1.0" encoding="utf-8"?>
<ds:datastoreItem xmlns:ds="http://schemas.openxmlformats.org/officeDocument/2006/customXml" ds:itemID="{3C22682D-13B8-43DD-A076-BCC2F13FFB7B}"/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2</cp:revision>
  <dcterms:created xsi:type="dcterms:W3CDTF">2022-08-28T18:20:49Z</dcterms:created>
  <dcterms:modified xsi:type="dcterms:W3CDTF">2022-08-31T18:49:23Z</dcterms:modified>
</cp:coreProperties>
</file>