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95" r:id="rId5"/>
    <p:sldId id="293" r:id="rId6"/>
  </p:sldIdLst>
  <p:sldSz cx="24384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133D"/>
    <a:srgbClr val="381850"/>
    <a:srgbClr val="261036"/>
    <a:srgbClr val="1C0C28"/>
    <a:srgbClr val="002B92"/>
    <a:srgbClr val="D9D9D9"/>
    <a:srgbClr val="E8E8E8"/>
    <a:srgbClr val="0C3B55"/>
    <a:srgbClr val="2D2F4A"/>
    <a:srgbClr val="0005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28" autoAdjust="0"/>
    <p:restoredTop sz="94660"/>
  </p:normalViewPr>
  <p:slideViewPr>
    <p:cSldViewPr snapToGrid="0">
      <p:cViewPr varScale="1">
        <p:scale>
          <a:sx n="41" d="100"/>
          <a:sy n="41" d="100"/>
        </p:scale>
        <p:origin x="47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7281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773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83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696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5258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1452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962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63565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1581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4857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7711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D0F6B6-62DB-43E3-9F33-BF9B02691E98}" type="datetimeFigureOut">
              <a:rPr lang="pt-BR" smtClean="0"/>
              <a:t>04/06/2019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32458-A6C0-4C44-94A7-6CB8A864BD2D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34980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Uma imagem contendo interior&#10;&#10;Descrição gerada automaticamente">
            <a:extLst>
              <a:ext uri="{FF2B5EF4-FFF2-40B4-BE49-F238E27FC236}">
                <a16:creationId xmlns:a16="http://schemas.microsoft.com/office/drawing/2014/main" id="{B3867C6E-2913-4EF6-BE45-4A76C96B40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" y="20"/>
            <a:ext cx="24383960" cy="13715980"/>
          </a:xfrm>
          <a:prstGeom prst="rect">
            <a:avLst/>
          </a:prstGeom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2C6C9C9-83BF-4A6C-A1BF-C1735C61B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93048" y="2"/>
            <a:ext cx="14590954" cy="13706914"/>
          </a:xfrm>
          <a:custGeom>
            <a:avLst/>
            <a:gdLst>
              <a:gd name="connsiteX0" fmla="*/ 2113864 w 7295477"/>
              <a:gd name="connsiteY0" fmla="*/ 0 h 6853457"/>
              <a:gd name="connsiteX1" fmla="*/ 5731689 w 7295477"/>
              <a:gd name="connsiteY1" fmla="*/ 0 h 6853457"/>
              <a:gd name="connsiteX2" fmla="*/ 5792604 w 7295477"/>
              <a:gd name="connsiteY2" fmla="*/ 31199 h 6853457"/>
              <a:gd name="connsiteX3" fmla="*/ 7277638 w 7295477"/>
              <a:gd name="connsiteY3" fmla="*/ 1446415 h 6853457"/>
              <a:gd name="connsiteX4" fmla="*/ 7295477 w 7295477"/>
              <a:gd name="connsiteY4" fmla="*/ 1478103 h 6853457"/>
              <a:gd name="connsiteX5" fmla="*/ 7295477 w 7295477"/>
              <a:gd name="connsiteY5" fmla="*/ 5482224 h 6853457"/>
              <a:gd name="connsiteX6" fmla="*/ 7195301 w 7295477"/>
              <a:gd name="connsiteY6" fmla="*/ 5644337 h 6853457"/>
              <a:gd name="connsiteX7" fmla="*/ 5956878 w 7295477"/>
              <a:gd name="connsiteY7" fmla="*/ 6835380 h 6853457"/>
              <a:gd name="connsiteX8" fmla="*/ 5925438 w 7295477"/>
              <a:gd name="connsiteY8" fmla="*/ 6853457 h 6853457"/>
              <a:gd name="connsiteX9" fmla="*/ 1920114 w 7295477"/>
              <a:gd name="connsiteY9" fmla="*/ 6853457 h 6853457"/>
              <a:gd name="connsiteX10" fmla="*/ 1888674 w 7295477"/>
              <a:gd name="connsiteY10" fmla="*/ 6835380 h 6853457"/>
              <a:gd name="connsiteX11" fmla="*/ 0 w 7295477"/>
              <a:gd name="connsiteY11" fmla="*/ 3480517 h 6853457"/>
              <a:gd name="connsiteX12" fmla="*/ 2052949 w 7295477"/>
              <a:gd name="connsiteY12" fmla="*/ 31199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295477" h="6853457">
                <a:moveTo>
                  <a:pt x="2113864" y="0"/>
                </a:moveTo>
                <a:lnTo>
                  <a:pt x="5731689" y="0"/>
                </a:lnTo>
                <a:lnTo>
                  <a:pt x="5792604" y="31199"/>
                </a:lnTo>
                <a:cubicBezTo>
                  <a:pt x="6404018" y="363339"/>
                  <a:pt x="6917255" y="853303"/>
                  <a:pt x="7277638" y="1446415"/>
                </a:cubicBezTo>
                <a:lnTo>
                  <a:pt x="7295477" y="1478103"/>
                </a:lnTo>
                <a:lnTo>
                  <a:pt x="7295477" y="5482224"/>
                </a:lnTo>
                <a:lnTo>
                  <a:pt x="7195301" y="5644337"/>
                </a:lnTo>
                <a:cubicBezTo>
                  <a:pt x="6875688" y="6126745"/>
                  <a:pt x="6452261" y="6534378"/>
                  <a:pt x="5956878" y="6835380"/>
                </a:cubicBezTo>
                <a:lnTo>
                  <a:pt x="5925438" y="6853457"/>
                </a:lnTo>
                <a:lnTo>
                  <a:pt x="1920114" y="6853457"/>
                </a:lnTo>
                <a:lnTo>
                  <a:pt x="1888674" y="6835380"/>
                </a:lnTo>
                <a:cubicBezTo>
                  <a:pt x="756370" y="6147375"/>
                  <a:pt x="0" y="4902276"/>
                  <a:pt x="0" y="3480517"/>
                </a:cubicBezTo>
                <a:cubicBezTo>
                  <a:pt x="0" y="1991056"/>
                  <a:pt x="830121" y="695479"/>
                  <a:pt x="2052949" y="31199"/>
                </a:cubicBez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609A805-AAEA-4B3A-91B5-27401CF9EEF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63" r="2789"/>
          <a:stretch/>
        </p:blipFill>
        <p:spPr>
          <a:xfrm>
            <a:off x="10126178" y="2"/>
            <a:ext cx="14257826" cy="13706914"/>
          </a:xfrm>
          <a:custGeom>
            <a:avLst/>
            <a:gdLst>
              <a:gd name="connsiteX0" fmla="*/ 2343548 w 7128913"/>
              <a:gd name="connsiteY0" fmla="*/ 0 h 6853457"/>
              <a:gd name="connsiteX1" fmla="*/ 5168877 w 7128913"/>
              <a:gd name="connsiteY1" fmla="*/ 0 h 6853457"/>
              <a:gd name="connsiteX2" fmla="*/ 5218299 w 7128913"/>
              <a:gd name="connsiteY2" fmla="*/ 19487 h 6853457"/>
              <a:gd name="connsiteX3" fmla="*/ 7014769 w 7128913"/>
              <a:gd name="connsiteY3" fmla="*/ 1610837 h 6853457"/>
              <a:gd name="connsiteX4" fmla="*/ 7128913 w 7128913"/>
              <a:gd name="connsiteY4" fmla="*/ 1827198 h 6853457"/>
              <a:gd name="connsiteX5" fmla="*/ 7128913 w 7128913"/>
              <a:gd name="connsiteY5" fmla="*/ 5131581 h 6853457"/>
              <a:gd name="connsiteX6" fmla="*/ 7091067 w 7128913"/>
              <a:gd name="connsiteY6" fmla="*/ 5210750 h 6853457"/>
              <a:gd name="connsiteX7" fmla="*/ 5546646 w 7128913"/>
              <a:gd name="connsiteY7" fmla="*/ 6783375 h 6853457"/>
              <a:gd name="connsiteX8" fmla="*/ 5409811 w 7128913"/>
              <a:gd name="connsiteY8" fmla="*/ 6853457 h 6853457"/>
              <a:gd name="connsiteX9" fmla="*/ 2102613 w 7128913"/>
              <a:gd name="connsiteY9" fmla="*/ 6853457 h 6853457"/>
              <a:gd name="connsiteX10" fmla="*/ 1965779 w 7128913"/>
              <a:gd name="connsiteY10" fmla="*/ 6783375 h 6853457"/>
              <a:gd name="connsiteX11" fmla="*/ 0 w 7128913"/>
              <a:gd name="connsiteY11" fmla="*/ 3480517 h 6853457"/>
              <a:gd name="connsiteX12" fmla="*/ 2294125 w 7128913"/>
              <a:gd name="connsiteY12" fmla="*/ 19487 h 685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28913" h="6853457">
                <a:moveTo>
                  <a:pt x="2343548" y="0"/>
                </a:moveTo>
                <a:lnTo>
                  <a:pt x="5168877" y="0"/>
                </a:lnTo>
                <a:lnTo>
                  <a:pt x="5218299" y="19487"/>
                </a:lnTo>
                <a:cubicBezTo>
                  <a:pt x="5976640" y="340238"/>
                  <a:pt x="6607722" y="902948"/>
                  <a:pt x="7014769" y="1610837"/>
                </a:cubicBezTo>
                <a:lnTo>
                  <a:pt x="7128913" y="1827198"/>
                </a:lnTo>
                <a:lnTo>
                  <a:pt x="7128913" y="5131581"/>
                </a:lnTo>
                <a:lnTo>
                  <a:pt x="7091067" y="5210750"/>
                </a:lnTo>
                <a:cubicBezTo>
                  <a:pt x="6744936" y="5876527"/>
                  <a:pt x="6205281" y="6425584"/>
                  <a:pt x="5546646" y="6783375"/>
                </a:cubicBezTo>
                <a:lnTo>
                  <a:pt x="5409811" y="6853457"/>
                </a:lnTo>
                <a:lnTo>
                  <a:pt x="2102613" y="6853457"/>
                </a:lnTo>
                <a:lnTo>
                  <a:pt x="1965779" y="6783375"/>
                </a:lnTo>
                <a:cubicBezTo>
                  <a:pt x="794873" y="6147301"/>
                  <a:pt x="0" y="4906735"/>
                  <a:pt x="0" y="3480517"/>
                </a:cubicBezTo>
                <a:cubicBezTo>
                  <a:pt x="0" y="1924643"/>
                  <a:pt x="945964" y="589711"/>
                  <a:pt x="2294125" y="19487"/>
                </a:cubicBezTo>
                <a:close/>
              </a:path>
            </a:pathLst>
          </a:cu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02F8C63-A8D0-475A-8D63-16550EFDE47E}"/>
              </a:ext>
            </a:extLst>
          </p:cNvPr>
          <p:cNvSpPr txBox="1"/>
          <p:nvPr/>
        </p:nvSpPr>
        <p:spPr>
          <a:xfrm>
            <a:off x="379047" y="842931"/>
            <a:ext cx="94140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RELATÓRIO </a:t>
            </a:r>
          </a:p>
          <a:p>
            <a:pPr algn="ctr"/>
            <a:r>
              <a:rPr lang="pt-BR" sz="9600" b="1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COMERCIAL</a:t>
            </a:r>
            <a:endParaRPr lang="pt-BR" sz="9600" b="1" dirty="0">
              <a:solidFill>
                <a:schemeClr val="bg1"/>
              </a:solidFill>
              <a:latin typeface="Segoe UI Black" panose="020B0A02040204020203" pitchFamily="34" charset="0"/>
              <a:ea typeface="Segoe UI Black" panose="020B0A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6C4CE125-4E0B-47C9-9063-AFB0864F5DCE}"/>
              </a:ext>
            </a:extLst>
          </p:cNvPr>
          <p:cNvSpPr txBox="1"/>
          <p:nvPr/>
        </p:nvSpPr>
        <p:spPr>
          <a:xfrm>
            <a:off x="2146366" y="10190599"/>
            <a:ext cx="58793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CLIQUE AQUI</a:t>
            </a:r>
          </a:p>
          <a:p>
            <a:pPr algn="ctr"/>
            <a:r>
              <a:rPr lang="pt-BR" sz="3600" b="1" dirty="0">
                <a:solidFill>
                  <a:schemeClr val="bg1"/>
                </a:solidFill>
                <a:latin typeface="Segoe UI Semibold" panose="020B0702040204020203" pitchFamily="34" charset="0"/>
                <a:ea typeface="Segoe UI Black" panose="020B0A02040204020203" pitchFamily="34" charset="0"/>
                <a:cs typeface="Segoe UI Semibold" panose="020B0702040204020203" pitchFamily="34" charset="0"/>
              </a:rPr>
              <a:t>PARA INICIAR</a:t>
            </a:r>
          </a:p>
        </p:txBody>
      </p:sp>
      <p:pic>
        <p:nvPicPr>
          <p:cNvPr id="14" name="Imagem 13" descr="Uma imagem contendo transporte&#10;&#10;Descrição gerada automaticamente">
            <a:extLst>
              <a:ext uri="{FF2B5EF4-FFF2-40B4-BE49-F238E27FC236}">
                <a16:creationId xmlns:a16="http://schemas.microsoft.com/office/drawing/2014/main" id="{9B944ADD-E5F2-4A02-8005-CD0A1B065FF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093" y="6853463"/>
            <a:ext cx="3005902" cy="31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42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36C3A186-72BA-417C-A1FE-B1449B0DCAEC}"/>
              </a:ext>
            </a:extLst>
          </p:cNvPr>
          <p:cNvSpPr/>
          <p:nvPr/>
        </p:nvSpPr>
        <p:spPr>
          <a:xfrm>
            <a:off x="-1" y="-3"/>
            <a:ext cx="24384002" cy="137160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348" dirty="0"/>
          </a:p>
        </p:txBody>
      </p:sp>
      <p:sp>
        <p:nvSpPr>
          <p:cNvPr id="7" name="Retângulo: Cantos Superiores Arredondados 6">
            <a:extLst>
              <a:ext uri="{FF2B5EF4-FFF2-40B4-BE49-F238E27FC236}">
                <a16:creationId xmlns:a16="http://schemas.microsoft.com/office/drawing/2014/main" id="{F475A88F-631B-4DF6-A14F-0EB1F84A183C}"/>
              </a:ext>
            </a:extLst>
          </p:cNvPr>
          <p:cNvSpPr/>
          <p:nvPr/>
        </p:nvSpPr>
        <p:spPr>
          <a:xfrm>
            <a:off x="-19435" y="1"/>
            <a:ext cx="91438" cy="13715994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348" dirty="0"/>
          </a:p>
        </p:txBody>
      </p:sp>
      <p:sp>
        <p:nvSpPr>
          <p:cNvPr id="8" name="Retângulo: Cantos Superiores Arredondados 7">
            <a:extLst>
              <a:ext uri="{FF2B5EF4-FFF2-40B4-BE49-F238E27FC236}">
                <a16:creationId xmlns:a16="http://schemas.microsoft.com/office/drawing/2014/main" id="{D795EB39-ACB9-4D64-BB68-F23BDE12F46A}"/>
              </a:ext>
            </a:extLst>
          </p:cNvPr>
          <p:cNvSpPr/>
          <p:nvPr/>
        </p:nvSpPr>
        <p:spPr>
          <a:xfrm>
            <a:off x="24292567" y="24953"/>
            <a:ext cx="91438" cy="13716006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348" dirty="0"/>
          </a:p>
        </p:txBody>
      </p:sp>
      <p:sp>
        <p:nvSpPr>
          <p:cNvPr id="9" name="Retângulo: Cantos Superiores Arredondados 8">
            <a:extLst>
              <a:ext uri="{FF2B5EF4-FFF2-40B4-BE49-F238E27FC236}">
                <a16:creationId xmlns:a16="http://schemas.microsoft.com/office/drawing/2014/main" id="{0C7CC984-8F51-43D1-9B14-A1D928155F2F}"/>
              </a:ext>
            </a:extLst>
          </p:cNvPr>
          <p:cNvSpPr/>
          <p:nvPr/>
        </p:nvSpPr>
        <p:spPr>
          <a:xfrm rot="5400000">
            <a:off x="12136565" y="1470427"/>
            <a:ext cx="91438" cy="24403438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2B133D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348" dirty="0"/>
          </a:p>
        </p:txBody>
      </p:sp>
      <p:sp>
        <p:nvSpPr>
          <p:cNvPr id="10" name="Retângulo: Cantos Superiores Arredondados 9">
            <a:extLst>
              <a:ext uri="{FF2B5EF4-FFF2-40B4-BE49-F238E27FC236}">
                <a16:creationId xmlns:a16="http://schemas.microsoft.com/office/drawing/2014/main" id="{426A10A9-0F57-44FF-B710-4DADE9EC5E2E}"/>
              </a:ext>
            </a:extLst>
          </p:cNvPr>
          <p:cNvSpPr/>
          <p:nvPr/>
        </p:nvSpPr>
        <p:spPr>
          <a:xfrm>
            <a:off x="-19440" y="-8"/>
            <a:ext cx="24403440" cy="1296000"/>
          </a:xfrm>
          <a:prstGeom prst="round2SameRect">
            <a:avLst>
              <a:gd name="adj1" fmla="val 0"/>
              <a:gd name="adj2" fmla="val 0"/>
            </a:avLst>
          </a:prstGeom>
          <a:gradFill flip="none" rotWithShape="1">
            <a:gsLst>
              <a:gs pos="0">
                <a:srgbClr val="381850"/>
              </a:gs>
              <a:gs pos="50000">
                <a:srgbClr val="261036"/>
              </a:gs>
              <a:gs pos="25000">
                <a:srgbClr val="1C0C28"/>
              </a:gs>
              <a:gs pos="75000">
                <a:srgbClr val="1C0C28"/>
              </a:gs>
              <a:gs pos="100000">
                <a:srgbClr val="38185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7348" dirty="0"/>
          </a:p>
        </p:txBody>
      </p:sp>
    </p:spTree>
    <p:extLst>
      <p:ext uri="{BB962C8B-B14F-4D97-AF65-F5344CB8AC3E}">
        <p14:creationId xmlns:p14="http://schemas.microsoft.com/office/powerpoint/2010/main" val="39774619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75DD1A7C9049B46A4B2FA20756FB855" ma:contentTypeVersion="5" ma:contentTypeDescription="Crie um novo documento." ma:contentTypeScope="" ma:versionID="f87679c7ef4bf54007395aaf6a097830">
  <xsd:schema xmlns:xsd="http://www.w3.org/2001/XMLSchema" xmlns:xs="http://www.w3.org/2001/XMLSchema" xmlns:p="http://schemas.microsoft.com/office/2006/metadata/properties" xmlns:ns2="9356c717-9078-4947-899d-8108cdaafcfc" targetNamespace="http://schemas.microsoft.com/office/2006/metadata/properties" ma:root="true" ma:fieldsID="2b93c5226680ebc42addfdaeef7e48ae" ns2:_="">
    <xsd:import namespace="9356c717-9078-4947-899d-8108cdaafcf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56c717-9078-4947-899d-8108cdaafc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4BB823D-85B1-44DA-AF82-A00409E880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356c717-9078-4947-899d-8108cdaafc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D8BFFC9-CC53-4111-B390-02A3108787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D3F29B-7D23-4563-99EC-1A2499428C10}">
  <ds:schemaRefs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356c717-9078-4947-899d-8108cdaafcfc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Personalizar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Segoe UI Black</vt:lpstr>
      <vt:lpstr>Segoe UI Semibold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Karpinski</dc:creator>
  <cp:lastModifiedBy>Leonardo Karpinski</cp:lastModifiedBy>
  <cp:revision>2</cp:revision>
  <dcterms:created xsi:type="dcterms:W3CDTF">2019-05-22T14:47:04Z</dcterms:created>
  <dcterms:modified xsi:type="dcterms:W3CDTF">2019-06-04T11:25:01Z</dcterms:modified>
</cp:coreProperties>
</file>