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4" r:id="rId2"/>
  </p:sldMasterIdLst>
  <p:notesMasterIdLst>
    <p:notesMasterId r:id="rId8"/>
  </p:notesMasterIdLst>
  <p:sldIdLst>
    <p:sldId id="317" r:id="rId3"/>
    <p:sldId id="368" r:id="rId4"/>
    <p:sldId id="334" r:id="rId5"/>
    <p:sldId id="339" r:id="rId6"/>
    <p:sldId id="34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78"/>
    <a:srgbClr val="EEAB9D"/>
    <a:srgbClr val="B79DED"/>
    <a:srgbClr val="9AC4EC"/>
    <a:srgbClr val="9BC5EB"/>
    <a:srgbClr val="EEAC9E"/>
    <a:srgbClr val="B49BEC"/>
    <a:srgbClr val="9EC5F0"/>
    <a:srgbClr val="373358"/>
    <a:srgbClr val="36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22756-EFC7-4145-8FE6-F550B5657C7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31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84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02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06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80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00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25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00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43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DCD8-F276-491F-85B4-8A2C95DAFE9D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BD9C-9B81-40E4-A74E-8BA679AA3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2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38212" y="190500"/>
            <a:ext cx="202882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E883C0C-2CEF-415C-99B9-84640C696C11}"/>
              </a:ext>
            </a:extLst>
          </p:cNvPr>
          <p:cNvSpPr/>
          <p:nvPr/>
        </p:nvSpPr>
        <p:spPr>
          <a:xfrm>
            <a:off x="3162296" y="199159"/>
            <a:ext cx="2062163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5419724" y="190500"/>
            <a:ext cx="2095500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3FFFA166-8D37-4C10-B09A-440D4A82C74A}"/>
              </a:ext>
            </a:extLst>
          </p:cNvPr>
          <p:cNvSpPr/>
          <p:nvPr/>
        </p:nvSpPr>
        <p:spPr>
          <a:xfrm>
            <a:off x="7710487" y="190500"/>
            <a:ext cx="2024061" cy="1143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9929812" y="190500"/>
            <a:ext cx="2066924" cy="1151659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38213" y="1541318"/>
            <a:ext cx="3533776" cy="2441864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57728" y="1541319"/>
            <a:ext cx="3602600" cy="2441864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48675" y="1541319"/>
            <a:ext cx="3548062" cy="5126181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4182341"/>
            <a:ext cx="3548062" cy="2476500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4672014" y="4199660"/>
            <a:ext cx="3602600" cy="2459182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4425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2" name="Retângulo: Cantos Arredondados 351">
            <a:extLst>
              <a:ext uri="{FF2B5EF4-FFF2-40B4-BE49-F238E27FC236}">
                <a16:creationId xmlns:a16="http://schemas.microsoft.com/office/drawing/2014/main" id="{936078B8-7B46-45FA-90E9-2BD9FE2A015D}"/>
              </a:ext>
            </a:extLst>
          </p:cNvPr>
          <p:cNvSpPr/>
          <p:nvPr/>
        </p:nvSpPr>
        <p:spPr>
          <a:xfrm>
            <a:off x="3338513" y="53253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5586409" y="506182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4" name="Retângulo: Cantos Arredondados 353">
            <a:extLst>
              <a:ext uri="{FF2B5EF4-FFF2-40B4-BE49-F238E27FC236}">
                <a16:creationId xmlns:a16="http://schemas.microsoft.com/office/drawing/2014/main" id="{265C537F-8523-47E7-8909-BACC01E3D58D}"/>
              </a:ext>
            </a:extLst>
          </p:cNvPr>
          <p:cNvSpPr/>
          <p:nvPr/>
        </p:nvSpPr>
        <p:spPr>
          <a:xfrm>
            <a:off x="7881938" y="5052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10098041" y="51308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35722" y="648007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7" name="Forma Livre: Forma 376">
            <a:extLst>
              <a:ext uri="{FF2B5EF4-FFF2-40B4-BE49-F238E27FC236}">
                <a16:creationId xmlns:a16="http://schemas.microsoft.com/office/drawing/2014/main" id="{76EAFD84-9DD9-48DA-8271-49884378992F}"/>
              </a:ext>
            </a:extLst>
          </p:cNvPr>
          <p:cNvSpPr>
            <a:spLocks noChangeAspect="1"/>
          </p:cNvSpPr>
          <p:nvPr/>
        </p:nvSpPr>
        <p:spPr>
          <a:xfrm>
            <a:off x="3450431" y="633716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5693174" y="633717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79" name="Forma Livre: Forma 378">
            <a:extLst>
              <a:ext uri="{FF2B5EF4-FFF2-40B4-BE49-F238E27FC236}">
                <a16:creationId xmlns:a16="http://schemas.microsoft.com/office/drawing/2014/main" id="{09B43A32-645A-49CB-B11A-0C056784EE4D}"/>
              </a:ext>
            </a:extLst>
          </p:cNvPr>
          <p:cNvSpPr>
            <a:spLocks noChangeAspect="1"/>
          </p:cNvSpPr>
          <p:nvPr/>
        </p:nvSpPr>
        <p:spPr>
          <a:xfrm flipH="1">
            <a:off x="7979798" y="633716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10159775" y="633716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425C6370-6B40-455E-8E59-E017A40C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61" y="197950"/>
            <a:ext cx="456352" cy="3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2015E93-FFDD-458D-8FC2-1407B5A2F3CA}"/>
              </a:ext>
            </a:extLst>
          </p:cNvPr>
          <p:cNvSpPr/>
          <p:nvPr/>
        </p:nvSpPr>
        <p:spPr>
          <a:xfrm>
            <a:off x="178593" y="862693"/>
            <a:ext cx="11813376" cy="1143000"/>
          </a:xfrm>
          <a:prstGeom prst="roundRect">
            <a:avLst>
              <a:gd name="adj" fmla="val 833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190500" y="2194307"/>
            <a:ext cx="7810500" cy="2459182"/>
          </a:xfrm>
          <a:prstGeom prst="roundRect">
            <a:avLst>
              <a:gd name="adj" fmla="val 3873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499" y="4842103"/>
            <a:ext cx="7810499" cy="1830161"/>
          </a:xfrm>
          <a:prstGeom prst="roundRect">
            <a:avLst>
              <a:gd name="adj" fmla="val 5204"/>
            </a:avLst>
          </a:prstGeom>
          <a:solidFill>
            <a:srgbClr val="282D3C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2185307"/>
            <a:ext cx="3800469" cy="4486956"/>
          </a:xfrm>
          <a:prstGeom prst="roundRect">
            <a:avLst>
              <a:gd name="adj" fmla="val 2500"/>
            </a:avLst>
          </a:prstGeom>
          <a:solidFill>
            <a:srgbClr val="334F63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09" name="Retângulo: Cantos Arredondados 208">
            <a:extLst>
              <a:ext uri="{FF2B5EF4-FFF2-40B4-BE49-F238E27FC236}">
                <a16:creationId xmlns:a16="http://schemas.microsoft.com/office/drawing/2014/main" id="{72D5ADC7-6BED-447C-A796-61BB98379A5D}"/>
              </a:ext>
            </a:extLst>
          </p:cNvPr>
          <p:cNvSpPr/>
          <p:nvPr/>
        </p:nvSpPr>
        <p:spPr>
          <a:xfrm>
            <a:off x="357539" y="120472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0" name="Forma Livre: Forma 209">
            <a:extLst>
              <a:ext uri="{FF2B5EF4-FFF2-40B4-BE49-F238E27FC236}">
                <a16:creationId xmlns:a16="http://schemas.microsoft.com/office/drawing/2014/main" id="{52E9681C-A35C-4FE1-8053-18FFA98D6E59}"/>
              </a:ext>
            </a:extLst>
          </p:cNvPr>
          <p:cNvSpPr>
            <a:spLocks noChangeAspect="1"/>
          </p:cNvSpPr>
          <p:nvPr/>
        </p:nvSpPr>
        <p:spPr>
          <a:xfrm>
            <a:off x="478836" y="1320200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3" name="Retângulo: Cantos Arredondados 212">
            <a:extLst>
              <a:ext uri="{FF2B5EF4-FFF2-40B4-BE49-F238E27FC236}">
                <a16:creationId xmlns:a16="http://schemas.microsoft.com/office/drawing/2014/main" id="{577028A1-B573-4B8C-B5C1-084B6DD0BE2B}"/>
              </a:ext>
            </a:extLst>
          </p:cNvPr>
          <p:cNvSpPr/>
          <p:nvPr/>
        </p:nvSpPr>
        <p:spPr>
          <a:xfrm>
            <a:off x="2752731" y="119043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14" name="Forma Livre: Forma 213">
            <a:extLst>
              <a:ext uri="{FF2B5EF4-FFF2-40B4-BE49-F238E27FC236}">
                <a16:creationId xmlns:a16="http://schemas.microsoft.com/office/drawing/2014/main" id="{A395EDD2-005B-4CEA-B671-B996F302B580}"/>
              </a:ext>
            </a:extLst>
          </p:cNvPr>
          <p:cNvSpPr>
            <a:spLocks noChangeAspect="1"/>
          </p:cNvSpPr>
          <p:nvPr/>
        </p:nvSpPr>
        <p:spPr>
          <a:xfrm>
            <a:off x="2864650" y="1291618"/>
            <a:ext cx="252413" cy="256568"/>
          </a:xfrm>
          <a:custGeom>
            <a:avLst/>
            <a:gdLst>
              <a:gd name="connsiteX0" fmla="*/ 507962 w 3273490"/>
              <a:gd name="connsiteY0" fmla="*/ 729441 h 3327361"/>
              <a:gd name="connsiteX1" fmla="*/ 0 w 3273490"/>
              <a:gd name="connsiteY1" fmla="*/ 221636 h 3327361"/>
              <a:gd name="connsiteX2" fmla="*/ 221636 w 3273490"/>
              <a:gd name="connsiteY2" fmla="*/ 0 h 3327361"/>
              <a:gd name="connsiteX3" fmla="*/ 729441 w 3273490"/>
              <a:gd name="connsiteY3" fmla="*/ 507962 h 3327361"/>
              <a:gd name="connsiteX4" fmla="*/ 3116847 w 3273490"/>
              <a:gd name="connsiteY4" fmla="*/ 507962 h 3327361"/>
              <a:gd name="connsiteX5" fmla="*/ 3273491 w 3273490"/>
              <a:gd name="connsiteY5" fmla="*/ 664584 h 3327361"/>
              <a:gd name="connsiteX6" fmla="*/ 3266902 w 3273490"/>
              <a:gd name="connsiteY6" fmla="*/ 709549 h 3327361"/>
              <a:gd name="connsiteX7" fmla="*/ 2890982 w 3273490"/>
              <a:gd name="connsiteY7" fmla="*/ 1962616 h 3327361"/>
              <a:gd name="connsiteX8" fmla="*/ 2740927 w 3273490"/>
              <a:gd name="connsiteY8" fmla="*/ 2074295 h 3327361"/>
              <a:gd name="connsiteX9" fmla="*/ 821229 w 3273490"/>
              <a:gd name="connsiteY9" fmla="*/ 2074295 h 3327361"/>
              <a:gd name="connsiteX10" fmla="*/ 821229 w 3273490"/>
              <a:gd name="connsiteY10" fmla="*/ 2387562 h 3327361"/>
              <a:gd name="connsiteX11" fmla="*/ 2544195 w 3273490"/>
              <a:gd name="connsiteY11" fmla="*/ 2387562 h 3327361"/>
              <a:gd name="connsiteX12" fmla="*/ 2544195 w 3273490"/>
              <a:gd name="connsiteY12" fmla="*/ 2700829 h 3327361"/>
              <a:gd name="connsiteX13" fmla="*/ 664595 w 3273490"/>
              <a:gd name="connsiteY13" fmla="*/ 2700829 h 3327361"/>
              <a:gd name="connsiteX14" fmla="*/ 507962 w 3273490"/>
              <a:gd name="connsiteY14" fmla="*/ 2544195 h 3327361"/>
              <a:gd name="connsiteX15" fmla="*/ 507962 w 3273490"/>
              <a:gd name="connsiteY15" fmla="*/ 729441 h 3327361"/>
              <a:gd name="connsiteX16" fmla="*/ 821229 w 3273490"/>
              <a:gd name="connsiteY16" fmla="*/ 821229 h 3327361"/>
              <a:gd name="connsiteX17" fmla="*/ 821229 w 3273490"/>
              <a:gd name="connsiteY17" fmla="*/ 1761029 h 3327361"/>
              <a:gd name="connsiteX18" fmla="*/ 2624391 w 3273490"/>
              <a:gd name="connsiteY18" fmla="*/ 1761029 h 3327361"/>
              <a:gd name="connsiteX19" fmla="*/ 2906332 w 3273490"/>
              <a:gd name="connsiteY19" fmla="*/ 821229 h 3327361"/>
              <a:gd name="connsiteX20" fmla="*/ 821229 w 3273490"/>
              <a:gd name="connsiteY20" fmla="*/ 821229 h 3327361"/>
              <a:gd name="connsiteX21" fmla="*/ 742912 w 3273490"/>
              <a:gd name="connsiteY21" fmla="*/ 3327362 h 3327361"/>
              <a:gd name="connsiteX22" fmla="*/ 507962 w 3273490"/>
              <a:gd name="connsiteY22" fmla="*/ 3092412 h 3327361"/>
              <a:gd name="connsiteX23" fmla="*/ 742912 w 3273490"/>
              <a:gd name="connsiteY23" fmla="*/ 2857462 h 3327361"/>
              <a:gd name="connsiteX24" fmla="*/ 977862 w 3273490"/>
              <a:gd name="connsiteY24" fmla="*/ 3092412 h 3327361"/>
              <a:gd name="connsiteX25" fmla="*/ 742912 w 3273490"/>
              <a:gd name="connsiteY25" fmla="*/ 3327362 h 3327361"/>
              <a:gd name="connsiteX26" fmla="*/ 2622512 w 3273490"/>
              <a:gd name="connsiteY26" fmla="*/ 3327362 h 3327361"/>
              <a:gd name="connsiteX27" fmla="*/ 2387562 w 3273490"/>
              <a:gd name="connsiteY27" fmla="*/ 3092412 h 3327361"/>
              <a:gd name="connsiteX28" fmla="*/ 2622512 w 3273490"/>
              <a:gd name="connsiteY28" fmla="*/ 2857462 h 3327361"/>
              <a:gd name="connsiteX29" fmla="*/ 2857462 w 3273490"/>
              <a:gd name="connsiteY29" fmla="*/ 3092412 h 3327361"/>
              <a:gd name="connsiteX30" fmla="*/ 2622512 w 3273490"/>
              <a:gd name="connsiteY30" fmla="*/ 3327362 h 332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73490" h="3327361">
                <a:moveTo>
                  <a:pt x="507962" y="729441"/>
                </a:moveTo>
                <a:lnTo>
                  <a:pt x="0" y="221636"/>
                </a:lnTo>
                <a:lnTo>
                  <a:pt x="221636" y="0"/>
                </a:lnTo>
                <a:lnTo>
                  <a:pt x="729441" y="507962"/>
                </a:lnTo>
                <a:lnTo>
                  <a:pt x="3116847" y="507962"/>
                </a:lnTo>
                <a:cubicBezTo>
                  <a:pt x="3203353" y="507956"/>
                  <a:pt x="3273485" y="578078"/>
                  <a:pt x="3273491" y="664584"/>
                </a:cubicBezTo>
                <a:cubicBezTo>
                  <a:pt x="3273492" y="679813"/>
                  <a:pt x="3271272" y="694961"/>
                  <a:pt x="3266902" y="709549"/>
                </a:cubicBezTo>
                <a:lnTo>
                  <a:pt x="2890982" y="1962616"/>
                </a:lnTo>
                <a:cubicBezTo>
                  <a:pt x="2871123" y="2028900"/>
                  <a:pt x="2810123" y="2074300"/>
                  <a:pt x="2740927" y="2074295"/>
                </a:cubicBezTo>
                <a:lnTo>
                  <a:pt x="821229" y="2074295"/>
                </a:lnTo>
                <a:lnTo>
                  <a:pt x="821229" y="2387562"/>
                </a:lnTo>
                <a:lnTo>
                  <a:pt x="2544195" y="2387562"/>
                </a:lnTo>
                <a:lnTo>
                  <a:pt x="2544195" y="2700829"/>
                </a:lnTo>
                <a:lnTo>
                  <a:pt x="664595" y="2700829"/>
                </a:lnTo>
                <a:cubicBezTo>
                  <a:pt x="578089" y="2700829"/>
                  <a:pt x="507962" y="2630701"/>
                  <a:pt x="507962" y="2544195"/>
                </a:cubicBezTo>
                <a:lnTo>
                  <a:pt x="507962" y="729441"/>
                </a:lnTo>
                <a:close/>
                <a:moveTo>
                  <a:pt x="821229" y="821229"/>
                </a:moveTo>
                <a:lnTo>
                  <a:pt x="821229" y="1761029"/>
                </a:lnTo>
                <a:lnTo>
                  <a:pt x="2624391" y="1761029"/>
                </a:lnTo>
                <a:lnTo>
                  <a:pt x="2906332" y="821229"/>
                </a:lnTo>
                <a:lnTo>
                  <a:pt x="821229" y="821229"/>
                </a:lnTo>
                <a:close/>
                <a:moveTo>
                  <a:pt x="742912" y="3327362"/>
                </a:moveTo>
                <a:cubicBezTo>
                  <a:pt x="613153" y="3327362"/>
                  <a:pt x="507962" y="3222171"/>
                  <a:pt x="507962" y="3092412"/>
                </a:cubicBezTo>
                <a:cubicBezTo>
                  <a:pt x="507962" y="2962653"/>
                  <a:pt x="613153" y="2857462"/>
                  <a:pt x="742912" y="2857462"/>
                </a:cubicBezTo>
                <a:cubicBezTo>
                  <a:pt x="872671" y="2857462"/>
                  <a:pt x="977862" y="2962653"/>
                  <a:pt x="977862" y="3092412"/>
                </a:cubicBezTo>
                <a:cubicBezTo>
                  <a:pt x="977862" y="3222171"/>
                  <a:pt x="872671" y="3327362"/>
                  <a:pt x="742912" y="3327362"/>
                </a:cubicBezTo>
                <a:close/>
                <a:moveTo>
                  <a:pt x="2622512" y="3327362"/>
                </a:moveTo>
                <a:cubicBezTo>
                  <a:pt x="2492753" y="3327362"/>
                  <a:pt x="2387562" y="3222171"/>
                  <a:pt x="2387562" y="3092412"/>
                </a:cubicBezTo>
                <a:cubicBezTo>
                  <a:pt x="2387562" y="2962653"/>
                  <a:pt x="2492753" y="2857462"/>
                  <a:pt x="2622512" y="2857462"/>
                </a:cubicBezTo>
                <a:cubicBezTo>
                  <a:pt x="2752271" y="2857462"/>
                  <a:pt x="2857462" y="2962653"/>
                  <a:pt x="2857462" y="3092412"/>
                </a:cubicBezTo>
                <a:cubicBezTo>
                  <a:pt x="2857462" y="3222171"/>
                  <a:pt x="2752271" y="3327362"/>
                  <a:pt x="2622512" y="3327362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17" name="Retângulo: Cantos Arredondados 216">
            <a:extLst>
              <a:ext uri="{FF2B5EF4-FFF2-40B4-BE49-F238E27FC236}">
                <a16:creationId xmlns:a16="http://schemas.microsoft.com/office/drawing/2014/main" id="{23CCF158-0AFB-4327-8A26-4685F6B7ECF5}"/>
              </a:ext>
            </a:extLst>
          </p:cNvPr>
          <p:cNvSpPr/>
          <p:nvPr/>
        </p:nvSpPr>
        <p:spPr>
          <a:xfrm>
            <a:off x="5210921" y="117837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8" name="Forma Livre: Forma 217">
            <a:extLst>
              <a:ext uri="{FF2B5EF4-FFF2-40B4-BE49-F238E27FC236}">
                <a16:creationId xmlns:a16="http://schemas.microsoft.com/office/drawing/2014/main" id="{5919D232-1D54-4FAF-A67C-78497BF8E3AF}"/>
              </a:ext>
            </a:extLst>
          </p:cNvPr>
          <p:cNvSpPr>
            <a:spLocks noChangeAspect="1"/>
          </p:cNvSpPr>
          <p:nvPr/>
        </p:nvSpPr>
        <p:spPr>
          <a:xfrm>
            <a:off x="5314448" y="1305910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25D4A9FF-5EFE-4A1D-AD91-F46ACDE2FAAF}"/>
              </a:ext>
            </a:extLst>
          </p:cNvPr>
          <p:cNvSpPr/>
          <p:nvPr/>
        </p:nvSpPr>
        <p:spPr>
          <a:xfrm>
            <a:off x="7568296" y="117204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2" name="Forma Livre: Forma 221">
            <a:extLst>
              <a:ext uri="{FF2B5EF4-FFF2-40B4-BE49-F238E27FC236}">
                <a16:creationId xmlns:a16="http://schemas.microsoft.com/office/drawing/2014/main" id="{6BAB2732-12AC-438F-AC79-2FCE45304802}"/>
              </a:ext>
            </a:extLst>
          </p:cNvPr>
          <p:cNvSpPr>
            <a:spLocks noChangeAspect="1"/>
          </p:cNvSpPr>
          <p:nvPr/>
        </p:nvSpPr>
        <p:spPr>
          <a:xfrm flipH="1">
            <a:off x="7666156" y="1300491"/>
            <a:ext cx="280530" cy="242276"/>
          </a:xfrm>
          <a:custGeom>
            <a:avLst/>
            <a:gdLst>
              <a:gd name="connsiteX0" fmla="*/ 2192867 w 3445933"/>
              <a:gd name="connsiteY0" fmla="*/ 1 h 2976034"/>
              <a:gd name="connsiteX1" fmla="*/ 2819478 w 3445933"/>
              <a:gd name="connsiteY1" fmla="*/ 626459 h 2976034"/>
              <a:gd name="connsiteX2" fmla="*/ 2735445 w 3445933"/>
              <a:gd name="connsiteY2" fmla="*/ 939958 h 2976034"/>
              <a:gd name="connsiteX3" fmla="*/ 3445933 w 3445933"/>
              <a:gd name="connsiteY3" fmla="*/ 939801 h 2976034"/>
              <a:gd name="connsiteX4" fmla="*/ 3445933 w 3445933"/>
              <a:gd name="connsiteY4" fmla="*/ 1253068 h 2976034"/>
              <a:gd name="connsiteX5" fmla="*/ 3132667 w 3445933"/>
              <a:gd name="connsiteY5" fmla="*/ 1253068 h 2976034"/>
              <a:gd name="connsiteX6" fmla="*/ 3132667 w 3445933"/>
              <a:gd name="connsiteY6" fmla="*/ 2819401 h 2976034"/>
              <a:gd name="connsiteX7" fmla="*/ 2976033 w 3445933"/>
              <a:gd name="connsiteY7" fmla="*/ 2976034 h 2976034"/>
              <a:gd name="connsiteX8" fmla="*/ 469900 w 3445933"/>
              <a:gd name="connsiteY8" fmla="*/ 2976034 h 2976034"/>
              <a:gd name="connsiteX9" fmla="*/ 313267 w 3445933"/>
              <a:gd name="connsiteY9" fmla="*/ 2819401 h 2976034"/>
              <a:gd name="connsiteX10" fmla="*/ 313267 w 3445933"/>
              <a:gd name="connsiteY10" fmla="*/ 1253068 h 2976034"/>
              <a:gd name="connsiteX11" fmla="*/ 0 w 3445933"/>
              <a:gd name="connsiteY11" fmla="*/ 1253068 h 2976034"/>
              <a:gd name="connsiteX12" fmla="*/ 0 w 3445933"/>
              <a:gd name="connsiteY12" fmla="*/ 939801 h 2976034"/>
              <a:gd name="connsiteX13" fmla="*/ 710489 w 3445933"/>
              <a:gd name="connsiteY13" fmla="*/ 939958 h 2976034"/>
              <a:gd name="connsiteX14" fmla="*/ 939720 w 3445933"/>
              <a:gd name="connsiteY14" fmla="*/ 84072 h 2976034"/>
              <a:gd name="connsiteX15" fmla="*/ 1722967 w 3445933"/>
              <a:gd name="connsiteY15" fmla="*/ 212239 h 2976034"/>
              <a:gd name="connsiteX16" fmla="*/ 2192867 w 3445933"/>
              <a:gd name="connsiteY16" fmla="*/ 1 h 2976034"/>
              <a:gd name="connsiteX17" fmla="*/ 1566333 w 3445933"/>
              <a:gd name="connsiteY17" fmla="*/ 1253068 h 2976034"/>
              <a:gd name="connsiteX18" fmla="*/ 626533 w 3445933"/>
              <a:gd name="connsiteY18" fmla="*/ 1253068 h 2976034"/>
              <a:gd name="connsiteX19" fmla="*/ 626533 w 3445933"/>
              <a:gd name="connsiteY19" fmla="*/ 2662768 h 2976034"/>
              <a:gd name="connsiteX20" fmla="*/ 1566333 w 3445933"/>
              <a:gd name="connsiteY20" fmla="*/ 2662768 h 2976034"/>
              <a:gd name="connsiteX21" fmla="*/ 1566333 w 3445933"/>
              <a:gd name="connsiteY21" fmla="*/ 1253068 h 2976034"/>
              <a:gd name="connsiteX22" fmla="*/ 2819400 w 3445933"/>
              <a:gd name="connsiteY22" fmla="*/ 1253068 h 2976034"/>
              <a:gd name="connsiteX23" fmla="*/ 1879600 w 3445933"/>
              <a:gd name="connsiteY23" fmla="*/ 1253068 h 2976034"/>
              <a:gd name="connsiteX24" fmla="*/ 1879600 w 3445933"/>
              <a:gd name="connsiteY24" fmla="*/ 2662768 h 2976034"/>
              <a:gd name="connsiteX25" fmla="*/ 2819400 w 3445933"/>
              <a:gd name="connsiteY25" fmla="*/ 2662768 h 2976034"/>
              <a:gd name="connsiteX26" fmla="*/ 2819400 w 3445933"/>
              <a:gd name="connsiteY26" fmla="*/ 1253068 h 2976034"/>
              <a:gd name="connsiteX27" fmla="*/ 1253067 w 3445933"/>
              <a:gd name="connsiteY27" fmla="*/ 313268 h 2976034"/>
              <a:gd name="connsiteX28" fmla="*/ 938401 w 3445933"/>
              <a:gd name="connsiteY28" fmla="*/ 625129 h 2976034"/>
              <a:gd name="connsiteX29" fmla="*/ 1229572 w 3445933"/>
              <a:gd name="connsiteY29" fmla="*/ 939018 h 2976034"/>
              <a:gd name="connsiteX30" fmla="*/ 1253067 w 3445933"/>
              <a:gd name="connsiteY30" fmla="*/ 939801 h 2976034"/>
              <a:gd name="connsiteX31" fmla="*/ 1566333 w 3445933"/>
              <a:gd name="connsiteY31" fmla="*/ 939801 h 2976034"/>
              <a:gd name="connsiteX32" fmla="*/ 1566333 w 3445933"/>
              <a:gd name="connsiteY32" fmla="*/ 626534 h 2976034"/>
              <a:gd name="connsiteX33" fmla="*/ 1300527 w 3445933"/>
              <a:gd name="connsiteY33" fmla="*/ 316870 h 2976034"/>
              <a:gd name="connsiteX34" fmla="*/ 1276405 w 3445933"/>
              <a:gd name="connsiteY34" fmla="*/ 314051 h 2976034"/>
              <a:gd name="connsiteX35" fmla="*/ 1253067 w 3445933"/>
              <a:gd name="connsiteY35" fmla="*/ 313268 h 2976034"/>
              <a:gd name="connsiteX36" fmla="*/ 2192867 w 3445933"/>
              <a:gd name="connsiteY36" fmla="*/ 313268 h 2976034"/>
              <a:gd name="connsiteX37" fmla="*/ 1880383 w 3445933"/>
              <a:gd name="connsiteY37" fmla="*/ 603039 h 2976034"/>
              <a:gd name="connsiteX38" fmla="*/ 1879600 w 3445933"/>
              <a:gd name="connsiteY38" fmla="*/ 626534 h 2976034"/>
              <a:gd name="connsiteX39" fmla="*/ 1879600 w 3445933"/>
              <a:gd name="connsiteY39" fmla="*/ 939801 h 2976034"/>
              <a:gd name="connsiteX40" fmla="*/ 2192867 w 3445933"/>
              <a:gd name="connsiteY40" fmla="*/ 939801 h 2976034"/>
              <a:gd name="connsiteX41" fmla="*/ 2505350 w 3445933"/>
              <a:gd name="connsiteY41" fmla="*/ 650029 h 2976034"/>
              <a:gd name="connsiteX42" fmla="*/ 2506133 w 3445933"/>
              <a:gd name="connsiteY42" fmla="*/ 626534 h 2976034"/>
              <a:gd name="connsiteX43" fmla="*/ 2192867 w 3445933"/>
              <a:gd name="connsiteY43" fmla="*/ 313268 h 297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445933" h="2976034">
                <a:moveTo>
                  <a:pt x="2192867" y="1"/>
                </a:moveTo>
                <a:cubicBezTo>
                  <a:pt x="2538886" y="-40"/>
                  <a:pt x="2819431" y="280436"/>
                  <a:pt x="2819478" y="626459"/>
                </a:cubicBezTo>
                <a:cubicBezTo>
                  <a:pt x="2819494" y="736525"/>
                  <a:pt x="2790501" y="844654"/>
                  <a:pt x="2735445" y="939958"/>
                </a:cubicBezTo>
                <a:lnTo>
                  <a:pt x="3445933" y="939801"/>
                </a:lnTo>
                <a:lnTo>
                  <a:pt x="3445933" y="1253068"/>
                </a:lnTo>
                <a:lnTo>
                  <a:pt x="3132667" y="1253068"/>
                </a:lnTo>
                <a:lnTo>
                  <a:pt x="3132667" y="2819401"/>
                </a:lnTo>
                <a:cubicBezTo>
                  <a:pt x="3132667" y="2905910"/>
                  <a:pt x="3062542" y="2976034"/>
                  <a:pt x="2976033" y="2976034"/>
                </a:cubicBezTo>
                <a:lnTo>
                  <a:pt x="469900" y="2976034"/>
                </a:lnTo>
                <a:cubicBezTo>
                  <a:pt x="383395" y="2976034"/>
                  <a:pt x="313267" y="2905910"/>
                  <a:pt x="313267" y="2819401"/>
                </a:cubicBezTo>
                <a:lnTo>
                  <a:pt x="313267" y="1253068"/>
                </a:lnTo>
                <a:lnTo>
                  <a:pt x="0" y="1253068"/>
                </a:lnTo>
                <a:lnTo>
                  <a:pt x="0" y="939801"/>
                </a:lnTo>
                <a:lnTo>
                  <a:pt x="710489" y="939958"/>
                </a:lnTo>
                <a:cubicBezTo>
                  <a:pt x="537443" y="640310"/>
                  <a:pt x="640073" y="257118"/>
                  <a:pt x="939720" y="84072"/>
                </a:cubicBezTo>
                <a:cubicBezTo>
                  <a:pt x="1198026" y="-65099"/>
                  <a:pt x="1525687" y="-11483"/>
                  <a:pt x="1722967" y="212239"/>
                </a:cubicBezTo>
                <a:cubicBezTo>
                  <a:pt x="1841663" y="77049"/>
                  <a:pt x="2012958" y="-315"/>
                  <a:pt x="2192867" y="1"/>
                </a:cubicBezTo>
                <a:close/>
                <a:moveTo>
                  <a:pt x="1566333" y="1253068"/>
                </a:moveTo>
                <a:lnTo>
                  <a:pt x="626533" y="1253068"/>
                </a:lnTo>
                <a:lnTo>
                  <a:pt x="626533" y="2662768"/>
                </a:lnTo>
                <a:lnTo>
                  <a:pt x="1566333" y="2662768"/>
                </a:lnTo>
                <a:lnTo>
                  <a:pt x="1566333" y="1253068"/>
                </a:lnTo>
                <a:close/>
                <a:moveTo>
                  <a:pt x="2819400" y="1253068"/>
                </a:moveTo>
                <a:lnTo>
                  <a:pt x="1879600" y="1253068"/>
                </a:lnTo>
                <a:lnTo>
                  <a:pt x="1879600" y="2662768"/>
                </a:lnTo>
                <a:lnTo>
                  <a:pt x="2819400" y="2662768"/>
                </a:lnTo>
                <a:lnTo>
                  <a:pt x="2819400" y="1253068"/>
                </a:lnTo>
                <a:close/>
                <a:moveTo>
                  <a:pt x="1253067" y="313268"/>
                </a:moveTo>
                <a:cubicBezTo>
                  <a:pt x="1080056" y="312494"/>
                  <a:pt x="939175" y="452118"/>
                  <a:pt x="938401" y="625129"/>
                </a:cubicBezTo>
                <a:cubicBezTo>
                  <a:pt x="937664" y="790107"/>
                  <a:pt x="1065003" y="927383"/>
                  <a:pt x="1229572" y="939018"/>
                </a:cubicBezTo>
                <a:lnTo>
                  <a:pt x="1253067" y="939801"/>
                </a:lnTo>
                <a:lnTo>
                  <a:pt x="1566333" y="939801"/>
                </a:lnTo>
                <a:lnTo>
                  <a:pt x="1566333" y="626534"/>
                </a:lnTo>
                <a:cubicBezTo>
                  <a:pt x="1566333" y="471843"/>
                  <a:pt x="1453432" y="340306"/>
                  <a:pt x="1300527" y="316870"/>
                </a:cubicBezTo>
                <a:lnTo>
                  <a:pt x="1276405" y="314051"/>
                </a:lnTo>
                <a:lnTo>
                  <a:pt x="1253067" y="313268"/>
                </a:lnTo>
                <a:close/>
                <a:moveTo>
                  <a:pt x="2192867" y="313268"/>
                </a:moveTo>
                <a:cubicBezTo>
                  <a:pt x="2028934" y="313216"/>
                  <a:pt x="1892679" y="439564"/>
                  <a:pt x="1880383" y="603039"/>
                </a:cubicBezTo>
                <a:lnTo>
                  <a:pt x="1879600" y="626534"/>
                </a:lnTo>
                <a:lnTo>
                  <a:pt x="1879600" y="939801"/>
                </a:lnTo>
                <a:lnTo>
                  <a:pt x="2192867" y="939801"/>
                </a:lnTo>
                <a:cubicBezTo>
                  <a:pt x="2356799" y="939853"/>
                  <a:pt x="2493055" y="813504"/>
                  <a:pt x="2505350" y="650029"/>
                </a:cubicBezTo>
                <a:lnTo>
                  <a:pt x="2506133" y="626534"/>
                </a:lnTo>
                <a:cubicBezTo>
                  <a:pt x="2506133" y="453522"/>
                  <a:pt x="2365884" y="313268"/>
                  <a:pt x="2192867" y="313268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25" name="Retângulo: Cantos Arredondados 224">
            <a:extLst>
              <a:ext uri="{FF2B5EF4-FFF2-40B4-BE49-F238E27FC236}">
                <a16:creationId xmlns:a16="http://schemas.microsoft.com/office/drawing/2014/main" id="{B9C093B8-4EF1-4E2B-933E-11401E89861F}"/>
              </a:ext>
            </a:extLst>
          </p:cNvPr>
          <p:cNvSpPr/>
          <p:nvPr/>
        </p:nvSpPr>
        <p:spPr>
          <a:xfrm>
            <a:off x="9940135" y="1179860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26" name="Forma Livre: Forma 225">
            <a:extLst>
              <a:ext uri="{FF2B5EF4-FFF2-40B4-BE49-F238E27FC236}">
                <a16:creationId xmlns:a16="http://schemas.microsoft.com/office/drawing/2014/main" id="{79FD8F46-BD58-497C-B76D-A43BE0674048}"/>
              </a:ext>
            </a:extLst>
          </p:cNvPr>
          <p:cNvSpPr>
            <a:spLocks noChangeAspect="1"/>
          </p:cNvSpPr>
          <p:nvPr/>
        </p:nvSpPr>
        <p:spPr>
          <a:xfrm>
            <a:off x="10001868" y="1300490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655" name="Retângulo: Cantos Arredondados 654">
            <a:extLst>
              <a:ext uri="{FF2B5EF4-FFF2-40B4-BE49-F238E27FC236}">
                <a16:creationId xmlns:a16="http://schemas.microsoft.com/office/drawing/2014/main" id="{F88DD439-2560-476E-941E-A879B2460D75}"/>
              </a:ext>
            </a:extLst>
          </p:cNvPr>
          <p:cNvSpPr/>
          <p:nvPr/>
        </p:nvSpPr>
        <p:spPr>
          <a:xfrm>
            <a:off x="106584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56" name="Retângulo: Cantos Arredondados 655">
            <a:extLst>
              <a:ext uri="{FF2B5EF4-FFF2-40B4-BE49-F238E27FC236}">
                <a16:creationId xmlns:a16="http://schemas.microsoft.com/office/drawing/2014/main" id="{6689B1C9-8B74-4F57-946B-6BF58AC109FC}"/>
              </a:ext>
            </a:extLst>
          </p:cNvPr>
          <p:cNvSpPr/>
          <p:nvPr/>
        </p:nvSpPr>
        <p:spPr>
          <a:xfrm>
            <a:off x="11458575" y="8810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14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pic>
        <p:nvPicPr>
          <p:cNvPr id="657" name="Imagem 656">
            <a:extLst>
              <a:ext uri="{FF2B5EF4-FFF2-40B4-BE49-F238E27FC236}">
                <a16:creationId xmlns:a16="http://schemas.microsoft.com/office/drawing/2014/main" id="{7323257A-F87E-4003-AEC6-FDA2F094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" y="93581"/>
            <a:ext cx="1011522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44A46B54-38C0-4D08-9FB1-82D365C64E78}"/>
              </a:ext>
            </a:extLst>
          </p:cNvPr>
          <p:cNvSpPr/>
          <p:nvPr/>
        </p:nvSpPr>
        <p:spPr>
          <a:xfrm>
            <a:off x="0" y="0"/>
            <a:ext cx="12192000" cy="6852897"/>
          </a:xfrm>
          <a:prstGeom prst="rect">
            <a:avLst/>
          </a:prstGeom>
          <a:solidFill>
            <a:srgbClr val="37335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: Cantos Arredondados 28">
            <a:extLst>
              <a:ext uri="{FF2B5EF4-FFF2-40B4-BE49-F238E27FC236}">
                <a16:creationId xmlns:a16="http://schemas.microsoft.com/office/drawing/2014/main" id="{86E3885B-1DE7-4B3D-89A4-93B06F237D6D}"/>
              </a:ext>
            </a:extLst>
          </p:cNvPr>
          <p:cNvSpPr/>
          <p:nvPr/>
        </p:nvSpPr>
        <p:spPr>
          <a:xfrm>
            <a:off x="0" y="0"/>
            <a:ext cx="12192000" cy="652463"/>
          </a:xfrm>
          <a:prstGeom prst="roundRect">
            <a:avLst>
              <a:gd name="adj" fmla="val 0"/>
            </a:avLst>
          </a:prstGeom>
          <a:solidFill>
            <a:srgbClr val="28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2B57181-D7A8-4F53-BF4B-6B3BA0E479DB}"/>
              </a:ext>
            </a:extLst>
          </p:cNvPr>
          <p:cNvSpPr/>
          <p:nvPr/>
        </p:nvSpPr>
        <p:spPr>
          <a:xfrm>
            <a:off x="200031" y="1939504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3C6DCB98-DBF9-49CD-B541-6647379912FE}"/>
              </a:ext>
            </a:extLst>
          </p:cNvPr>
          <p:cNvSpPr/>
          <p:nvPr/>
        </p:nvSpPr>
        <p:spPr>
          <a:xfrm>
            <a:off x="4210062" y="1953690"/>
            <a:ext cx="3810000" cy="2459182"/>
          </a:xfrm>
          <a:prstGeom prst="roundRect">
            <a:avLst>
              <a:gd name="adj" fmla="val 3873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3" name="Retângulo: Cantos Arredondados 192">
            <a:extLst>
              <a:ext uri="{FF2B5EF4-FFF2-40B4-BE49-F238E27FC236}">
                <a16:creationId xmlns:a16="http://schemas.microsoft.com/office/drawing/2014/main" id="{19577DE8-6A3C-480B-9F9F-9056891323E5}"/>
              </a:ext>
            </a:extLst>
          </p:cNvPr>
          <p:cNvSpPr/>
          <p:nvPr/>
        </p:nvSpPr>
        <p:spPr>
          <a:xfrm>
            <a:off x="190500" y="4581524"/>
            <a:ext cx="3810000" cy="2071383"/>
          </a:xfrm>
          <a:prstGeom prst="roundRect">
            <a:avLst>
              <a:gd name="adj" fmla="val 5204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2B9CF4C9-9F49-43D2-84E3-F88D478A1817}"/>
              </a:ext>
            </a:extLst>
          </p:cNvPr>
          <p:cNvSpPr/>
          <p:nvPr/>
        </p:nvSpPr>
        <p:spPr>
          <a:xfrm>
            <a:off x="4200531" y="4581524"/>
            <a:ext cx="3800469" cy="2082946"/>
          </a:xfrm>
          <a:prstGeom prst="roundRect">
            <a:avLst>
              <a:gd name="adj" fmla="val 5286"/>
            </a:avLst>
          </a:prstGeom>
          <a:solidFill>
            <a:srgbClr val="484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96" name="Retângulo: Cantos Arredondados 195">
            <a:extLst>
              <a:ext uri="{FF2B5EF4-FFF2-40B4-BE49-F238E27FC236}">
                <a16:creationId xmlns:a16="http://schemas.microsoft.com/office/drawing/2014/main" id="{DEBA222D-2588-4D5F-A1C1-F11171573C58}"/>
              </a:ext>
            </a:extLst>
          </p:cNvPr>
          <p:cNvSpPr/>
          <p:nvPr/>
        </p:nvSpPr>
        <p:spPr>
          <a:xfrm>
            <a:off x="8191500" y="1937978"/>
            <a:ext cx="3800469" cy="4734285"/>
          </a:xfrm>
          <a:prstGeom prst="roundRect">
            <a:avLst>
              <a:gd name="adj" fmla="val 2500"/>
            </a:avLst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83E89B44-A96B-4505-A214-998D80DB456A}"/>
              </a:ext>
            </a:extLst>
          </p:cNvPr>
          <p:cNvSpPr>
            <a:spLocks noChangeAspect="1"/>
          </p:cNvSpPr>
          <p:nvPr/>
        </p:nvSpPr>
        <p:spPr>
          <a:xfrm>
            <a:off x="2047595" y="205093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DEFDC2D-5EB6-4F11-901A-D1D904414E12}"/>
              </a:ext>
            </a:extLst>
          </p:cNvPr>
          <p:cNvSpPr>
            <a:spLocks noChangeAspect="1"/>
          </p:cNvSpPr>
          <p:nvPr/>
        </p:nvSpPr>
        <p:spPr>
          <a:xfrm>
            <a:off x="5956115" y="191633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E66F381-3785-4B2A-802C-334CCC0E50C6}"/>
              </a:ext>
            </a:extLst>
          </p:cNvPr>
          <p:cNvSpPr>
            <a:spLocks noChangeAspect="1"/>
          </p:cNvSpPr>
          <p:nvPr/>
        </p:nvSpPr>
        <p:spPr>
          <a:xfrm>
            <a:off x="6753320" y="186553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90852040-3C89-42A1-B629-5E21F519EF3C}"/>
              </a:ext>
            </a:extLst>
          </p:cNvPr>
          <p:cNvSpPr/>
          <p:nvPr/>
        </p:nvSpPr>
        <p:spPr>
          <a:xfrm>
            <a:off x="5167406" y="205093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5BB43FF-2DEE-49EC-B3C2-7FEA13941C53}"/>
              </a:ext>
            </a:extLst>
          </p:cNvPr>
          <p:cNvSpPr>
            <a:spLocks noChangeAspect="1"/>
          </p:cNvSpPr>
          <p:nvPr/>
        </p:nvSpPr>
        <p:spPr>
          <a:xfrm>
            <a:off x="11562102" y="191633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505F8C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153BAF0-BB7B-4823-80E7-CFB1C9DA87E7}"/>
              </a:ext>
            </a:extLst>
          </p:cNvPr>
          <p:cNvSpPr>
            <a:spLocks noChangeAspect="1"/>
          </p:cNvSpPr>
          <p:nvPr/>
        </p:nvSpPr>
        <p:spPr>
          <a:xfrm>
            <a:off x="10762002" y="191633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505F8C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pic>
        <p:nvPicPr>
          <p:cNvPr id="657" name="Imagem 656">
            <a:extLst>
              <a:ext uri="{FF2B5EF4-FFF2-40B4-BE49-F238E27FC236}">
                <a16:creationId xmlns:a16="http://schemas.microsoft.com/office/drawing/2014/main" id="{7323257A-F87E-4003-AEC6-FDA2F094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" y="93581"/>
            <a:ext cx="1011522" cy="465300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DE68BA5-F109-4C95-8DFB-DBA95AF5C1A0}"/>
              </a:ext>
            </a:extLst>
          </p:cNvPr>
          <p:cNvSpPr/>
          <p:nvPr/>
        </p:nvSpPr>
        <p:spPr>
          <a:xfrm>
            <a:off x="181311" y="835301"/>
            <a:ext cx="3792797" cy="921365"/>
          </a:xfrm>
          <a:prstGeom prst="roundRect">
            <a:avLst>
              <a:gd name="adj" fmla="val 7729"/>
            </a:avLst>
          </a:prstGeom>
          <a:solidFill>
            <a:srgbClr val="9BC5E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5F3BB3E-C0A8-49F0-B067-B2F182FE7C5F}"/>
              </a:ext>
            </a:extLst>
          </p:cNvPr>
          <p:cNvSpPr/>
          <p:nvPr/>
        </p:nvSpPr>
        <p:spPr>
          <a:xfrm>
            <a:off x="4191000" y="835301"/>
            <a:ext cx="2448000" cy="921365"/>
          </a:xfrm>
          <a:prstGeom prst="roundRect">
            <a:avLst>
              <a:gd name="adj" fmla="val 7729"/>
            </a:avLst>
          </a:prstGeom>
          <a:solidFill>
            <a:srgbClr val="B79D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4A1AFF4-B3D4-477F-8D2A-55586E556360}"/>
              </a:ext>
            </a:extLst>
          </p:cNvPr>
          <p:cNvSpPr/>
          <p:nvPr/>
        </p:nvSpPr>
        <p:spPr>
          <a:xfrm>
            <a:off x="685589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EEAB9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7C4DA8E-5A88-4641-8EAF-4E7916C22261}"/>
              </a:ext>
            </a:extLst>
          </p:cNvPr>
          <p:cNvSpPr/>
          <p:nvPr/>
        </p:nvSpPr>
        <p:spPr>
          <a:xfrm>
            <a:off x="9538002" y="835301"/>
            <a:ext cx="2448000" cy="935551"/>
          </a:xfrm>
          <a:prstGeom prst="roundRect">
            <a:avLst>
              <a:gd name="adj" fmla="val 7729"/>
            </a:avLst>
          </a:prstGeom>
          <a:solidFill>
            <a:srgbClr val="D7AC7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F9B84C-A825-4794-99D5-1D877AE1407C}"/>
              </a:ext>
            </a:extLst>
          </p:cNvPr>
          <p:cNvSpPr/>
          <p:nvPr/>
        </p:nvSpPr>
        <p:spPr>
          <a:xfrm>
            <a:off x="3334980" y="1051355"/>
            <a:ext cx="513677" cy="513677"/>
          </a:xfrm>
          <a:prstGeom prst="ellipse">
            <a:avLst/>
          </a:prstGeom>
          <a:solidFill>
            <a:srgbClr val="9AC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9EA5048B-FD77-48F6-A9F1-94C52967AE3E}"/>
              </a:ext>
            </a:extLst>
          </p:cNvPr>
          <p:cNvSpPr/>
          <p:nvPr/>
        </p:nvSpPr>
        <p:spPr>
          <a:xfrm>
            <a:off x="6031919" y="1051355"/>
            <a:ext cx="513677" cy="513677"/>
          </a:xfrm>
          <a:prstGeom prst="ellipse">
            <a:avLst/>
          </a:prstGeom>
          <a:solidFill>
            <a:srgbClr val="B79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C6905D6-A28E-4D95-BF38-7C668E14B8F9}"/>
              </a:ext>
            </a:extLst>
          </p:cNvPr>
          <p:cNvSpPr/>
          <p:nvPr/>
        </p:nvSpPr>
        <p:spPr>
          <a:xfrm>
            <a:off x="8644984" y="1061678"/>
            <a:ext cx="513677" cy="513677"/>
          </a:xfrm>
          <a:prstGeom prst="ellipse">
            <a:avLst/>
          </a:prstGeom>
          <a:solidFill>
            <a:srgbClr val="EEAB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815"/>
            <a:endParaRPr lang="pt-BR" sz="1200" dirty="0">
              <a:solidFill>
                <a:srgbClr val="F2F6FB"/>
              </a:solidFill>
              <a:latin typeface="Calibri" panose="020F0502020204030204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E6E0986-1FED-4AF4-9AA0-D898513D516A}"/>
              </a:ext>
            </a:extLst>
          </p:cNvPr>
          <p:cNvSpPr/>
          <p:nvPr/>
        </p:nvSpPr>
        <p:spPr>
          <a:xfrm>
            <a:off x="11380867" y="1061678"/>
            <a:ext cx="513677" cy="513677"/>
          </a:xfrm>
          <a:prstGeom prst="ellipse">
            <a:avLst/>
          </a:prstGeom>
          <a:solidFill>
            <a:srgbClr val="D7AC78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778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DDB0A15-694B-47E6-8FDC-5ADD0E74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87" y="6934527"/>
            <a:ext cx="8829675" cy="676275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9445FB-AD42-4AC4-ADB6-FBA5592B6232}"/>
              </a:ext>
            </a:extLst>
          </p:cNvPr>
          <p:cNvSpPr/>
          <p:nvPr/>
        </p:nvSpPr>
        <p:spPr>
          <a:xfrm>
            <a:off x="0" y="-1"/>
            <a:ext cx="12192000" cy="6879011"/>
          </a:xfrm>
          <a:prstGeom prst="roundRect">
            <a:avLst>
              <a:gd name="adj" fmla="val 0"/>
            </a:avLst>
          </a:prstGeom>
          <a:solidFill>
            <a:srgbClr val="EC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F8344C1-06C7-4C87-BC87-9C4EDA572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32" t="23398" r="42126" b="989"/>
          <a:stretch/>
        </p:blipFill>
        <p:spPr>
          <a:xfrm>
            <a:off x="7664742" y="-1"/>
            <a:ext cx="4541656" cy="6879011"/>
          </a:xfrm>
          <a:prstGeom prst="rect">
            <a:avLst/>
          </a:prstGeom>
          <a:effectLst>
            <a:glow rad="12700">
              <a:schemeClr val="accent1">
                <a:alpha val="40000"/>
              </a:schemeClr>
            </a:glo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>
            <a:off x="421529" y="389106"/>
            <a:ext cx="11170401" cy="6079788"/>
          </a:xfrm>
          <a:prstGeom prst="roundRect">
            <a:avLst>
              <a:gd name="adj" fmla="val 5186"/>
            </a:avLst>
          </a:prstGeom>
          <a:gradFill>
            <a:gsLst>
              <a:gs pos="59000">
                <a:srgbClr val="E9EBED"/>
              </a:gs>
              <a:gs pos="95000">
                <a:srgbClr val="AEDADA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333370" y="389107"/>
            <a:ext cx="1866160" cy="6079788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37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0E40FD2-A8B4-4AB2-A344-4B3770AC627F}"/>
              </a:ext>
            </a:extLst>
          </p:cNvPr>
          <p:cNvGrpSpPr/>
          <p:nvPr/>
        </p:nvGrpSpPr>
        <p:grpSpPr>
          <a:xfrm>
            <a:off x="554130" y="895368"/>
            <a:ext cx="1731963" cy="1387276"/>
            <a:chOff x="716800" y="434116"/>
            <a:chExt cx="1731963" cy="1387276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DCC43BC-8557-4246-97F2-7F1AEE400DD6}"/>
                </a:ext>
              </a:extLst>
            </p:cNvPr>
            <p:cNvSpPr/>
            <p:nvPr/>
          </p:nvSpPr>
          <p:spPr>
            <a:xfrm>
              <a:off x="716800" y="920750"/>
              <a:ext cx="1620000" cy="330200"/>
            </a:xfrm>
            <a:prstGeom prst="roundRect">
              <a:avLst>
                <a:gd name="adj" fmla="val 50000"/>
              </a:avLst>
            </a:pr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485BE1C9-A3B8-4517-A09C-7F854B258E50}"/>
                </a:ext>
              </a:extLst>
            </p:cNvPr>
            <p:cNvSpPr/>
            <p:nvPr/>
          </p:nvSpPr>
          <p:spPr>
            <a:xfrm rot="16200000">
              <a:off x="1581988" y="787400"/>
              <a:ext cx="1054100" cy="679450"/>
            </a:xfrm>
            <a:custGeom>
              <a:avLst/>
              <a:gdLst>
                <a:gd name="connsiteX0" fmla="*/ 0 w 838200"/>
                <a:gd name="connsiteY0" fmla="*/ 768350 h 768350"/>
                <a:gd name="connsiteX1" fmla="*/ 431799 w 838200"/>
                <a:gd name="connsiteY1" fmla="*/ 0 h 768350"/>
                <a:gd name="connsiteX2" fmla="*/ 838200 w 838200"/>
                <a:gd name="connsiteY2" fmla="*/ 768350 h 768350"/>
                <a:gd name="connsiteX3" fmla="*/ 0 w 838200"/>
                <a:gd name="connsiteY3" fmla="*/ 768350 h 768350"/>
                <a:gd name="connsiteX0" fmla="*/ 0 w 939800"/>
                <a:gd name="connsiteY0" fmla="*/ 768350 h 768350"/>
                <a:gd name="connsiteX1" fmla="*/ 431799 w 939800"/>
                <a:gd name="connsiteY1" fmla="*/ 0 h 768350"/>
                <a:gd name="connsiteX2" fmla="*/ 939800 w 939800"/>
                <a:gd name="connsiteY2" fmla="*/ 666750 h 768350"/>
                <a:gd name="connsiteX3" fmla="*/ 0 w 939800"/>
                <a:gd name="connsiteY3" fmla="*/ 768350 h 768350"/>
                <a:gd name="connsiteX0" fmla="*/ 0 w 1054100"/>
                <a:gd name="connsiteY0" fmla="*/ 679450 h 679450"/>
                <a:gd name="connsiteX1" fmla="*/ 546099 w 1054100"/>
                <a:gd name="connsiteY1" fmla="*/ 0 h 679450"/>
                <a:gd name="connsiteX2" fmla="*/ 1054100 w 1054100"/>
                <a:gd name="connsiteY2" fmla="*/ 666750 h 679450"/>
                <a:gd name="connsiteX3" fmla="*/ 0 w 1054100"/>
                <a:gd name="connsiteY3" fmla="*/ 679450 h 6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4100" h="679450">
                  <a:moveTo>
                    <a:pt x="0" y="679450"/>
                  </a:moveTo>
                  <a:lnTo>
                    <a:pt x="546099" y="0"/>
                  </a:lnTo>
                  <a:lnTo>
                    <a:pt x="1054100" y="666750"/>
                  </a:lnTo>
                  <a:lnTo>
                    <a:pt x="0" y="679450"/>
                  </a:lnTo>
                  <a:close/>
                </a:path>
              </a:pathLst>
            </a:custGeom>
            <a:solidFill>
              <a:srgbClr val="E9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6C49911-EC7D-45E7-8525-5447E8D68DD9}"/>
                </a:ext>
              </a:extLst>
            </p:cNvPr>
            <p:cNvSpPr/>
            <p:nvPr/>
          </p:nvSpPr>
          <p:spPr>
            <a:xfrm>
              <a:off x="728853" y="434116"/>
              <a:ext cx="1620000" cy="485776"/>
            </a:xfrm>
            <a:prstGeom prst="roundRect">
              <a:avLst>
                <a:gd name="adj" fmla="val 50000"/>
              </a:avLst>
            </a:prstGeom>
            <a:solidFill>
              <a:srgbClr val="37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13DBF34-A1A2-42B0-A177-7E3F56691F89}"/>
                </a:ext>
              </a:extLst>
            </p:cNvPr>
            <p:cNvSpPr/>
            <p:nvPr/>
          </p:nvSpPr>
          <p:spPr>
            <a:xfrm>
              <a:off x="735203" y="1253066"/>
              <a:ext cx="1620000" cy="568326"/>
            </a:xfrm>
            <a:prstGeom prst="roundRect">
              <a:avLst>
                <a:gd name="adj" fmla="val 50000"/>
              </a:avLst>
            </a:prstGeom>
            <a:solidFill>
              <a:srgbClr val="37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577CB8CC-9E75-4531-8284-3F1AB3836E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05" b="17042"/>
          <a:stretch/>
        </p:blipFill>
        <p:spPr>
          <a:xfrm>
            <a:off x="0" y="3100237"/>
            <a:ext cx="2225768" cy="3757763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48847DB-5800-4FC2-A615-5DB6DC41F203}"/>
              </a:ext>
            </a:extLst>
          </p:cNvPr>
          <p:cNvSpPr/>
          <p:nvPr/>
        </p:nvSpPr>
        <p:spPr>
          <a:xfrm>
            <a:off x="2358017" y="863601"/>
            <a:ext cx="2880000" cy="1180838"/>
          </a:xfrm>
          <a:prstGeom prst="roundRect">
            <a:avLst>
              <a:gd name="adj" fmla="val 13668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2367245" y="2217384"/>
            <a:ext cx="5961383" cy="1812607"/>
          </a:xfrm>
          <a:prstGeom prst="roundRect">
            <a:avLst>
              <a:gd name="adj" fmla="val 890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7515DC9B-3EF9-4534-9042-7B3F9410AA06}"/>
              </a:ext>
            </a:extLst>
          </p:cNvPr>
          <p:cNvSpPr/>
          <p:nvPr/>
        </p:nvSpPr>
        <p:spPr>
          <a:xfrm>
            <a:off x="2367245" y="4233003"/>
            <a:ext cx="5961383" cy="1990913"/>
          </a:xfrm>
          <a:prstGeom prst="roundRect">
            <a:avLst>
              <a:gd name="adj" fmla="val 8107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D7160C2-CCB6-4CA0-A3EE-676AD3F1410B}"/>
              </a:ext>
            </a:extLst>
          </p:cNvPr>
          <p:cNvSpPr/>
          <p:nvPr/>
        </p:nvSpPr>
        <p:spPr>
          <a:xfrm>
            <a:off x="8536393" y="4233003"/>
            <a:ext cx="2880586" cy="1984672"/>
          </a:xfrm>
          <a:prstGeom prst="roundRect">
            <a:avLst>
              <a:gd name="adj" fmla="val 813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4A4CB73A-FF65-46EF-9D3D-C24D0FE3225D}"/>
              </a:ext>
            </a:extLst>
          </p:cNvPr>
          <p:cNvSpPr/>
          <p:nvPr/>
        </p:nvSpPr>
        <p:spPr>
          <a:xfrm>
            <a:off x="8536978" y="2217384"/>
            <a:ext cx="2880000" cy="1827188"/>
          </a:xfrm>
          <a:prstGeom prst="roundRect">
            <a:avLst>
              <a:gd name="adj" fmla="val 883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6D7E3-DF75-4E69-B692-6A290E318071}"/>
              </a:ext>
            </a:extLst>
          </p:cNvPr>
          <p:cNvSpPr/>
          <p:nvPr/>
        </p:nvSpPr>
        <p:spPr>
          <a:xfrm>
            <a:off x="5448629" y="892101"/>
            <a:ext cx="2880000" cy="1152337"/>
          </a:xfrm>
          <a:prstGeom prst="roundRect">
            <a:avLst>
              <a:gd name="adj" fmla="val 1400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3349DDD-2A64-4BE1-8371-9179EDFA1C20}"/>
              </a:ext>
            </a:extLst>
          </p:cNvPr>
          <p:cNvSpPr/>
          <p:nvPr/>
        </p:nvSpPr>
        <p:spPr>
          <a:xfrm>
            <a:off x="8539241" y="892101"/>
            <a:ext cx="2880000" cy="1150870"/>
          </a:xfrm>
          <a:prstGeom prst="roundRect">
            <a:avLst>
              <a:gd name="adj" fmla="val 14024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11119885" y="575016"/>
            <a:ext cx="208369" cy="185217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4FB9CEFF-845E-45C5-AF9C-AFE815DB3E8F}"/>
              </a:ext>
            </a:extLst>
          </p:cNvPr>
          <p:cNvSpPr>
            <a:spLocks noChangeAspect="1"/>
          </p:cNvSpPr>
          <p:nvPr/>
        </p:nvSpPr>
        <p:spPr>
          <a:xfrm>
            <a:off x="685617" y="1930295"/>
            <a:ext cx="217864" cy="20963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FFFFF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625FFB4D-0376-4536-A3D7-297C72D3F08B}"/>
              </a:ext>
            </a:extLst>
          </p:cNvPr>
          <p:cNvSpPr>
            <a:spLocks noChangeAspect="1"/>
          </p:cNvSpPr>
          <p:nvPr/>
        </p:nvSpPr>
        <p:spPr>
          <a:xfrm>
            <a:off x="689734" y="2428351"/>
            <a:ext cx="209630" cy="217543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FFFFFF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ADB64004-8ECA-4FC7-9D12-0A7537D003B3}"/>
              </a:ext>
            </a:extLst>
          </p:cNvPr>
          <p:cNvSpPr/>
          <p:nvPr/>
        </p:nvSpPr>
        <p:spPr>
          <a:xfrm>
            <a:off x="676860" y="1448012"/>
            <a:ext cx="211248" cy="187168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83E0DEA-3585-4904-957F-59BC0E3A5A7C}"/>
              </a:ext>
            </a:extLst>
          </p:cNvPr>
          <p:cNvSpPr txBox="1"/>
          <p:nvPr/>
        </p:nvSpPr>
        <p:spPr>
          <a:xfrm>
            <a:off x="921959" y="1431371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A5B4C8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PAGE1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3FD73D6-9529-4F68-8104-D5B7C51A803E}"/>
              </a:ext>
            </a:extLst>
          </p:cNvPr>
          <p:cNvGrpSpPr/>
          <p:nvPr/>
        </p:nvGrpSpPr>
        <p:grpSpPr>
          <a:xfrm>
            <a:off x="2609943" y="1227775"/>
            <a:ext cx="476250" cy="476250"/>
            <a:chOff x="2569656" y="3662849"/>
            <a:chExt cx="476250" cy="47625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028BE30D-BAE9-498C-836C-5F6D8AC933D6}"/>
                </a:ext>
              </a:extLst>
            </p:cNvPr>
            <p:cNvSpPr/>
            <p:nvPr/>
          </p:nvSpPr>
          <p:spPr>
            <a:xfrm>
              <a:off x="2569656" y="3662849"/>
              <a:ext cx="476250" cy="476250"/>
            </a:xfrm>
            <a:prstGeom prst="roundRect">
              <a:avLst>
                <a:gd name="adj" fmla="val 20000"/>
              </a:avLst>
            </a:prstGeom>
            <a:solidFill>
              <a:srgbClr val="EB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7A7EDD09-E714-45D1-BA84-F35A05D77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953" y="3778322"/>
              <a:ext cx="227974" cy="227985"/>
            </a:xfrm>
            <a:custGeom>
              <a:avLst/>
              <a:gdLst>
                <a:gd name="connsiteX0" fmla="*/ 1485790 w 3257782"/>
                <a:gd name="connsiteY0" fmla="*/ 0 h 3257942"/>
                <a:gd name="connsiteX1" fmla="*/ 3036304 w 3257782"/>
                <a:gd name="connsiteY1" fmla="*/ 221636 h 3257942"/>
                <a:gd name="connsiteX2" fmla="*/ 3257783 w 3257782"/>
                <a:gd name="connsiteY2" fmla="*/ 1772306 h 3257942"/>
                <a:gd name="connsiteX3" fmla="*/ 1818009 w 3257782"/>
                <a:gd name="connsiteY3" fmla="*/ 3212080 h 3257942"/>
                <a:gd name="connsiteX4" fmla="*/ 1596530 w 3257782"/>
                <a:gd name="connsiteY4" fmla="*/ 3212080 h 3257942"/>
                <a:gd name="connsiteX5" fmla="*/ 45860 w 3257782"/>
                <a:gd name="connsiteY5" fmla="*/ 1661410 h 3257942"/>
                <a:gd name="connsiteX6" fmla="*/ 45860 w 3257782"/>
                <a:gd name="connsiteY6" fmla="*/ 1439930 h 3257942"/>
                <a:gd name="connsiteX7" fmla="*/ 1485790 w 3257782"/>
                <a:gd name="connsiteY7" fmla="*/ 0 h 3257942"/>
                <a:gd name="connsiteX8" fmla="*/ 1596530 w 3257782"/>
                <a:gd name="connsiteY8" fmla="*/ 332376 h 3257942"/>
                <a:gd name="connsiteX9" fmla="*/ 378079 w 3257782"/>
                <a:gd name="connsiteY9" fmla="*/ 1550670 h 3257942"/>
                <a:gd name="connsiteX10" fmla="*/ 1707270 w 3257782"/>
                <a:gd name="connsiteY10" fmla="*/ 2879704 h 3257942"/>
                <a:gd name="connsiteX11" fmla="*/ 2925564 w 3257782"/>
                <a:gd name="connsiteY11" fmla="*/ 1661410 h 3257942"/>
                <a:gd name="connsiteX12" fmla="*/ 2759532 w 3257782"/>
                <a:gd name="connsiteY12" fmla="*/ 498407 h 3257942"/>
                <a:gd name="connsiteX13" fmla="*/ 1596530 w 3257782"/>
                <a:gd name="connsiteY13" fmla="*/ 332376 h 3257942"/>
                <a:gd name="connsiteX14" fmla="*/ 1928593 w 3257782"/>
                <a:gd name="connsiteY14" fmla="*/ 1329191 h 3257942"/>
                <a:gd name="connsiteX15" fmla="*/ 1928671 w 3257782"/>
                <a:gd name="connsiteY15" fmla="*/ 885996 h 3257942"/>
                <a:gd name="connsiteX16" fmla="*/ 2371865 w 3257782"/>
                <a:gd name="connsiteY16" fmla="*/ 886075 h 3257942"/>
                <a:gd name="connsiteX17" fmla="*/ 2371787 w 3257782"/>
                <a:gd name="connsiteY17" fmla="*/ 1329269 h 3257942"/>
                <a:gd name="connsiteX18" fmla="*/ 1928593 w 3257782"/>
                <a:gd name="connsiteY18" fmla="*/ 1329191 h 325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57782" h="3257942">
                  <a:moveTo>
                    <a:pt x="1485790" y="0"/>
                  </a:moveTo>
                  <a:lnTo>
                    <a:pt x="3036304" y="221636"/>
                  </a:lnTo>
                  <a:lnTo>
                    <a:pt x="3257783" y="1772306"/>
                  </a:lnTo>
                  <a:lnTo>
                    <a:pt x="1818009" y="3212080"/>
                  </a:lnTo>
                  <a:cubicBezTo>
                    <a:pt x="1756844" y="3273230"/>
                    <a:pt x="1657695" y="3273230"/>
                    <a:pt x="1596530" y="3212080"/>
                  </a:cubicBezTo>
                  <a:lnTo>
                    <a:pt x="45860" y="1661410"/>
                  </a:lnTo>
                  <a:cubicBezTo>
                    <a:pt x="-15287" y="1600244"/>
                    <a:pt x="-15287" y="1501096"/>
                    <a:pt x="45860" y="1439930"/>
                  </a:cubicBezTo>
                  <a:lnTo>
                    <a:pt x="1485790" y="0"/>
                  </a:lnTo>
                  <a:close/>
                  <a:moveTo>
                    <a:pt x="1596530" y="332376"/>
                  </a:moveTo>
                  <a:lnTo>
                    <a:pt x="378079" y="1550670"/>
                  </a:lnTo>
                  <a:lnTo>
                    <a:pt x="1707270" y="2879704"/>
                  </a:lnTo>
                  <a:lnTo>
                    <a:pt x="2925564" y="1661410"/>
                  </a:lnTo>
                  <a:lnTo>
                    <a:pt x="2759532" y="498407"/>
                  </a:lnTo>
                  <a:lnTo>
                    <a:pt x="1596530" y="332376"/>
                  </a:lnTo>
                  <a:close/>
                  <a:moveTo>
                    <a:pt x="1928593" y="1329191"/>
                  </a:moveTo>
                  <a:cubicBezTo>
                    <a:pt x="1806231" y="1206785"/>
                    <a:pt x="1806262" y="1008360"/>
                    <a:pt x="1928671" y="885996"/>
                  </a:cubicBezTo>
                  <a:cubicBezTo>
                    <a:pt x="2051080" y="763633"/>
                    <a:pt x="2249503" y="763669"/>
                    <a:pt x="2371865" y="886075"/>
                  </a:cubicBezTo>
                  <a:cubicBezTo>
                    <a:pt x="2494227" y="1008481"/>
                    <a:pt x="2494196" y="1206905"/>
                    <a:pt x="2371787" y="1329269"/>
                  </a:cubicBezTo>
                  <a:cubicBezTo>
                    <a:pt x="2249378" y="1451631"/>
                    <a:pt x="2050955" y="1451600"/>
                    <a:pt x="1928593" y="1329191"/>
                  </a:cubicBezTo>
                  <a:close/>
                </a:path>
              </a:pathLst>
            </a:custGeom>
            <a:solidFill>
              <a:srgbClr val="37BB93"/>
            </a:solidFill>
            <a:ln w="1563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2CFA1193-45AF-4B2D-91CB-71B78D0B5D5B}"/>
              </a:ext>
            </a:extLst>
          </p:cNvPr>
          <p:cNvGrpSpPr/>
          <p:nvPr/>
        </p:nvGrpSpPr>
        <p:grpSpPr>
          <a:xfrm>
            <a:off x="5684986" y="1227775"/>
            <a:ext cx="476250" cy="476250"/>
            <a:chOff x="4616118" y="3711774"/>
            <a:chExt cx="476250" cy="476250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1180D71-A007-4C63-A54A-B58AE961DE40}"/>
                </a:ext>
              </a:extLst>
            </p:cNvPr>
            <p:cNvSpPr/>
            <p:nvPr/>
          </p:nvSpPr>
          <p:spPr>
            <a:xfrm>
              <a:off x="4616118" y="3711774"/>
              <a:ext cx="476250" cy="476250"/>
            </a:xfrm>
            <a:prstGeom prst="roundRect">
              <a:avLst>
                <a:gd name="adj" fmla="val 20000"/>
              </a:avLst>
            </a:prstGeom>
            <a:solidFill>
              <a:srgbClr val="AEDAD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A8137772-0863-48DD-A776-D41972355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8036" y="3812956"/>
              <a:ext cx="252413" cy="256568"/>
            </a:xfrm>
            <a:custGeom>
              <a:avLst/>
              <a:gdLst>
                <a:gd name="connsiteX0" fmla="*/ 507962 w 3273490"/>
                <a:gd name="connsiteY0" fmla="*/ 729441 h 3327361"/>
                <a:gd name="connsiteX1" fmla="*/ 0 w 3273490"/>
                <a:gd name="connsiteY1" fmla="*/ 221636 h 3327361"/>
                <a:gd name="connsiteX2" fmla="*/ 221636 w 3273490"/>
                <a:gd name="connsiteY2" fmla="*/ 0 h 3327361"/>
                <a:gd name="connsiteX3" fmla="*/ 729441 w 3273490"/>
                <a:gd name="connsiteY3" fmla="*/ 507962 h 3327361"/>
                <a:gd name="connsiteX4" fmla="*/ 3116847 w 3273490"/>
                <a:gd name="connsiteY4" fmla="*/ 507962 h 3327361"/>
                <a:gd name="connsiteX5" fmla="*/ 3273491 w 3273490"/>
                <a:gd name="connsiteY5" fmla="*/ 664584 h 3327361"/>
                <a:gd name="connsiteX6" fmla="*/ 3266902 w 3273490"/>
                <a:gd name="connsiteY6" fmla="*/ 709549 h 3327361"/>
                <a:gd name="connsiteX7" fmla="*/ 2890982 w 3273490"/>
                <a:gd name="connsiteY7" fmla="*/ 1962616 h 3327361"/>
                <a:gd name="connsiteX8" fmla="*/ 2740927 w 3273490"/>
                <a:gd name="connsiteY8" fmla="*/ 2074295 h 3327361"/>
                <a:gd name="connsiteX9" fmla="*/ 821229 w 3273490"/>
                <a:gd name="connsiteY9" fmla="*/ 2074295 h 3327361"/>
                <a:gd name="connsiteX10" fmla="*/ 821229 w 3273490"/>
                <a:gd name="connsiteY10" fmla="*/ 2387562 h 3327361"/>
                <a:gd name="connsiteX11" fmla="*/ 2544195 w 3273490"/>
                <a:gd name="connsiteY11" fmla="*/ 2387562 h 3327361"/>
                <a:gd name="connsiteX12" fmla="*/ 2544195 w 3273490"/>
                <a:gd name="connsiteY12" fmla="*/ 2700829 h 3327361"/>
                <a:gd name="connsiteX13" fmla="*/ 664595 w 3273490"/>
                <a:gd name="connsiteY13" fmla="*/ 2700829 h 3327361"/>
                <a:gd name="connsiteX14" fmla="*/ 507962 w 3273490"/>
                <a:gd name="connsiteY14" fmla="*/ 2544195 h 3327361"/>
                <a:gd name="connsiteX15" fmla="*/ 507962 w 3273490"/>
                <a:gd name="connsiteY15" fmla="*/ 729441 h 3327361"/>
                <a:gd name="connsiteX16" fmla="*/ 821229 w 3273490"/>
                <a:gd name="connsiteY16" fmla="*/ 821229 h 3327361"/>
                <a:gd name="connsiteX17" fmla="*/ 821229 w 3273490"/>
                <a:gd name="connsiteY17" fmla="*/ 1761029 h 3327361"/>
                <a:gd name="connsiteX18" fmla="*/ 2624391 w 3273490"/>
                <a:gd name="connsiteY18" fmla="*/ 1761029 h 3327361"/>
                <a:gd name="connsiteX19" fmla="*/ 2906332 w 3273490"/>
                <a:gd name="connsiteY19" fmla="*/ 821229 h 3327361"/>
                <a:gd name="connsiteX20" fmla="*/ 821229 w 3273490"/>
                <a:gd name="connsiteY20" fmla="*/ 821229 h 3327361"/>
                <a:gd name="connsiteX21" fmla="*/ 742912 w 3273490"/>
                <a:gd name="connsiteY21" fmla="*/ 3327362 h 3327361"/>
                <a:gd name="connsiteX22" fmla="*/ 507962 w 3273490"/>
                <a:gd name="connsiteY22" fmla="*/ 3092412 h 3327361"/>
                <a:gd name="connsiteX23" fmla="*/ 742912 w 3273490"/>
                <a:gd name="connsiteY23" fmla="*/ 2857462 h 3327361"/>
                <a:gd name="connsiteX24" fmla="*/ 977862 w 3273490"/>
                <a:gd name="connsiteY24" fmla="*/ 3092412 h 3327361"/>
                <a:gd name="connsiteX25" fmla="*/ 742912 w 3273490"/>
                <a:gd name="connsiteY25" fmla="*/ 3327362 h 3327361"/>
                <a:gd name="connsiteX26" fmla="*/ 2622512 w 3273490"/>
                <a:gd name="connsiteY26" fmla="*/ 3327362 h 3327361"/>
                <a:gd name="connsiteX27" fmla="*/ 2387562 w 3273490"/>
                <a:gd name="connsiteY27" fmla="*/ 3092412 h 3327361"/>
                <a:gd name="connsiteX28" fmla="*/ 2622512 w 3273490"/>
                <a:gd name="connsiteY28" fmla="*/ 2857462 h 3327361"/>
                <a:gd name="connsiteX29" fmla="*/ 2857462 w 3273490"/>
                <a:gd name="connsiteY29" fmla="*/ 3092412 h 3327361"/>
                <a:gd name="connsiteX30" fmla="*/ 2622512 w 3273490"/>
                <a:gd name="connsiteY30" fmla="*/ 3327362 h 332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73490" h="3327361">
                  <a:moveTo>
                    <a:pt x="507962" y="729441"/>
                  </a:moveTo>
                  <a:lnTo>
                    <a:pt x="0" y="221636"/>
                  </a:lnTo>
                  <a:lnTo>
                    <a:pt x="221636" y="0"/>
                  </a:lnTo>
                  <a:lnTo>
                    <a:pt x="729441" y="507962"/>
                  </a:lnTo>
                  <a:lnTo>
                    <a:pt x="3116847" y="507962"/>
                  </a:lnTo>
                  <a:cubicBezTo>
                    <a:pt x="3203353" y="507956"/>
                    <a:pt x="3273485" y="578078"/>
                    <a:pt x="3273491" y="664584"/>
                  </a:cubicBezTo>
                  <a:cubicBezTo>
                    <a:pt x="3273492" y="679813"/>
                    <a:pt x="3271272" y="694961"/>
                    <a:pt x="3266902" y="709549"/>
                  </a:cubicBezTo>
                  <a:lnTo>
                    <a:pt x="2890982" y="1962616"/>
                  </a:lnTo>
                  <a:cubicBezTo>
                    <a:pt x="2871123" y="2028900"/>
                    <a:pt x="2810123" y="2074300"/>
                    <a:pt x="2740927" y="2074295"/>
                  </a:cubicBezTo>
                  <a:lnTo>
                    <a:pt x="821229" y="2074295"/>
                  </a:lnTo>
                  <a:lnTo>
                    <a:pt x="821229" y="2387562"/>
                  </a:lnTo>
                  <a:lnTo>
                    <a:pt x="2544195" y="2387562"/>
                  </a:lnTo>
                  <a:lnTo>
                    <a:pt x="2544195" y="2700829"/>
                  </a:lnTo>
                  <a:lnTo>
                    <a:pt x="664595" y="2700829"/>
                  </a:lnTo>
                  <a:cubicBezTo>
                    <a:pt x="578089" y="2700829"/>
                    <a:pt x="507962" y="2630701"/>
                    <a:pt x="507962" y="2544195"/>
                  </a:cubicBezTo>
                  <a:lnTo>
                    <a:pt x="507962" y="729441"/>
                  </a:lnTo>
                  <a:close/>
                  <a:moveTo>
                    <a:pt x="821229" y="821229"/>
                  </a:moveTo>
                  <a:lnTo>
                    <a:pt x="821229" y="1761029"/>
                  </a:lnTo>
                  <a:lnTo>
                    <a:pt x="2624391" y="1761029"/>
                  </a:lnTo>
                  <a:lnTo>
                    <a:pt x="2906332" y="821229"/>
                  </a:lnTo>
                  <a:lnTo>
                    <a:pt x="821229" y="821229"/>
                  </a:lnTo>
                  <a:close/>
                  <a:moveTo>
                    <a:pt x="742912" y="3327362"/>
                  </a:moveTo>
                  <a:cubicBezTo>
                    <a:pt x="613153" y="3327362"/>
                    <a:pt x="507962" y="3222171"/>
                    <a:pt x="507962" y="3092412"/>
                  </a:cubicBezTo>
                  <a:cubicBezTo>
                    <a:pt x="507962" y="2962653"/>
                    <a:pt x="613153" y="2857462"/>
                    <a:pt x="742912" y="2857462"/>
                  </a:cubicBezTo>
                  <a:cubicBezTo>
                    <a:pt x="872671" y="2857462"/>
                    <a:pt x="977862" y="2962653"/>
                    <a:pt x="977862" y="3092412"/>
                  </a:cubicBezTo>
                  <a:cubicBezTo>
                    <a:pt x="977862" y="3222171"/>
                    <a:pt x="872671" y="3327362"/>
                    <a:pt x="742912" y="3327362"/>
                  </a:cubicBezTo>
                  <a:close/>
                  <a:moveTo>
                    <a:pt x="2622512" y="3327362"/>
                  </a:moveTo>
                  <a:cubicBezTo>
                    <a:pt x="2492753" y="3327362"/>
                    <a:pt x="2387562" y="3222171"/>
                    <a:pt x="2387562" y="3092412"/>
                  </a:cubicBezTo>
                  <a:cubicBezTo>
                    <a:pt x="2387562" y="2962653"/>
                    <a:pt x="2492753" y="2857462"/>
                    <a:pt x="2622512" y="2857462"/>
                  </a:cubicBezTo>
                  <a:cubicBezTo>
                    <a:pt x="2752271" y="2857462"/>
                    <a:pt x="2857462" y="2962653"/>
                    <a:pt x="2857462" y="3092412"/>
                  </a:cubicBezTo>
                  <a:cubicBezTo>
                    <a:pt x="2857462" y="3222171"/>
                    <a:pt x="2752271" y="3327362"/>
                    <a:pt x="2622512" y="3327362"/>
                  </a:cubicBezTo>
                  <a:close/>
                </a:path>
              </a:pathLst>
            </a:custGeom>
            <a:solidFill>
              <a:srgbClr val="37BB93"/>
            </a:solidFill>
            <a:ln w="1563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9C707929-0C1D-4B47-B2E3-9E44DF4E81C4}"/>
              </a:ext>
            </a:extLst>
          </p:cNvPr>
          <p:cNvGrpSpPr/>
          <p:nvPr/>
        </p:nvGrpSpPr>
        <p:grpSpPr>
          <a:xfrm>
            <a:off x="8837786" y="1227775"/>
            <a:ext cx="476250" cy="476250"/>
            <a:chOff x="8628898" y="3672845"/>
            <a:chExt cx="476250" cy="476250"/>
          </a:xfrm>
        </p:grpSpPr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8FE0286B-0815-459D-92B8-55B4F1A6CB4C}"/>
                </a:ext>
              </a:extLst>
            </p:cNvPr>
            <p:cNvSpPr/>
            <p:nvPr/>
          </p:nvSpPr>
          <p:spPr>
            <a:xfrm>
              <a:off x="8628898" y="3672845"/>
              <a:ext cx="476250" cy="476250"/>
            </a:xfrm>
            <a:prstGeom prst="roundRect">
              <a:avLst>
                <a:gd name="adj" fmla="val 20000"/>
              </a:avLst>
            </a:prstGeom>
            <a:solidFill>
              <a:srgbClr val="AEDAD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ACB00E3-3525-4663-B777-4B10D7FAA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5663" y="3800380"/>
              <a:ext cx="269196" cy="242276"/>
            </a:xfrm>
            <a:custGeom>
              <a:avLst/>
              <a:gdLst>
                <a:gd name="connsiteX0" fmla="*/ 2506133 w 3132666"/>
                <a:gd name="connsiteY0" fmla="*/ 626533 h 2819400"/>
                <a:gd name="connsiteX1" fmla="*/ 2976033 w 3132666"/>
                <a:gd name="connsiteY1" fmla="*/ 626533 h 2819400"/>
                <a:gd name="connsiteX2" fmla="*/ 3132667 w 3132666"/>
                <a:gd name="connsiteY2" fmla="*/ 783167 h 2819400"/>
                <a:gd name="connsiteX3" fmla="*/ 3132667 w 3132666"/>
                <a:gd name="connsiteY3" fmla="*/ 2662767 h 2819400"/>
                <a:gd name="connsiteX4" fmla="*/ 2976033 w 3132666"/>
                <a:gd name="connsiteY4" fmla="*/ 2819400 h 2819400"/>
                <a:gd name="connsiteX5" fmla="*/ 156633 w 3132666"/>
                <a:gd name="connsiteY5" fmla="*/ 2819400 h 2819400"/>
                <a:gd name="connsiteX6" fmla="*/ 0 w 3132666"/>
                <a:gd name="connsiteY6" fmla="*/ 2662767 h 2819400"/>
                <a:gd name="connsiteX7" fmla="*/ 0 w 3132666"/>
                <a:gd name="connsiteY7" fmla="*/ 156633 h 2819400"/>
                <a:gd name="connsiteX8" fmla="*/ 156633 w 3132666"/>
                <a:gd name="connsiteY8" fmla="*/ 0 h 2819400"/>
                <a:gd name="connsiteX9" fmla="*/ 2506133 w 3132666"/>
                <a:gd name="connsiteY9" fmla="*/ 0 h 2819400"/>
                <a:gd name="connsiteX10" fmla="*/ 2506133 w 3132666"/>
                <a:gd name="connsiteY10" fmla="*/ 626533 h 2819400"/>
                <a:gd name="connsiteX11" fmla="*/ 313267 w 3132666"/>
                <a:gd name="connsiteY11" fmla="*/ 939800 h 2819400"/>
                <a:gd name="connsiteX12" fmla="*/ 313267 w 3132666"/>
                <a:gd name="connsiteY12" fmla="*/ 2506133 h 2819400"/>
                <a:gd name="connsiteX13" fmla="*/ 2819400 w 3132666"/>
                <a:gd name="connsiteY13" fmla="*/ 2506133 h 2819400"/>
                <a:gd name="connsiteX14" fmla="*/ 2819400 w 3132666"/>
                <a:gd name="connsiteY14" fmla="*/ 939800 h 2819400"/>
                <a:gd name="connsiteX15" fmla="*/ 313267 w 3132666"/>
                <a:gd name="connsiteY15" fmla="*/ 939800 h 2819400"/>
                <a:gd name="connsiteX16" fmla="*/ 313267 w 3132666"/>
                <a:gd name="connsiteY16" fmla="*/ 313267 h 2819400"/>
                <a:gd name="connsiteX17" fmla="*/ 313267 w 3132666"/>
                <a:gd name="connsiteY17" fmla="*/ 626533 h 2819400"/>
                <a:gd name="connsiteX18" fmla="*/ 2192867 w 3132666"/>
                <a:gd name="connsiteY18" fmla="*/ 626533 h 2819400"/>
                <a:gd name="connsiteX19" fmla="*/ 2192867 w 3132666"/>
                <a:gd name="connsiteY19" fmla="*/ 313267 h 2819400"/>
                <a:gd name="connsiteX20" fmla="*/ 313267 w 3132666"/>
                <a:gd name="connsiteY20" fmla="*/ 313267 h 2819400"/>
                <a:gd name="connsiteX21" fmla="*/ 2036233 w 3132666"/>
                <a:gd name="connsiteY21" fmla="*/ 1566333 h 2819400"/>
                <a:gd name="connsiteX22" fmla="*/ 2506133 w 3132666"/>
                <a:gd name="connsiteY22" fmla="*/ 1566333 h 2819400"/>
                <a:gd name="connsiteX23" fmla="*/ 2506133 w 3132666"/>
                <a:gd name="connsiteY23" fmla="*/ 1879600 h 2819400"/>
                <a:gd name="connsiteX24" fmla="*/ 2036233 w 3132666"/>
                <a:gd name="connsiteY24" fmla="*/ 1879600 h 2819400"/>
                <a:gd name="connsiteX25" fmla="*/ 2036233 w 3132666"/>
                <a:gd name="connsiteY25" fmla="*/ 1566333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32666" h="2819400">
                  <a:moveTo>
                    <a:pt x="2506133" y="626533"/>
                  </a:moveTo>
                  <a:lnTo>
                    <a:pt x="2976033" y="626533"/>
                  </a:lnTo>
                  <a:cubicBezTo>
                    <a:pt x="3062542" y="626533"/>
                    <a:pt x="3132667" y="696661"/>
                    <a:pt x="3132667" y="783167"/>
                  </a:cubicBezTo>
                  <a:lnTo>
                    <a:pt x="3132667" y="2662767"/>
                  </a:lnTo>
                  <a:cubicBezTo>
                    <a:pt x="3132667" y="2749275"/>
                    <a:pt x="3062542" y="2819400"/>
                    <a:pt x="2976033" y="2819400"/>
                  </a:cubicBezTo>
                  <a:lnTo>
                    <a:pt x="156633" y="2819400"/>
                  </a:lnTo>
                  <a:cubicBezTo>
                    <a:pt x="70128" y="2819400"/>
                    <a:pt x="0" y="2749275"/>
                    <a:pt x="0" y="2662767"/>
                  </a:cubicBezTo>
                  <a:lnTo>
                    <a:pt x="0" y="156633"/>
                  </a:lnTo>
                  <a:cubicBezTo>
                    <a:pt x="0" y="70128"/>
                    <a:pt x="70128" y="0"/>
                    <a:pt x="156633" y="0"/>
                  </a:cubicBezTo>
                  <a:lnTo>
                    <a:pt x="2506133" y="0"/>
                  </a:lnTo>
                  <a:lnTo>
                    <a:pt x="2506133" y="626533"/>
                  </a:lnTo>
                  <a:close/>
                  <a:moveTo>
                    <a:pt x="313267" y="939800"/>
                  </a:moveTo>
                  <a:lnTo>
                    <a:pt x="313267" y="2506133"/>
                  </a:lnTo>
                  <a:lnTo>
                    <a:pt x="2819400" y="2506133"/>
                  </a:lnTo>
                  <a:lnTo>
                    <a:pt x="2819400" y="939800"/>
                  </a:lnTo>
                  <a:lnTo>
                    <a:pt x="313267" y="939800"/>
                  </a:lnTo>
                  <a:close/>
                  <a:moveTo>
                    <a:pt x="313267" y="313267"/>
                  </a:moveTo>
                  <a:lnTo>
                    <a:pt x="313267" y="626533"/>
                  </a:lnTo>
                  <a:lnTo>
                    <a:pt x="2192867" y="626533"/>
                  </a:lnTo>
                  <a:lnTo>
                    <a:pt x="2192867" y="313267"/>
                  </a:lnTo>
                  <a:lnTo>
                    <a:pt x="313267" y="313267"/>
                  </a:lnTo>
                  <a:close/>
                  <a:moveTo>
                    <a:pt x="2036233" y="1566333"/>
                  </a:moveTo>
                  <a:lnTo>
                    <a:pt x="2506133" y="1566333"/>
                  </a:lnTo>
                  <a:lnTo>
                    <a:pt x="2506133" y="1879600"/>
                  </a:lnTo>
                  <a:lnTo>
                    <a:pt x="2036233" y="1879600"/>
                  </a:lnTo>
                  <a:lnTo>
                    <a:pt x="2036233" y="1566333"/>
                  </a:lnTo>
                  <a:close/>
                </a:path>
              </a:pathLst>
            </a:custGeom>
            <a:solidFill>
              <a:srgbClr val="37BB93"/>
            </a:solidFill>
            <a:ln w="15636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10513A-C3DF-4BCD-8031-885E6AE03CEA}"/>
              </a:ext>
            </a:extLst>
          </p:cNvPr>
          <p:cNvSpPr txBox="1"/>
          <p:nvPr/>
        </p:nvSpPr>
        <p:spPr>
          <a:xfrm>
            <a:off x="906980" y="1904935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PAGE2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C08C01-7650-476A-99CF-B53B7ED14FB5}"/>
              </a:ext>
            </a:extLst>
          </p:cNvPr>
          <p:cNvSpPr txBox="1"/>
          <p:nvPr/>
        </p:nvSpPr>
        <p:spPr>
          <a:xfrm>
            <a:off x="906980" y="2397756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100" b="1">
                <a:solidFill>
                  <a:srgbClr val="1B6073"/>
                </a:solidFill>
                <a:latin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PAGE3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A25BDC9-C2A4-496E-B646-CFE142492D6C}"/>
              </a:ext>
            </a:extLst>
          </p:cNvPr>
          <p:cNvGrpSpPr/>
          <p:nvPr/>
        </p:nvGrpSpPr>
        <p:grpSpPr>
          <a:xfrm>
            <a:off x="2174216" y="7047384"/>
            <a:ext cx="8132018" cy="369332"/>
            <a:chOff x="2174216" y="7047384"/>
            <a:chExt cx="8132018" cy="369332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B11049F-02FC-4FBB-ACD8-6A981FF6BC5E}"/>
                </a:ext>
              </a:extLst>
            </p:cNvPr>
            <p:cNvSpPr txBox="1"/>
            <p:nvPr/>
          </p:nvSpPr>
          <p:spPr>
            <a:xfrm>
              <a:off x="2174216" y="7047384"/>
              <a:ext cx="1041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#37BB93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0EB2F7A-4F1F-43BC-BCCC-B3DFC1ACE39E}"/>
                </a:ext>
              </a:extLst>
            </p:cNvPr>
            <p:cNvSpPr txBox="1"/>
            <p:nvPr/>
          </p:nvSpPr>
          <p:spPr>
            <a:xfrm>
              <a:off x="3902351" y="7047384"/>
              <a:ext cx="1041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#63FFD0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14B3841-AE0E-4EC4-8ABF-315B0CE7DDCC}"/>
                </a:ext>
              </a:extLst>
            </p:cNvPr>
            <p:cNvSpPr txBox="1"/>
            <p:nvPr/>
          </p:nvSpPr>
          <p:spPr>
            <a:xfrm>
              <a:off x="5630487" y="7047384"/>
              <a:ext cx="1219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#40DBAD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7DCAEDD-7074-4B02-A578-ADF0976B639B}"/>
                </a:ext>
              </a:extLst>
            </p:cNvPr>
            <p:cNvSpPr txBox="1"/>
            <p:nvPr/>
          </p:nvSpPr>
          <p:spPr>
            <a:xfrm>
              <a:off x="7358622" y="7047384"/>
              <a:ext cx="1219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#8F290D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90E267F5-6CA3-4F0D-B63C-5C27913FBE8B}"/>
                </a:ext>
              </a:extLst>
            </p:cNvPr>
            <p:cNvSpPr txBox="1"/>
            <p:nvPr/>
          </p:nvSpPr>
          <p:spPr>
            <a:xfrm>
              <a:off x="9265220" y="7047384"/>
              <a:ext cx="10410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#DB6140</a:t>
              </a:r>
            </a:p>
          </p:txBody>
        </p:sp>
      </p:grp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BBCDE072-989E-4A21-A675-1B340C866E75}"/>
              </a:ext>
            </a:extLst>
          </p:cNvPr>
          <p:cNvSpPr txBox="1"/>
          <p:nvPr/>
        </p:nvSpPr>
        <p:spPr>
          <a:xfrm>
            <a:off x="2363689" y="469898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A5B4C8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8032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B48F9059-1758-4B7F-9DDB-7740C3F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06" y="6998677"/>
            <a:ext cx="8877300" cy="600075"/>
          </a:xfrm>
          <a:prstGeom prst="rect">
            <a:avLst/>
          </a:prstGeom>
        </p:spPr>
      </p:pic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9340DC15-6941-444E-8D8F-8FD6FB3B4A6F}"/>
              </a:ext>
            </a:extLst>
          </p:cNvPr>
          <p:cNvSpPr>
            <a:spLocks noChangeAspect="1"/>
          </p:cNvSpPr>
          <p:nvPr/>
        </p:nvSpPr>
        <p:spPr>
          <a:xfrm>
            <a:off x="5866173" y="1030424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6C61EAD-80F0-4625-807A-255AC9F1C8E5}"/>
              </a:ext>
            </a:extLst>
          </p:cNvPr>
          <p:cNvSpPr/>
          <p:nvPr/>
        </p:nvSpPr>
        <p:spPr>
          <a:xfrm>
            <a:off x="76959" y="96613"/>
            <a:ext cx="11906230" cy="6664774"/>
          </a:xfrm>
          <a:prstGeom prst="roundRect">
            <a:avLst>
              <a:gd name="adj" fmla="val 5783"/>
            </a:avLst>
          </a:prstGeom>
          <a:solidFill>
            <a:srgbClr val="FC81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 rot="16200000">
            <a:off x="3097398" y="-2174579"/>
            <a:ext cx="6664775" cy="11207158"/>
          </a:xfrm>
          <a:prstGeom prst="roundRect">
            <a:avLst>
              <a:gd name="adj" fmla="val 6858"/>
            </a:avLst>
          </a:prstGeom>
          <a:solidFill>
            <a:srgbClr val="FBF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DC9ED77-B19E-415D-B756-0E16FE504C33}"/>
              </a:ext>
            </a:extLst>
          </p:cNvPr>
          <p:cNvSpPr txBox="1"/>
          <p:nvPr/>
        </p:nvSpPr>
        <p:spPr>
          <a:xfrm>
            <a:off x="2241617" y="7146287"/>
            <a:ext cx="893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#700000		#5C0000		#DB0000		#E80000		#C20000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97C877A-CEA3-4802-BC20-651A4698094D}"/>
              </a:ext>
            </a:extLst>
          </p:cNvPr>
          <p:cNvSpPr>
            <a:spLocks noChangeAspect="1"/>
          </p:cNvSpPr>
          <p:nvPr/>
        </p:nvSpPr>
        <p:spPr>
          <a:xfrm>
            <a:off x="328648" y="3986532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E2851807-5558-4D53-BE11-D43ABC397080}"/>
              </a:ext>
            </a:extLst>
          </p:cNvPr>
          <p:cNvSpPr>
            <a:spLocks noChangeAspect="1"/>
          </p:cNvSpPr>
          <p:nvPr/>
        </p:nvSpPr>
        <p:spPr>
          <a:xfrm>
            <a:off x="328648" y="3366907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chemeClr val="bg1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40D74330-F6F3-499A-85E4-6AF5FC62DB13}"/>
              </a:ext>
            </a:extLst>
          </p:cNvPr>
          <p:cNvSpPr/>
          <p:nvPr/>
        </p:nvSpPr>
        <p:spPr>
          <a:xfrm>
            <a:off x="327609" y="2028639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chemeClr val="bg1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42D2559-573D-43E3-8960-D0A9C9E3D06A}"/>
              </a:ext>
            </a:extLst>
          </p:cNvPr>
          <p:cNvSpPr/>
          <p:nvPr/>
        </p:nvSpPr>
        <p:spPr>
          <a:xfrm rot="16200000">
            <a:off x="533019" y="2627847"/>
            <a:ext cx="415456" cy="442755"/>
          </a:xfrm>
          <a:prstGeom prst="roundRect">
            <a:avLst>
              <a:gd name="adj" fmla="val 26312"/>
            </a:avLst>
          </a:prstGeom>
          <a:solidFill>
            <a:srgbClr val="FFFEF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474DC1B7-7065-4D67-9A09-D36DCCFD17CC}"/>
              </a:ext>
            </a:extLst>
          </p:cNvPr>
          <p:cNvSpPr>
            <a:spLocks noChangeAspect="1"/>
          </p:cNvSpPr>
          <p:nvPr/>
        </p:nvSpPr>
        <p:spPr>
          <a:xfrm>
            <a:off x="618408" y="2717631"/>
            <a:ext cx="236374" cy="227440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FE7D44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8" name="Gráfico 77">
            <a:extLst>
              <a:ext uri="{FF2B5EF4-FFF2-40B4-BE49-F238E27FC236}">
                <a16:creationId xmlns:a16="http://schemas.microsoft.com/office/drawing/2014/main" id="{B70E74AB-AA13-4B13-BC6B-E2ABC0B0D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757" y="979350"/>
            <a:ext cx="288000" cy="28800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8C79F2-4292-4E9C-9C33-D8E7989365B3}"/>
              </a:ext>
            </a:extLst>
          </p:cNvPr>
          <p:cNvSpPr/>
          <p:nvPr/>
        </p:nvSpPr>
        <p:spPr>
          <a:xfrm>
            <a:off x="1297537" y="895160"/>
            <a:ext cx="2544251" cy="2486025"/>
          </a:xfrm>
          <a:prstGeom prst="roundRect">
            <a:avLst>
              <a:gd name="adj" fmla="val 6992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E7405400-E04A-4EF6-BC34-4EB543FF621E}"/>
              </a:ext>
            </a:extLst>
          </p:cNvPr>
          <p:cNvSpPr/>
          <p:nvPr/>
        </p:nvSpPr>
        <p:spPr>
          <a:xfrm>
            <a:off x="1297537" y="3553006"/>
            <a:ext cx="2560093" cy="2857771"/>
          </a:xfrm>
          <a:prstGeom prst="roundRect">
            <a:avLst>
              <a:gd name="adj" fmla="val 6789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A0579C8-B332-4B98-86AC-2435F061508B}"/>
              </a:ext>
            </a:extLst>
          </p:cNvPr>
          <p:cNvSpPr/>
          <p:nvPr/>
        </p:nvSpPr>
        <p:spPr>
          <a:xfrm>
            <a:off x="4041779" y="895160"/>
            <a:ext cx="2214212" cy="2486025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C9D2C2B-3FFA-411F-B767-D50D5C7F6567}"/>
              </a:ext>
            </a:extLst>
          </p:cNvPr>
          <p:cNvSpPr/>
          <p:nvPr/>
        </p:nvSpPr>
        <p:spPr>
          <a:xfrm>
            <a:off x="9655881" y="895160"/>
            <a:ext cx="2218010" cy="5515617"/>
          </a:xfrm>
          <a:prstGeom prst="roundRect">
            <a:avLst>
              <a:gd name="adj" fmla="val 7837"/>
            </a:avLst>
          </a:prstGeom>
          <a:solidFill>
            <a:srgbClr val="FC814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BAB9433-D216-4A7A-9FF8-18398875E46A}"/>
              </a:ext>
            </a:extLst>
          </p:cNvPr>
          <p:cNvSpPr/>
          <p:nvPr/>
        </p:nvSpPr>
        <p:spPr>
          <a:xfrm>
            <a:off x="4048129" y="3561547"/>
            <a:ext cx="5417251" cy="2849230"/>
          </a:xfrm>
          <a:prstGeom prst="roundRect">
            <a:avLst>
              <a:gd name="adj" fmla="val 610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BDFD45-AC2B-4B31-8F13-DCCD9988856C}"/>
              </a:ext>
            </a:extLst>
          </p:cNvPr>
          <p:cNvSpPr/>
          <p:nvPr/>
        </p:nvSpPr>
        <p:spPr>
          <a:xfrm>
            <a:off x="6436230" y="888684"/>
            <a:ext cx="3006759" cy="2492501"/>
          </a:xfrm>
          <a:prstGeom prst="roundRect">
            <a:avLst>
              <a:gd name="adj" fmla="val 7850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Agrupar 19" hidden="1">
            <a:extLst>
              <a:ext uri="{FF2B5EF4-FFF2-40B4-BE49-F238E27FC236}">
                <a16:creationId xmlns:a16="http://schemas.microsoft.com/office/drawing/2014/main" id="{CDB20570-C996-4195-9195-54C2B345752F}"/>
              </a:ext>
            </a:extLst>
          </p:cNvPr>
          <p:cNvGrpSpPr/>
          <p:nvPr/>
        </p:nvGrpSpPr>
        <p:grpSpPr>
          <a:xfrm>
            <a:off x="47630" y="228411"/>
            <a:ext cx="11811000" cy="6486525"/>
            <a:chOff x="190500" y="185737"/>
            <a:chExt cx="11811000" cy="6486525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E5F3BE9-B23C-4BC6-B028-0E5845D36367}"/>
                </a:ext>
              </a:extLst>
            </p:cNvPr>
            <p:cNvSpPr/>
            <p:nvPr/>
          </p:nvSpPr>
          <p:spPr>
            <a:xfrm>
              <a:off x="11391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A60FD40A-58E9-4E39-9214-D1ECAD766637}"/>
                </a:ext>
              </a:extLst>
            </p:cNvPr>
            <p:cNvSpPr/>
            <p:nvPr/>
          </p:nvSpPr>
          <p:spPr>
            <a:xfrm>
              <a:off x="10591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8E20343-2873-4E58-8288-1DC181F02FFD}"/>
                </a:ext>
              </a:extLst>
            </p:cNvPr>
            <p:cNvSpPr/>
            <p:nvPr/>
          </p:nvSpPr>
          <p:spPr>
            <a:xfrm>
              <a:off x="9791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A74DB95C-CFA7-470A-B34D-6023EB55A5EB}"/>
                </a:ext>
              </a:extLst>
            </p:cNvPr>
            <p:cNvSpPr/>
            <p:nvPr/>
          </p:nvSpPr>
          <p:spPr>
            <a:xfrm>
              <a:off x="8991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B47D4CF-C135-4590-9B65-A264F4BAA782}"/>
                </a:ext>
              </a:extLst>
            </p:cNvPr>
            <p:cNvSpPr/>
            <p:nvPr/>
          </p:nvSpPr>
          <p:spPr>
            <a:xfrm>
              <a:off x="8191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0664D77-92D8-4375-B75F-05269A87DBC6}"/>
                </a:ext>
              </a:extLst>
            </p:cNvPr>
            <p:cNvSpPr/>
            <p:nvPr/>
          </p:nvSpPr>
          <p:spPr>
            <a:xfrm>
              <a:off x="73914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8E7B8C2-5FDA-4733-A12B-F3763BE8819B}"/>
                </a:ext>
              </a:extLst>
            </p:cNvPr>
            <p:cNvSpPr/>
            <p:nvPr/>
          </p:nvSpPr>
          <p:spPr>
            <a:xfrm>
              <a:off x="65913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3103390-3317-42E4-B324-6D2C974AC46C}"/>
                </a:ext>
              </a:extLst>
            </p:cNvPr>
            <p:cNvSpPr/>
            <p:nvPr/>
          </p:nvSpPr>
          <p:spPr>
            <a:xfrm>
              <a:off x="57912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730D1FC-87F3-4E39-9BB4-3A3D5F874A73}"/>
                </a:ext>
              </a:extLst>
            </p:cNvPr>
            <p:cNvSpPr/>
            <p:nvPr/>
          </p:nvSpPr>
          <p:spPr>
            <a:xfrm>
              <a:off x="49911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ACDAB1B-3242-4B42-A37B-9E8756CCEC26}"/>
                </a:ext>
              </a:extLst>
            </p:cNvPr>
            <p:cNvSpPr/>
            <p:nvPr/>
          </p:nvSpPr>
          <p:spPr>
            <a:xfrm>
              <a:off x="41910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0944ACA-5736-4FBE-AB6A-75EB11C5DE12}"/>
                </a:ext>
              </a:extLst>
            </p:cNvPr>
            <p:cNvSpPr/>
            <p:nvPr/>
          </p:nvSpPr>
          <p:spPr>
            <a:xfrm>
              <a:off x="33909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4409276D-CCF6-4BE4-AFDA-7E0A026194A9}"/>
                </a:ext>
              </a:extLst>
            </p:cNvPr>
            <p:cNvSpPr/>
            <p:nvPr/>
          </p:nvSpPr>
          <p:spPr>
            <a:xfrm>
              <a:off x="25908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86F0E741-FFCD-44F0-9F67-E08A7DFF183B}"/>
                </a:ext>
              </a:extLst>
            </p:cNvPr>
            <p:cNvSpPr/>
            <p:nvPr/>
          </p:nvSpPr>
          <p:spPr>
            <a:xfrm>
              <a:off x="17907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F14E796D-BFD1-44D8-9477-0A26A572C07A}"/>
                </a:ext>
              </a:extLst>
            </p:cNvPr>
            <p:cNvSpPr/>
            <p:nvPr/>
          </p:nvSpPr>
          <p:spPr>
            <a:xfrm>
              <a:off x="9906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2BCE5AF7-5404-4714-9870-48132D7EADB9}"/>
                </a:ext>
              </a:extLst>
            </p:cNvPr>
            <p:cNvSpPr/>
            <p:nvPr/>
          </p:nvSpPr>
          <p:spPr>
            <a:xfrm>
              <a:off x="190500" y="85248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C640D468-3279-4B7B-ADE2-4CDC92E2C469}"/>
                </a:ext>
              </a:extLst>
            </p:cNvPr>
            <p:cNvSpPr/>
            <p:nvPr/>
          </p:nvSpPr>
          <p:spPr>
            <a:xfrm>
              <a:off x="11391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38465132-8B68-449B-9E33-3254A95818AF}"/>
                </a:ext>
              </a:extLst>
            </p:cNvPr>
            <p:cNvSpPr/>
            <p:nvPr/>
          </p:nvSpPr>
          <p:spPr>
            <a:xfrm>
              <a:off x="10591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588A4083-891F-472A-9BC6-5C19E4D0E229}"/>
                </a:ext>
              </a:extLst>
            </p:cNvPr>
            <p:cNvSpPr/>
            <p:nvPr/>
          </p:nvSpPr>
          <p:spPr>
            <a:xfrm>
              <a:off x="9791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396C4251-26E8-452B-B2F6-53A3F116D857}"/>
                </a:ext>
              </a:extLst>
            </p:cNvPr>
            <p:cNvSpPr/>
            <p:nvPr/>
          </p:nvSpPr>
          <p:spPr>
            <a:xfrm>
              <a:off x="8991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F41BAAA7-E86A-45E7-88DA-06C76E4A14E2}"/>
                </a:ext>
              </a:extLst>
            </p:cNvPr>
            <p:cNvSpPr/>
            <p:nvPr/>
          </p:nvSpPr>
          <p:spPr>
            <a:xfrm>
              <a:off x="8191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19E00C-71AC-4C5F-9C48-D83E283C1AD1}"/>
                </a:ext>
              </a:extLst>
            </p:cNvPr>
            <p:cNvSpPr/>
            <p:nvPr/>
          </p:nvSpPr>
          <p:spPr>
            <a:xfrm>
              <a:off x="73914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CE98266-6DA3-43F3-9A2D-8B4FADBC29F2}"/>
                </a:ext>
              </a:extLst>
            </p:cNvPr>
            <p:cNvSpPr/>
            <p:nvPr/>
          </p:nvSpPr>
          <p:spPr>
            <a:xfrm>
              <a:off x="65913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D2E5EC92-C48C-4824-BD52-32299515D530}"/>
                </a:ext>
              </a:extLst>
            </p:cNvPr>
            <p:cNvSpPr/>
            <p:nvPr/>
          </p:nvSpPr>
          <p:spPr>
            <a:xfrm>
              <a:off x="57912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82BC586-BF48-4730-9C6F-A6882484FA9F}"/>
                </a:ext>
              </a:extLst>
            </p:cNvPr>
            <p:cNvSpPr/>
            <p:nvPr/>
          </p:nvSpPr>
          <p:spPr>
            <a:xfrm>
              <a:off x="49911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35F88D00-8001-46A8-9AB6-4078DFA9C53F}"/>
                </a:ext>
              </a:extLst>
            </p:cNvPr>
            <p:cNvSpPr/>
            <p:nvPr/>
          </p:nvSpPr>
          <p:spPr>
            <a:xfrm>
              <a:off x="41910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4AE34448-B67B-46D6-B05D-5E2E3D0BE1EE}"/>
                </a:ext>
              </a:extLst>
            </p:cNvPr>
            <p:cNvSpPr/>
            <p:nvPr/>
          </p:nvSpPr>
          <p:spPr>
            <a:xfrm>
              <a:off x="33909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C69F8667-3E10-42B3-9A6B-31ED438D2E62}"/>
                </a:ext>
              </a:extLst>
            </p:cNvPr>
            <p:cNvSpPr/>
            <p:nvPr/>
          </p:nvSpPr>
          <p:spPr>
            <a:xfrm>
              <a:off x="25908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9B45BFF-2D6B-4E93-80BF-8F6220A6D746}"/>
                </a:ext>
              </a:extLst>
            </p:cNvPr>
            <p:cNvSpPr/>
            <p:nvPr/>
          </p:nvSpPr>
          <p:spPr>
            <a:xfrm>
              <a:off x="17907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071E423-C8BC-4712-A0EB-2E493B76DC95}"/>
                </a:ext>
              </a:extLst>
            </p:cNvPr>
            <p:cNvSpPr/>
            <p:nvPr/>
          </p:nvSpPr>
          <p:spPr>
            <a:xfrm>
              <a:off x="9906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92E763F-93C2-4811-B421-089F1FEAB197}"/>
                </a:ext>
              </a:extLst>
            </p:cNvPr>
            <p:cNvSpPr/>
            <p:nvPr/>
          </p:nvSpPr>
          <p:spPr>
            <a:xfrm>
              <a:off x="190500" y="1528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B355CA8B-990A-4B64-B97F-693BE52766C4}"/>
                </a:ext>
              </a:extLst>
            </p:cNvPr>
            <p:cNvSpPr/>
            <p:nvPr/>
          </p:nvSpPr>
          <p:spPr>
            <a:xfrm>
              <a:off x="11391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D44077B-4698-4BFE-BBED-B0659B9FC1E2}"/>
                </a:ext>
              </a:extLst>
            </p:cNvPr>
            <p:cNvSpPr/>
            <p:nvPr/>
          </p:nvSpPr>
          <p:spPr>
            <a:xfrm>
              <a:off x="10591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C78B6A8-3CC2-4649-BDD6-78BC81D4EF4A}"/>
                </a:ext>
              </a:extLst>
            </p:cNvPr>
            <p:cNvSpPr/>
            <p:nvPr/>
          </p:nvSpPr>
          <p:spPr>
            <a:xfrm>
              <a:off x="9791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F355CADE-2B25-4889-B6BA-1B46D896BFD3}"/>
                </a:ext>
              </a:extLst>
            </p:cNvPr>
            <p:cNvSpPr/>
            <p:nvPr/>
          </p:nvSpPr>
          <p:spPr>
            <a:xfrm>
              <a:off x="8991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185E9BC-FB7C-4647-B2A2-E3567A95C2C4}"/>
                </a:ext>
              </a:extLst>
            </p:cNvPr>
            <p:cNvSpPr/>
            <p:nvPr/>
          </p:nvSpPr>
          <p:spPr>
            <a:xfrm>
              <a:off x="8191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B3AF7C3-F290-49EE-BD08-4CAA2231D51B}"/>
                </a:ext>
              </a:extLst>
            </p:cNvPr>
            <p:cNvSpPr/>
            <p:nvPr/>
          </p:nvSpPr>
          <p:spPr>
            <a:xfrm>
              <a:off x="73914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BF0212D-973F-4EEF-8B0E-749C9DAC99DE}"/>
                </a:ext>
              </a:extLst>
            </p:cNvPr>
            <p:cNvSpPr/>
            <p:nvPr/>
          </p:nvSpPr>
          <p:spPr>
            <a:xfrm>
              <a:off x="65913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62F72317-7BE3-4FE0-89E1-1B698E727D31}"/>
                </a:ext>
              </a:extLst>
            </p:cNvPr>
            <p:cNvSpPr/>
            <p:nvPr/>
          </p:nvSpPr>
          <p:spPr>
            <a:xfrm>
              <a:off x="57912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CECFB2BF-E581-4AA4-9C8C-1E6B4BBA0A83}"/>
                </a:ext>
              </a:extLst>
            </p:cNvPr>
            <p:cNvSpPr/>
            <p:nvPr/>
          </p:nvSpPr>
          <p:spPr>
            <a:xfrm>
              <a:off x="49911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937E60F-6293-4CE9-ABDF-DAA4DE99217F}"/>
                </a:ext>
              </a:extLst>
            </p:cNvPr>
            <p:cNvSpPr/>
            <p:nvPr/>
          </p:nvSpPr>
          <p:spPr>
            <a:xfrm>
              <a:off x="41910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48718A2A-940C-43FA-B54E-7233202C973B}"/>
                </a:ext>
              </a:extLst>
            </p:cNvPr>
            <p:cNvSpPr/>
            <p:nvPr/>
          </p:nvSpPr>
          <p:spPr>
            <a:xfrm>
              <a:off x="33909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457752B-CB6D-47D2-889C-100FA31019D0}"/>
                </a:ext>
              </a:extLst>
            </p:cNvPr>
            <p:cNvSpPr/>
            <p:nvPr/>
          </p:nvSpPr>
          <p:spPr>
            <a:xfrm>
              <a:off x="25908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FB8A041-8915-4286-B2D4-4DE9EA25FE5D}"/>
                </a:ext>
              </a:extLst>
            </p:cNvPr>
            <p:cNvSpPr/>
            <p:nvPr/>
          </p:nvSpPr>
          <p:spPr>
            <a:xfrm>
              <a:off x="17907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24F36CE-53F0-4E35-BBE0-98644CAE2200}"/>
                </a:ext>
              </a:extLst>
            </p:cNvPr>
            <p:cNvSpPr/>
            <p:nvPr/>
          </p:nvSpPr>
          <p:spPr>
            <a:xfrm>
              <a:off x="9906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FB72E1B2-A717-4B07-A93A-9EA79CD8D10A}"/>
                </a:ext>
              </a:extLst>
            </p:cNvPr>
            <p:cNvSpPr/>
            <p:nvPr/>
          </p:nvSpPr>
          <p:spPr>
            <a:xfrm>
              <a:off x="190500" y="2195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DB38D65-46F4-4C2F-A4F5-C48EBC364351}"/>
                </a:ext>
              </a:extLst>
            </p:cNvPr>
            <p:cNvSpPr/>
            <p:nvPr/>
          </p:nvSpPr>
          <p:spPr>
            <a:xfrm>
              <a:off x="11391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FB8326AB-80C8-4A0F-8A18-2AA4F506E013}"/>
                </a:ext>
              </a:extLst>
            </p:cNvPr>
            <p:cNvSpPr/>
            <p:nvPr/>
          </p:nvSpPr>
          <p:spPr>
            <a:xfrm>
              <a:off x="10591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3EA70B5E-8050-4E3F-8DF8-356E4DD03FD1}"/>
                </a:ext>
              </a:extLst>
            </p:cNvPr>
            <p:cNvSpPr/>
            <p:nvPr/>
          </p:nvSpPr>
          <p:spPr>
            <a:xfrm>
              <a:off x="9791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2E0C851F-D626-4856-A056-FD8152537580}"/>
                </a:ext>
              </a:extLst>
            </p:cNvPr>
            <p:cNvSpPr/>
            <p:nvPr/>
          </p:nvSpPr>
          <p:spPr>
            <a:xfrm>
              <a:off x="8991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1AFE0F97-A16A-4221-B749-D9214639C7CF}"/>
                </a:ext>
              </a:extLst>
            </p:cNvPr>
            <p:cNvSpPr/>
            <p:nvPr/>
          </p:nvSpPr>
          <p:spPr>
            <a:xfrm>
              <a:off x="8191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684F2488-EB50-4FB8-A567-5BB006159475}"/>
                </a:ext>
              </a:extLst>
            </p:cNvPr>
            <p:cNvSpPr/>
            <p:nvPr/>
          </p:nvSpPr>
          <p:spPr>
            <a:xfrm>
              <a:off x="73914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FCCF9E69-5C65-4211-840D-C3F7659BDCE8}"/>
                </a:ext>
              </a:extLst>
            </p:cNvPr>
            <p:cNvSpPr/>
            <p:nvPr/>
          </p:nvSpPr>
          <p:spPr>
            <a:xfrm>
              <a:off x="65913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0EF1FBC-53D2-49F5-8300-BED11A36AF11}"/>
                </a:ext>
              </a:extLst>
            </p:cNvPr>
            <p:cNvSpPr/>
            <p:nvPr/>
          </p:nvSpPr>
          <p:spPr>
            <a:xfrm>
              <a:off x="57912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73AB6E41-806D-4C31-9B1E-F854BCEF871E}"/>
                </a:ext>
              </a:extLst>
            </p:cNvPr>
            <p:cNvSpPr/>
            <p:nvPr/>
          </p:nvSpPr>
          <p:spPr>
            <a:xfrm>
              <a:off x="49911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C8A42D87-3C5E-4E09-A89B-933773B04243}"/>
                </a:ext>
              </a:extLst>
            </p:cNvPr>
            <p:cNvSpPr/>
            <p:nvPr/>
          </p:nvSpPr>
          <p:spPr>
            <a:xfrm>
              <a:off x="41910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5FBF5E84-91C4-4FC5-897C-D0D98D85B107}"/>
                </a:ext>
              </a:extLst>
            </p:cNvPr>
            <p:cNvSpPr/>
            <p:nvPr/>
          </p:nvSpPr>
          <p:spPr>
            <a:xfrm>
              <a:off x="33909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531AFAB1-7213-46BD-9F9F-C5431B43BA54}"/>
                </a:ext>
              </a:extLst>
            </p:cNvPr>
            <p:cNvSpPr/>
            <p:nvPr/>
          </p:nvSpPr>
          <p:spPr>
            <a:xfrm>
              <a:off x="25908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C99F8F2-11CD-4CEC-A7E8-ACA22918A5D4}"/>
                </a:ext>
              </a:extLst>
            </p:cNvPr>
            <p:cNvSpPr/>
            <p:nvPr/>
          </p:nvSpPr>
          <p:spPr>
            <a:xfrm>
              <a:off x="17907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AE25D671-DD80-4D15-81CB-A1420049C1E4}"/>
                </a:ext>
              </a:extLst>
            </p:cNvPr>
            <p:cNvSpPr/>
            <p:nvPr/>
          </p:nvSpPr>
          <p:spPr>
            <a:xfrm>
              <a:off x="9906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79269B67-3A9C-4A2B-9888-E78B6A549865}"/>
                </a:ext>
              </a:extLst>
            </p:cNvPr>
            <p:cNvSpPr/>
            <p:nvPr/>
          </p:nvSpPr>
          <p:spPr>
            <a:xfrm>
              <a:off x="190500" y="2862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195C43A8-613B-4B2E-88C5-04BB4E7653AD}"/>
                </a:ext>
              </a:extLst>
            </p:cNvPr>
            <p:cNvSpPr/>
            <p:nvPr/>
          </p:nvSpPr>
          <p:spPr>
            <a:xfrm>
              <a:off x="11391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F2D9BB70-3353-42DE-9809-E9501C55E58A}"/>
                </a:ext>
              </a:extLst>
            </p:cNvPr>
            <p:cNvSpPr/>
            <p:nvPr/>
          </p:nvSpPr>
          <p:spPr>
            <a:xfrm>
              <a:off x="10591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A5C1453D-1DE3-4394-9700-20A7495FB7FA}"/>
                </a:ext>
              </a:extLst>
            </p:cNvPr>
            <p:cNvSpPr/>
            <p:nvPr/>
          </p:nvSpPr>
          <p:spPr>
            <a:xfrm>
              <a:off x="9791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4E38053F-3EE5-4002-9889-52565B99C8A3}"/>
                </a:ext>
              </a:extLst>
            </p:cNvPr>
            <p:cNvSpPr/>
            <p:nvPr/>
          </p:nvSpPr>
          <p:spPr>
            <a:xfrm>
              <a:off x="8991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2A69BF7A-03E0-4057-949A-1682CCCD02C3}"/>
                </a:ext>
              </a:extLst>
            </p:cNvPr>
            <p:cNvSpPr/>
            <p:nvPr/>
          </p:nvSpPr>
          <p:spPr>
            <a:xfrm>
              <a:off x="8191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680464EB-0430-4FAB-ADF1-8E87933F47B7}"/>
                </a:ext>
              </a:extLst>
            </p:cNvPr>
            <p:cNvSpPr/>
            <p:nvPr/>
          </p:nvSpPr>
          <p:spPr>
            <a:xfrm>
              <a:off x="73914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53E10BC9-C359-4104-8EE7-0DCB01228234}"/>
                </a:ext>
              </a:extLst>
            </p:cNvPr>
            <p:cNvSpPr/>
            <p:nvPr/>
          </p:nvSpPr>
          <p:spPr>
            <a:xfrm>
              <a:off x="65913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E5B1D554-819E-4545-B4A9-9F649C5D3293}"/>
                </a:ext>
              </a:extLst>
            </p:cNvPr>
            <p:cNvSpPr/>
            <p:nvPr/>
          </p:nvSpPr>
          <p:spPr>
            <a:xfrm>
              <a:off x="57912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orma Livre: Forma 103">
              <a:extLst>
                <a:ext uri="{FF2B5EF4-FFF2-40B4-BE49-F238E27FC236}">
                  <a16:creationId xmlns:a16="http://schemas.microsoft.com/office/drawing/2014/main" id="{94C35295-A2BA-4079-8A46-DB9A3344BD14}"/>
                </a:ext>
              </a:extLst>
            </p:cNvPr>
            <p:cNvSpPr/>
            <p:nvPr/>
          </p:nvSpPr>
          <p:spPr>
            <a:xfrm>
              <a:off x="49911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B09AE396-AF2B-4020-BBB0-BFA4E1EEFFC3}"/>
                </a:ext>
              </a:extLst>
            </p:cNvPr>
            <p:cNvSpPr/>
            <p:nvPr/>
          </p:nvSpPr>
          <p:spPr>
            <a:xfrm>
              <a:off x="41910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FD20F402-3F19-42C0-81FF-C8F5E0AE1951}"/>
                </a:ext>
              </a:extLst>
            </p:cNvPr>
            <p:cNvSpPr/>
            <p:nvPr/>
          </p:nvSpPr>
          <p:spPr>
            <a:xfrm>
              <a:off x="33909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FF7C8CB3-7219-441B-BF51-A8B260C53AA3}"/>
                </a:ext>
              </a:extLst>
            </p:cNvPr>
            <p:cNvSpPr/>
            <p:nvPr/>
          </p:nvSpPr>
          <p:spPr>
            <a:xfrm>
              <a:off x="25908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B9E26197-803B-4E3F-A4BC-5A2152098AAB}"/>
                </a:ext>
              </a:extLst>
            </p:cNvPr>
            <p:cNvSpPr/>
            <p:nvPr/>
          </p:nvSpPr>
          <p:spPr>
            <a:xfrm>
              <a:off x="17907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AF5BD646-FA89-49F0-83FD-EAAED2BF1E02}"/>
                </a:ext>
              </a:extLst>
            </p:cNvPr>
            <p:cNvSpPr/>
            <p:nvPr/>
          </p:nvSpPr>
          <p:spPr>
            <a:xfrm>
              <a:off x="9906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A8A1DFC7-EC3A-4459-B7ED-6F16F8DE0D4F}"/>
                </a:ext>
              </a:extLst>
            </p:cNvPr>
            <p:cNvSpPr/>
            <p:nvPr/>
          </p:nvSpPr>
          <p:spPr>
            <a:xfrm>
              <a:off x="190500" y="3529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526A87D7-47B7-4455-84FD-C95456850955}"/>
                </a:ext>
              </a:extLst>
            </p:cNvPr>
            <p:cNvSpPr/>
            <p:nvPr/>
          </p:nvSpPr>
          <p:spPr>
            <a:xfrm>
              <a:off x="11391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4AA0E49E-C8DF-418E-986A-9F283002EA14}"/>
                </a:ext>
              </a:extLst>
            </p:cNvPr>
            <p:cNvSpPr/>
            <p:nvPr/>
          </p:nvSpPr>
          <p:spPr>
            <a:xfrm>
              <a:off x="10591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0FE6E812-1513-4DA7-9BAB-CA276E5D6BF6}"/>
                </a:ext>
              </a:extLst>
            </p:cNvPr>
            <p:cNvSpPr/>
            <p:nvPr/>
          </p:nvSpPr>
          <p:spPr>
            <a:xfrm>
              <a:off x="9791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23CDB7C7-A261-4236-B3A7-C89B878F2279}"/>
                </a:ext>
              </a:extLst>
            </p:cNvPr>
            <p:cNvSpPr/>
            <p:nvPr/>
          </p:nvSpPr>
          <p:spPr>
            <a:xfrm>
              <a:off x="8991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2F5DB4A0-036E-49B9-A9E1-2E52F11109AF}"/>
                </a:ext>
              </a:extLst>
            </p:cNvPr>
            <p:cNvSpPr/>
            <p:nvPr/>
          </p:nvSpPr>
          <p:spPr>
            <a:xfrm>
              <a:off x="8191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2036F56B-C5AB-40F9-B4CA-ECBE5C3388FD}"/>
                </a:ext>
              </a:extLst>
            </p:cNvPr>
            <p:cNvSpPr/>
            <p:nvPr/>
          </p:nvSpPr>
          <p:spPr>
            <a:xfrm>
              <a:off x="73914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orma Livre: Forma 116">
              <a:extLst>
                <a:ext uri="{FF2B5EF4-FFF2-40B4-BE49-F238E27FC236}">
                  <a16:creationId xmlns:a16="http://schemas.microsoft.com/office/drawing/2014/main" id="{A89FAAB4-C1F7-4181-96D1-4CDFB062D3DF}"/>
                </a:ext>
              </a:extLst>
            </p:cNvPr>
            <p:cNvSpPr/>
            <p:nvPr/>
          </p:nvSpPr>
          <p:spPr>
            <a:xfrm>
              <a:off x="65913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03D62110-70EB-4692-A120-942B35E1FF42}"/>
                </a:ext>
              </a:extLst>
            </p:cNvPr>
            <p:cNvSpPr/>
            <p:nvPr/>
          </p:nvSpPr>
          <p:spPr>
            <a:xfrm>
              <a:off x="57912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orma Livre: Forma 118">
              <a:extLst>
                <a:ext uri="{FF2B5EF4-FFF2-40B4-BE49-F238E27FC236}">
                  <a16:creationId xmlns:a16="http://schemas.microsoft.com/office/drawing/2014/main" id="{E507BE3D-3963-4EC5-9257-D0A9EBBCB778}"/>
                </a:ext>
              </a:extLst>
            </p:cNvPr>
            <p:cNvSpPr/>
            <p:nvPr/>
          </p:nvSpPr>
          <p:spPr>
            <a:xfrm>
              <a:off x="49911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DBCF39-393F-40A9-AB45-FF7B41D14E86}"/>
                </a:ext>
              </a:extLst>
            </p:cNvPr>
            <p:cNvSpPr/>
            <p:nvPr/>
          </p:nvSpPr>
          <p:spPr>
            <a:xfrm>
              <a:off x="41910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720E5928-B8EF-45B3-B9D2-2DE80A67D7E2}"/>
                </a:ext>
              </a:extLst>
            </p:cNvPr>
            <p:cNvSpPr/>
            <p:nvPr/>
          </p:nvSpPr>
          <p:spPr>
            <a:xfrm>
              <a:off x="33909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BE80414F-9BCD-4958-BE86-6357A848F71C}"/>
                </a:ext>
              </a:extLst>
            </p:cNvPr>
            <p:cNvSpPr/>
            <p:nvPr/>
          </p:nvSpPr>
          <p:spPr>
            <a:xfrm>
              <a:off x="25908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9E5E9A7-76E0-431C-BB86-F8A1268344F0}"/>
                </a:ext>
              </a:extLst>
            </p:cNvPr>
            <p:cNvSpPr/>
            <p:nvPr/>
          </p:nvSpPr>
          <p:spPr>
            <a:xfrm>
              <a:off x="17907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6AD2604C-14C8-4DDA-B6A4-DFE926222177}"/>
                </a:ext>
              </a:extLst>
            </p:cNvPr>
            <p:cNvSpPr/>
            <p:nvPr/>
          </p:nvSpPr>
          <p:spPr>
            <a:xfrm>
              <a:off x="9906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DC535EF1-C2F7-41D3-BB57-FFF5B15B1486}"/>
                </a:ext>
              </a:extLst>
            </p:cNvPr>
            <p:cNvSpPr/>
            <p:nvPr/>
          </p:nvSpPr>
          <p:spPr>
            <a:xfrm>
              <a:off x="190500" y="41957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17A968BC-E7E6-432E-817E-9E2AA96F6F92}"/>
                </a:ext>
              </a:extLst>
            </p:cNvPr>
            <p:cNvSpPr/>
            <p:nvPr/>
          </p:nvSpPr>
          <p:spPr>
            <a:xfrm>
              <a:off x="11391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2E33422B-F6BE-4FB4-B1F3-EBF3E871D5FD}"/>
                </a:ext>
              </a:extLst>
            </p:cNvPr>
            <p:cNvSpPr/>
            <p:nvPr/>
          </p:nvSpPr>
          <p:spPr>
            <a:xfrm>
              <a:off x="10591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007D96C8-9226-4512-BFC4-758A9698FC86}"/>
                </a:ext>
              </a:extLst>
            </p:cNvPr>
            <p:cNvSpPr/>
            <p:nvPr/>
          </p:nvSpPr>
          <p:spPr>
            <a:xfrm>
              <a:off x="9791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9E5124FC-8015-4096-BFF4-62D8F31B6205}"/>
                </a:ext>
              </a:extLst>
            </p:cNvPr>
            <p:cNvSpPr/>
            <p:nvPr/>
          </p:nvSpPr>
          <p:spPr>
            <a:xfrm>
              <a:off x="8991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4520595-DA2A-4C1A-9CEC-A5AC499AB7EC}"/>
                </a:ext>
              </a:extLst>
            </p:cNvPr>
            <p:cNvSpPr/>
            <p:nvPr/>
          </p:nvSpPr>
          <p:spPr>
            <a:xfrm>
              <a:off x="8191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0B5F434D-C211-4CAB-8CC1-1C6D1AD18A94}"/>
                </a:ext>
              </a:extLst>
            </p:cNvPr>
            <p:cNvSpPr/>
            <p:nvPr/>
          </p:nvSpPr>
          <p:spPr>
            <a:xfrm>
              <a:off x="73914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224CC25D-B5F3-4766-B04C-EDC233CFCE7E}"/>
                </a:ext>
              </a:extLst>
            </p:cNvPr>
            <p:cNvSpPr/>
            <p:nvPr/>
          </p:nvSpPr>
          <p:spPr>
            <a:xfrm>
              <a:off x="65913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orma Livre: Forma 132">
              <a:extLst>
                <a:ext uri="{FF2B5EF4-FFF2-40B4-BE49-F238E27FC236}">
                  <a16:creationId xmlns:a16="http://schemas.microsoft.com/office/drawing/2014/main" id="{B50F737E-48E9-4F99-A041-C011E73A287F}"/>
                </a:ext>
              </a:extLst>
            </p:cNvPr>
            <p:cNvSpPr/>
            <p:nvPr/>
          </p:nvSpPr>
          <p:spPr>
            <a:xfrm>
              <a:off x="57912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D204D338-D8DC-4151-8611-A09394E0B012}"/>
                </a:ext>
              </a:extLst>
            </p:cNvPr>
            <p:cNvSpPr/>
            <p:nvPr/>
          </p:nvSpPr>
          <p:spPr>
            <a:xfrm>
              <a:off x="49911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6A269F97-CC95-48AA-AE48-602372AB0669}"/>
                </a:ext>
              </a:extLst>
            </p:cNvPr>
            <p:cNvSpPr/>
            <p:nvPr/>
          </p:nvSpPr>
          <p:spPr>
            <a:xfrm>
              <a:off x="41910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C78CDDD3-FC04-4872-B6BF-E6BFCCC977B0}"/>
                </a:ext>
              </a:extLst>
            </p:cNvPr>
            <p:cNvSpPr/>
            <p:nvPr/>
          </p:nvSpPr>
          <p:spPr>
            <a:xfrm>
              <a:off x="33909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orma Livre: Forma 136">
              <a:extLst>
                <a:ext uri="{FF2B5EF4-FFF2-40B4-BE49-F238E27FC236}">
                  <a16:creationId xmlns:a16="http://schemas.microsoft.com/office/drawing/2014/main" id="{F9F5AFC0-95AE-48BA-9F00-E47BD9B207FE}"/>
                </a:ext>
              </a:extLst>
            </p:cNvPr>
            <p:cNvSpPr/>
            <p:nvPr/>
          </p:nvSpPr>
          <p:spPr>
            <a:xfrm>
              <a:off x="25908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F5626D51-EF0E-46C7-B634-14B7F3849E91}"/>
                </a:ext>
              </a:extLst>
            </p:cNvPr>
            <p:cNvSpPr/>
            <p:nvPr/>
          </p:nvSpPr>
          <p:spPr>
            <a:xfrm>
              <a:off x="17907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3A63F9D2-F300-4AA7-8B4F-B7923D20161F}"/>
                </a:ext>
              </a:extLst>
            </p:cNvPr>
            <p:cNvSpPr/>
            <p:nvPr/>
          </p:nvSpPr>
          <p:spPr>
            <a:xfrm>
              <a:off x="9906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42D6AE0D-552A-4C74-9C62-A66FAE38292A}"/>
                </a:ext>
              </a:extLst>
            </p:cNvPr>
            <p:cNvSpPr/>
            <p:nvPr/>
          </p:nvSpPr>
          <p:spPr>
            <a:xfrm>
              <a:off x="190500" y="48625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8B8614DE-AE00-4A65-924B-CA364DB08E20}"/>
                </a:ext>
              </a:extLst>
            </p:cNvPr>
            <p:cNvSpPr/>
            <p:nvPr/>
          </p:nvSpPr>
          <p:spPr>
            <a:xfrm>
              <a:off x="11391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A0B45F7D-EE0F-4C8C-B25C-89BB4E19D252}"/>
                </a:ext>
              </a:extLst>
            </p:cNvPr>
            <p:cNvSpPr/>
            <p:nvPr/>
          </p:nvSpPr>
          <p:spPr>
            <a:xfrm>
              <a:off x="10591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72F3EA22-2D83-478D-BA85-2EAD0673F5A2}"/>
                </a:ext>
              </a:extLst>
            </p:cNvPr>
            <p:cNvSpPr/>
            <p:nvPr/>
          </p:nvSpPr>
          <p:spPr>
            <a:xfrm>
              <a:off x="9791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E02A58-8C4E-4EF9-B72D-BB915C7259D3}"/>
                </a:ext>
              </a:extLst>
            </p:cNvPr>
            <p:cNvSpPr/>
            <p:nvPr/>
          </p:nvSpPr>
          <p:spPr>
            <a:xfrm>
              <a:off x="8991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114DE370-8C72-42D7-8EAA-E4B1C3370CC8}"/>
                </a:ext>
              </a:extLst>
            </p:cNvPr>
            <p:cNvSpPr/>
            <p:nvPr/>
          </p:nvSpPr>
          <p:spPr>
            <a:xfrm>
              <a:off x="8191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0B659948-B981-457C-A39B-D5C7CF8243B7}"/>
                </a:ext>
              </a:extLst>
            </p:cNvPr>
            <p:cNvSpPr/>
            <p:nvPr/>
          </p:nvSpPr>
          <p:spPr>
            <a:xfrm>
              <a:off x="73914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D46A2981-DE4B-4366-BD70-067B2A742E33}"/>
                </a:ext>
              </a:extLst>
            </p:cNvPr>
            <p:cNvSpPr/>
            <p:nvPr/>
          </p:nvSpPr>
          <p:spPr>
            <a:xfrm>
              <a:off x="65913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77C9C132-E20A-418E-9CB0-371ED0FB1B10}"/>
                </a:ext>
              </a:extLst>
            </p:cNvPr>
            <p:cNvSpPr/>
            <p:nvPr/>
          </p:nvSpPr>
          <p:spPr>
            <a:xfrm>
              <a:off x="57912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F9DE4A1D-4A2D-433E-9938-725EC58B2E75}"/>
                </a:ext>
              </a:extLst>
            </p:cNvPr>
            <p:cNvSpPr/>
            <p:nvPr/>
          </p:nvSpPr>
          <p:spPr>
            <a:xfrm>
              <a:off x="49911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orma Livre: Forma 149">
              <a:extLst>
                <a:ext uri="{FF2B5EF4-FFF2-40B4-BE49-F238E27FC236}">
                  <a16:creationId xmlns:a16="http://schemas.microsoft.com/office/drawing/2014/main" id="{0578B4D0-CEB0-4E48-B00A-660ED5FC356E}"/>
                </a:ext>
              </a:extLst>
            </p:cNvPr>
            <p:cNvSpPr/>
            <p:nvPr/>
          </p:nvSpPr>
          <p:spPr>
            <a:xfrm>
              <a:off x="41910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E2E014F0-2B15-45B6-99E2-2D9866E39F56}"/>
                </a:ext>
              </a:extLst>
            </p:cNvPr>
            <p:cNvSpPr/>
            <p:nvPr/>
          </p:nvSpPr>
          <p:spPr>
            <a:xfrm>
              <a:off x="33909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52E2B0A0-6194-4600-BFA0-3051035BF2BD}"/>
                </a:ext>
              </a:extLst>
            </p:cNvPr>
            <p:cNvSpPr/>
            <p:nvPr/>
          </p:nvSpPr>
          <p:spPr>
            <a:xfrm>
              <a:off x="25908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36D6E1E-6C2E-4E8C-83A8-276712CB8652}"/>
                </a:ext>
              </a:extLst>
            </p:cNvPr>
            <p:cNvSpPr/>
            <p:nvPr/>
          </p:nvSpPr>
          <p:spPr>
            <a:xfrm>
              <a:off x="17907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D649E473-3F65-4F8B-B2B5-1B4BB7F2E061}"/>
                </a:ext>
              </a:extLst>
            </p:cNvPr>
            <p:cNvSpPr/>
            <p:nvPr/>
          </p:nvSpPr>
          <p:spPr>
            <a:xfrm>
              <a:off x="9906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17244C8A-5EB3-4FD0-A96A-EAA3CF01526A}"/>
                </a:ext>
              </a:extLst>
            </p:cNvPr>
            <p:cNvSpPr/>
            <p:nvPr/>
          </p:nvSpPr>
          <p:spPr>
            <a:xfrm>
              <a:off x="190500" y="552926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3B2FA11E-C538-4C9D-AE36-305AF4339214}"/>
                </a:ext>
              </a:extLst>
            </p:cNvPr>
            <p:cNvSpPr/>
            <p:nvPr/>
          </p:nvSpPr>
          <p:spPr>
            <a:xfrm>
              <a:off x="11391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BDF8F4D2-22D3-4C9C-8B0C-5D4B0A8021AD}"/>
                </a:ext>
              </a:extLst>
            </p:cNvPr>
            <p:cNvSpPr/>
            <p:nvPr/>
          </p:nvSpPr>
          <p:spPr>
            <a:xfrm>
              <a:off x="10591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7A720160-648B-4488-B428-66548A19D08D}"/>
                </a:ext>
              </a:extLst>
            </p:cNvPr>
            <p:cNvSpPr/>
            <p:nvPr/>
          </p:nvSpPr>
          <p:spPr>
            <a:xfrm>
              <a:off x="9791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C82D3361-9449-496A-A2CC-3C4C55552707}"/>
                </a:ext>
              </a:extLst>
            </p:cNvPr>
            <p:cNvSpPr/>
            <p:nvPr/>
          </p:nvSpPr>
          <p:spPr>
            <a:xfrm>
              <a:off x="8991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7B7E40BB-C8CF-412D-8F47-3DB4779152FF}"/>
                </a:ext>
              </a:extLst>
            </p:cNvPr>
            <p:cNvSpPr/>
            <p:nvPr/>
          </p:nvSpPr>
          <p:spPr>
            <a:xfrm>
              <a:off x="8191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A6F2A71D-4B05-4C60-B093-7A0AE9DAA87E}"/>
                </a:ext>
              </a:extLst>
            </p:cNvPr>
            <p:cNvSpPr/>
            <p:nvPr/>
          </p:nvSpPr>
          <p:spPr>
            <a:xfrm>
              <a:off x="73914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55BE5616-3250-4DE5-BEE6-E55D7D59F851}"/>
                </a:ext>
              </a:extLst>
            </p:cNvPr>
            <p:cNvSpPr/>
            <p:nvPr/>
          </p:nvSpPr>
          <p:spPr>
            <a:xfrm>
              <a:off x="65913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6F4FC2CD-22D5-4E0D-9E11-C80B41E7BB36}"/>
                </a:ext>
              </a:extLst>
            </p:cNvPr>
            <p:cNvSpPr/>
            <p:nvPr/>
          </p:nvSpPr>
          <p:spPr>
            <a:xfrm>
              <a:off x="57912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orma Livre: Forma 163">
              <a:extLst>
                <a:ext uri="{FF2B5EF4-FFF2-40B4-BE49-F238E27FC236}">
                  <a16:creationId xmlns:a16="http://schemas.microsoft.com/office/drawing/2014/main" id="{B38D35CC-71F8-4C7E-9E9F-5CF90E58B9E3}"/>
                </a:ext>
              </a:extLst>
            </p:cNvPr>
            <p:cNvSpPr/>
            <p:nvPr/>
          </p:nvSpPr>
          <p:spPr>
            <a:xfrm>
              <a:off x="49911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AF6897E4-254A-452F-9530-334EBDC985A5}"/>
                </a:ext>
              </a:extLst>
            </p:cNvPr>
            <p:cNvSpPr/>
            <p:nvPr/>
          </p:nvSpPr>
          <p:spPr>
            <a:xfrm>
              <a:off x="41910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D33FCF73-1299-48C1-AF1A-8839B59EA6EA}"/>
                </a:ext>
              </a:extLst>
            </p:cNvPr>
            <p:cNvSpPr/>
            <p:nvPr/>
          </p:nvSpPr>
          <p:spPr>
            <a:xfrm>
              <a:off x="33909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9DFC5925-697A-4803-975C-E57421B87048}"/>
                </a:ext>
              </a:extLst>
            </p:cNvPr>
            <p:cNvSpPr/>
            <p:nvPr/>
          </p:nvSpPr>
          <p:spPr>
            <a:xfrm>
              <a:off x="25908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4CCE6F7-C858-4D54-A596-EE9D9FB3242D}"/>
                </a:ext>
              </a:extLst>
            </p:cNvPr>
            <p:cNvSpPr/>
            <p:nvPr/>
          </p:nvSpPr>
          <p:spPr>
            <a:xfrm>
              <a:off x="17907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58F9DE81-6F86-4AB1-A052-47C56CF6143D}"/>
                </a:ext>
              </a:extLst>
            </p:cNvPr>
            <p:cNvSpPr/>
            <p:nvPr/>
          </p:nvSpPr>
          <p:spPr>
            <a:xfrm>
              <a:off x="9906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C960FF87-27AF-4C61-8E3F-97F7AE086747}"/>
                </a:ext>
              </a:extLst>
            </p:cNvPr>
            <p:cNvSpPr/>
            <p:nvPr/>
          </p:nvSpPr>
          <p:spPr>
            <a:xfrm>
              <a:off x="190500" y="6196012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7998624A-BB7F-467F-8FFE-7CBF1B21D893}"/>
                </a:ext>
              </a:extLst>
            </p:cNvPr>
            <p:cNvSpPr/>
            <p:nvPr/>
          </p:nvSpPr>
          <p:spPr>
            <a:xfrm>
              <a:off x="11391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79005FED-005A-4E41-9BD1-EEE4FFAFD869}"/>
                </a:ext>
              </a:extLst>
            </p:cNvPr>
            <p:cNvSpPr/>
            <p:nvPr/>
          </p:nvSpPr>
          <p:spPr>
            <a:xfrm>
              <a:off x="10591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ED1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C108E026-B486-4AB1-9132-C78E72F133E3}"/>
                </a:ext>
              </a:extLst>
            </p:cNvPr>
            <p:cNvSpPr/>
            <p:nvPr/>
          </p:nvSpPr>
          <p:spPr>
            <a:xfrm>
              <a:off x="9791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DB2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07D36285-9EE1-4D10-AC93-DA2E89F1630E}"/>
                </a:ext>
              </a:extLst>
            </p:cNvPr>
            <p:cNvSpPr/>
            <p:nvPr/>
          </p:nvSpPr>
          <p:spPr>
            <a:xfrm>
              <a:off x="8991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C837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1AB6EB40-CCA9-4BFA-8A1C-925D77522AB0}"/>
                </a:ext>
              </a:extLst>
            </p:cNvPr>
            <p:cNvSpPr/>
            <p:nvPr/>
          </p:nvSpPr>
          <p:spPr>
            <a:xfrm>
              <a:off x="8191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B649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3319B804-FB7A-4215-937D-8A25AF528CED}"/>
                </a:ext>
              </a:extLst>
            </p:cNvPr>
            <p:cNvSpPr/>
            <p:nvPr/>
          </p:nvSpPr>
          <p:spPr>
            <a:xfrm>
              <a:off x="73914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A45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8AA5685E-7B00-4144-A914-249D10104065}"/>
                </a:ext>
              </a:extLst>
            </p:cNvPr>
            <p:cNvSpPr/>
            <p:nvPr/>
          </p:nvSpPr>
          <p:spPr>
            <a:xfrm>
              <a:off x="65913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926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3D5DDBE3-E484-4375-9629-E926FD4D505C}"/>
                </a:ext>
              </a:extLst>
            </p:cNvPr>
            <p:cNvSpPr/>
            <p:nvPr/>
          </p:nvSpPr>
          <p:spPr>
            <a:xfrm>
              <a:off x="57912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8080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C748BF19-D571-4576-8945-442D691BA4F6}"/>
                </a:ext>
              </a:extLst>
            </p:cNvPr>
            <p:cNvSpPr/>
            <p:nvPr/>
          </p:nvSpPr>
          <p:spPr>
            <a:xfrm>
              <a:off x="49911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6D92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9B3AC335-59E8-46AF-8F22-7A6B54AFB586}"/>
                </a:ext>
              </a:extLst>
            </p:cNvPr>
            <p:cNvSpPr/>
            <p:nvPr/>
          </p:nvSpPr>
          <p:spPr>
            <a:xfrm>
              <a:off x="41910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5BA4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645E2511-CF24-4678-8521-58057F5B2042}"/>
                </a:ext>
              </a:extLst>
            </p:cNvPr>
            <p:cNvSpPr/>
            <p:nvPr/>
          </p:nvSpPr>
          <p:spPr>
            <a:xfrm>
              <a:off x="33909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49B6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F3BAB165-2DA3-455A-BA46-F84C14DB0E4D}"/>
                </a:ext>
              </a:extLst>
            </p:cNvPr>
            <p:cNvSpPr/>
            <p:nvPr/>
          </p:nvSpPr>
          <p:spPr>
            <a:xfrm>
              <a:off x="25908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7C8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358455D7-FA01-4C7C-85A9-D8C831F1DCF4}"/>
                </a:ext>
              </a:extLst>
            </p:cNvPr>
            <p:cNvSpPr/>
            <p:nvPr/>
          </p:nvSpPr>
          <p:spPr>
            <a:xfrm>
              <a:off x="17907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24DB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A3AEF66D-4446-4615-81F2-315B95CCE804}"/>
                </a:ext>
              </a:extLst>
            </p:cNvPr>
            <p:cNvSpPr/>
            <p:nvPr/>
          </p:nvSpPr>
          <p:spPr>
            <a:xfrm>
              <a:off x="9906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12ED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FC6EDFFE-BD47-4DBE-861F-B86D4745A9AC}"/>
                </a:ext>
              </a:extLst>
            </p:cNvPr>
            <p:cNvSpPr/>
            <p:nvPr/>
          </p:nvSpPr>
          <p:spPr>
            <a:xfrm>
              <a:off x="190500" y="185737"/>
              <a:ext cx="609600" cy="476250"/>
            </a:xfrm>
            <a:custGeom>
              <a:avLst/>
              <a:gdLst>
                <a:gd name="connsiteX0" fmla="*/ 0 w 609600"/>
                <a:gd name="connsiteY0" fmla="*/ 0 h 476250"/>
                <a:gd name="connsiteX1" fmla="*/ 609600 w 609600"/>
                <a:gd name="connsiteY1" fmla="*/ 0 h 476250"/>
                <a:gd name="connsiteX2" fmla="*/ 609600 w 609600"/>
                <a:gd name="connsiteY2" fmla="*/ 476250 h 476250"/>
                <a:gd name="connsiteX3" fmla="*/ 0 w 609600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76250">
                  <a:moveTo>
                    <a:pt x="0" y="0"/>
                  </a:moveTo>
                  <a:lnTo>
                    <a:pt x="609600" y="0"/>
                  </a:lnTo>
                  <a:lnTo>
                    <a:pt x="609600" y="47625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00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DCE4DA4-360A-45F0-A811-0DF484FC189B}"/>
              </a:ext>
            </a:extLst>
          </p:cNvPr>
          <p:cNvSpPr txBox="1"/>
          <p:nvPr/>
        </p:nvSpPr>
        <p:spPr>
          <a:xfrm>
            <a:off x="1224507" y="447223"/>
            <a:ext cx="2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85124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34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Trebuchet MS</vt:lpstr>
      <vt:lpstr>Tema do Office</vt:lpstr>
      <vt:lpstr>8_Tema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Leonardo Karpinski</cp:lastModifiedBy>
  <cp:revision>39</cp:revision>
  <dcterms:created xsi:type="dcterms:W3CDTF">2020-05-27T20:02:15Z</dcterms:created>
  <dcterms:modified xsi:type="dcterms:W3CDTF">2022-03-07T13:36:08Z</dcterms:modified>
</cp:coreProperties>
</file>