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9"/>
  </p:notesMasterIdLst>
  <p:sldIdLst>
    <p:sldId id="373" r:id="rId3"/>
    <p:sldId id="371" r:id="rId4"/>
    <p:sldId id="369" r:id="rId5"/>
    <p:sldId id="368" r:id="rId6"/>
    <p:sldId id="334" r:id="rId7"/>
    <p:sldId id="34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3CEA"/>
    <a:srgbClr val="8B57FF"/>
    <a:srgbClr val="F6F6F6"/>
    <a:srgbClr val="7133FF"/>
    <a:srgbClr val="6825FF"/>
    <a:srgbClr val="0A080D"/>
    <a:srgbClr val="4F7BFF"/>
    <a:srgbClr val="9AA3E2"/>
    <a:srgbClr val="FF7584"/>
    <a:srgbClr val="2D3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22756-EFC7-4145-8FE6-F550B5657C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31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4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2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0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00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2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0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4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CD8-F276-491F-85B4-8A2C95DAFE9D}" type="datetimeFigureOut">
              <a:rPr lang="pt-BR" smtClean="0"/>
              <a:t>23/01/2024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D617637-D4DC-02C9-26A4-E63D409138DF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A8AFE6"/>
              </a:gs>
              <a:gs pos="0">
                <a:srgbClr val="9AA3E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CFD9F91-0C24-0B18-5B89-B340EBA9FEA4}"/>
              </a:ext>
            </a:extLst>
          </p:cNvPr>
          <p:cNvSpPr/>
          <p:nvPr/>
        </p:nvSpPr>
        <p:spPr>
          <a:xfrm flipH="1">
            <a:off x="304292" y="278787"/>
            <a:ext cx="11496548" cy="6285186"/>
          </a:xfrm>
          <a:prstGeom prst="roundRect">
            <a:avLst>
              <a:gd name="adj" fmla="val 179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1186998" y="974237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2959641" y="972442"/>
            <a:ext cx="5397433" cy="3104285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304292" y="278787"/>
            <a:ext cx="674281" cy="6285186"/>
          </a:xfrm>
          <a:prstGeom prst="roundRect">
            <a:avLst>
              <a:gd name="adj" fmla="val 16034"/>
            </a:avLst>
          </a:prstGeom>
          <a:solidFill>
            <a:srgbClr val="623C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565500" y="972442"/>
            <a:ext cx="2994160" cy="3104285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7FBDFA1-570A-A80E-11C1-FF43BB80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2" y="2705876"/>
            <a:ext cx="327647" cy="32764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DD2519CB-0EA7-5254-FA38-7B465209B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335" y="3726157"/>
            <a:ext cx="399729" cy="399729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D5012F1A-89DB-AD44-F23F-4DDD46FDE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18" y="3271442"/>
            <a:ext cx="302553" cy="30255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8601E3-91B5-2249-3215-16EC56DC48AE}"/>
              </a:ext>
            </a:extLst>
          </p:cNvPr>
          <p:cNvSpPr txBox="1"/>
          <p:nvPr/>
        </p:nvSpPr>
        <p:spPr>
          <a:xfrm>
            <a:off x="1158419" y="462791"/>
            <a:ext cx="260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 E A L   x   M E T A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D2A78EA0-EF1B-7791-0DA8-4B60EE84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065298" y="553608"/>
            <a:ext cx="494362" cy="278514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5269202-0FC6-2174-C464-3AA5BEBE5A71}"/>
              </a:ext>
            </a:extLst>
          </p:cNvPr>
          <p:cNvSpPr/>
          <p:nvPr/>
        </p:nvSpPr>
        <p:spPr>
          <a:xfrm>
            <a:off x="1186998" y="2084482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7F2C03F-EB0A-CB08-7A14-2348FAA103A3}"/>
              </a:ext>
            </a:extLst>
          </p:cNvPr>
          <p:cNvSpPr/>
          <p:nvPr/>
        </p:nvSpPr>
        <p:spPr>
          <a:xfrm>
            <a:off x="1186998" y="3194727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6FF6052-92A5-00E3-AA56-73E97946DB26}"/>
              </a:ext>
            </a:extLst>
          </p:cNvPr>
          <p:cNvSpPr/>
          <p:nvPr/>
        </p:nvSpPr>
        <p:spPr>
          <a:xfrm>
            <a:off x="1186998" y="4304972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1251C6D-29D8-7B2F-4B4C-1024DF4586C2}"/>
              </a:ext>
            </a:extLst>
          </p:cNvPr>
          <p:cNvSpPr/>
          <p:nvPr/>
        </p:nvSpPr>
        <p:spPr>
          <a:xfrm>
            <a:off x="1186998" y="5415217"/>
            <a:ext cx="1564218" cy="88200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79FB36-834D-7269-731A-8A8925639F41}"/>
              </a:ext>
            </a:extLst>
          </p:cNvPr>
          <p:cNvSpPr/>
          <p:nvPr/>
        </p:nvSpPr>
        <p:spPr>
          <a:xfrm>
            <a:off x="2959641" y="4307412"/>
            <a:ext cx="8600019" cy="1989805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0753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D617637-D4DC-02C9-26A4-E63D409138DF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A8AFE6"/>
              </a:gs>
              <a:gs pos="0">
                <a:srgbClr val="9AA3E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CFD9F91-0C24-0B18-5B89-B340EBA9FEA4}"/>
              </a:ext>
            </a:extLst>
          </p:cNvPr>
          <p:cNvSpPr/>
          <p:nvPr/>
        </p:nvSpPr>
        <p:spPr>
          <a:xfrm flipH="1">
            <a:off x="304292" y="278787"/>
            <a:ext cx="11496548" cy="6285186"/>
          </a:xfrm>
          <a:prstGeom prst="roundRect">
            <a:avLst>
              <a:gd name="adj" fmla="val 179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1204861" y="974237"/>
            <a:ext cx="2435806" cy="879560"/>
          </a:xfrm>
          <a:prstGeom prst="roundRect">
            <a:avLst>
              <a:gd name="adj" fmla="val 8333"/>
            </a:avLst>
          </a:prstGeom>
          <a:solidFill>
            <a:srgbClr val="4F7B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3883542" y="974237"/>
            <a:ext cx="2360625" cy="879560"/>
          </a:xfrm>
          <a:prstGeom prst="roundRect">
            <a:avLst>
              <a:gd name="adj" fmla="val 8333"/>
            </a:avLst>
          </a:prstGeom>
          <a:solidFill>
            <a:srgbClr val="7133F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6516544" y="976020"/>
            <a:ext cx="2360625" cy="877777"/>
          </a:xfrm>
          <a:prstGeom prst="roundRect">
            <a:avLst>
              <a:gd name="adj" fmla="val 8333"/>
            </a:avLst>
          </a:prstGeom>
          <a:solidFill>
            <a:srgbClr val="FF7584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9162247" y="976021"/>
            <a:ext cx="2360626" cy="877776"/>
          </a:xfrm>
          <a:prstGeom prst="roundRect">
            <a:avLst>
              <a:gd name="adj" fmla="val 8333"/>
            </a:avLst>
          </a:prstGeom>
          <a:solidFill>
            <a:schemeClr val="accent4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419100" dist="50800" dir="5400000" sx="80000" sy="8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1204384" y="2076053"/>
            <a:ext cx="6435493" cy="2007704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304292" y="278787"/>
            <a:ext cx="674281" cy="6285186"/>
          </a:xfrm>
          <a:prstGeom prst="roundRect">
            <a:avLst>
              <a:gd name="adj" fmla="val 16034"/>
            </a:avLst>
          </a:prstGeom>
          <a:solidFill>
            <a:srgbClr val="623C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7889875" y="2077049"/>
            <a:ext cx="3632998" cy="200670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1204384" y="4287073"/>
            <a:ext cx="4013872" cy="2007704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5459895" y="4287073"/>
            <a:ext cx="6062977" cy="2007704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  <a:outerShdw blurRad="177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7FBDFA1-570A-A80E-11C1-FF43BB80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2" y="2705876"/>
            <a:ext cx="327647" cy="32764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DD2519CB-0EA7-5254-FA38-7B465209B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335" y="3726157"/>
            <a:ext cx="399729" cy="399729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D5012F1A-89DB-AD44-F23F-4DDD46FDE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18" y="3271442"/>
            <a:ext cx="302553" cy="30255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8601E3-91B5-2249-3215-16EC56DC48AE}"/>
              </a:ext>
            </a:extLst>
          </p:cNvPr>
          <p:cNvSpPr txBox="1"/>
          <p:nvPr/>
        </p:nvSpPr>
        <p:spPr>
          <a:xfrm>
            <a:off x="1158419" y="462791"/>
            <a:ext cx="260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REALIZADO VS. META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D2A78EA0-EF1B-7791-0DA8-4B60EE849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065298" y="553608"/>
            <a:ext cx="494362" cy="278514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9AE7F2F3-1E1D-FDAF-DAD2-E232BB266068}"/>
              </a:ext>
            </a:extLst>
          </p:cNvPr>
          <p:cNvSpPr txBox="1"/>
          <p:nvPr/>
        </p:nvSpPr>
        <p:spPr>
          <a:xfrm>
            <a:off x="1251444" y="1046117"/>
            <a:ext cx="2354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Faturamento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5434133-7935-ABF7-37A7-8286D13A4A7B}"/>
              </a:ext>
            </a:extLst>
          </p:cNvPr>
          <p:cNvSpPr txBox="1"/>
          <p:nvPr/>
        </p:nvSpPr>
        <p:spPr>
          <a:xfrm>
            <a:off x="3948284" y="1046117"/>
            <a:ext cx="2290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Faturamento </a:t>
            </a:r>
            <a:r>
              <a:rPr lang="pt-BR" sz="11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vs</a:t>
            </a:r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Meta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6105D62-BA2F-CF86-4FE0-217075EB59F6}"/>
              </a:ext>
            </a:extLst>
          </p:cNvPr>
          <p:cNvSpPr txBox="1"/>
          <p:nvPr/>
        </p:nvSpPr>
        <p:spPr>
          <a:xfrm>
            <a:off x="6570113" y="1046117"/>
            <a:ext cx="2314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NFs</a:t>
            </a:r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Emitidas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7972153-ED77-AEB6-5AC8-D3A69507B70E}"/>
              </a:ext>
            </a:extLst>
          </p:cNvPr>
          <p:cNvSpPr txBox="1"/>
          <p:nvPr/>
        </p:nvSpPr>
        <p:spPr>
          <a:xfrm>
            <a:off x="9239675" y="1046116"/>
            <a:ext cx="2283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Ticket Médio</a:t>
            </a:r>
          </a:p>
        </p:txBody>
      </p:sp>
    </p:spTree>
    <p:extLst>
      <p:ext uri="{BB962C8B-B14F-4D97-AF65-F5344CB8AC3E}">
        <p14:creationId xmlns:p14="http://schemas.microsoft.com/office/powerpoint/2010/main" val="11777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077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38212" y="190500"/>
            <a:ext cx="202882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3162296" y="199159"/>
            <a:ext cx="2062163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5419724" y="190500"/>
            <a:ext cx="2095500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7710487" y="190500"/>
            <a:ext cx="202406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9929812" y="190500"/>
            <a:ext cx="2066924" cy="1151659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38213" y="1541318"/>
            <a:ext cx="3533776" cy="2441864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4657728" y="1541319"/>
            <a:ext cx="3602600" cy="2441864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448675" y="1541319"/>
            <a:ext cx="3548062" cy="5126181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923927" y="4182341"/>
            <a:ext cx="3548062" cy="2476500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4672014" y="4199660"/>
            <a:ext cx="3602600" cy="2459182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1" name="Retângulo: Cantos Arredondados 350">
            <a:extLst>
              <a:ext uri="{FF2B5EF4-FFF2-40B4-BE49-F238E27FC236}">
                <a16:creationId xmlns:a16="http://schemas.microsoft.com/office/drawing/2014/main" id="{75900B9C-0F8F-44A0-BB19-19E672AC24FD}"/>
              </a:ext>
            </a:extLst>
          </p:cNvPr>
          <p:cNvSpPr/>
          <p:nvPr/>
        </p:nvSpPr>
        <p:spPr>
          <a:xfrm>
            <a:off x="1114425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2" name="Retângulo: Cantos Arredondados 351">
            <a:extLst>
              <a:ext uri="{FF2B5EF4-FFF2-40B4-BE49-F238E27FC236}">
                <a16:creationId xmlns:a16="http://schemas.microsoft.com/office/drawing/2014/main" id="{936078B8-7B46-45FA-90E9-2BD9FE2A015D}"/>
              </a:ext>
            </a:extLst>
          </p:cNvPr>
          <p:cNvSpPr/>
          <p:nvPr/>
        </p:nvSpPr>
        <p:spPr>
          <a:xfrm>
            <a:off x="3338513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4A007D25-0939-4D29-960F-3DD91EA83397}"/>
              </a:ext>
            </a:extLst>
          </p:cNvPr>
          <p:cNvSpPr/>
          <p:nvPr/>
        </p:nvSpPr>
        <p:spPr>
          <a:xfrm>
            <a:off x="5586409" y="506182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4" name="Retângulo: Cantos Arredondados 353">
            <a:extLst>
              <a:ext uri="{FF2B5EF4-FFF2-40B4-BE49-F238E27FC236}">
                <a16:creationId xmlns:a16="http://schemas.microsoft.com/office/drawing/2014/main" id="{265C537F-8523-47E7-8909-BACC01E3D58D}"/>
              </a:ext>
            </a:extLst>
          </p:cNvPr>
          <p:cNvSpPr/>
          <p:nvPr/>
        </p:nvSpPr>
        <p:spPr>
          <a:xfrm>
            <a:off x="7881938" y="505269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5" name="Retângulo: Cantos Arredondados 354">
            <a:extLst>
              <a:ext uri="{FF2B5EF4-FFF2-40B4-BE49-F238E27FC236}">
                <a16:creationId xmlns:a16="http://schemas.microsoft.com/office/drawing/2014/main" id="{B5E09D3D-7B8E-43BD-96CA-EE887C58699A}"/>
              </a:ext>
            </a:extLst>
          </p:cNvPr>
          <p:cNvSpPr/>
          <p:nvPr/>
        </p:nvSpPr>
        <p:spPr>
          <a:xfrm>
            <a:off x="10098041" y="51308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6" name="Forma Livre: Forma 375">
            <a:extLst>
              <a:ext uri="{FF2B5EF4-FFF2-40B4-BE49-F238E27FC236}">
                <a16:creationId xmlns:a16="http://schemas.microsoft.com/office/drawing/2014/main" id="{34828E62-4C49-448C-98E3-B2CB09C74DD5}"/>
              </a:ext>
            </a:extLst>
          </p:cNvPr>
          <p:cNvSpPr>
            <a:spLocks noChangeAspect="1"/>
          </p:cNvSpPr>
          <p:nvPr/>
        </p:nvSpPr>
        <p:spPr>
          <a:xfrm>
            <a:off x="1235722" y="648007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7" name="Forma Livre: Forma 376">
            <a:extLst>
              <a:ext uri="{FF2B5EF4-FFF2-40B4-BE49-F238E27FC236}">
                <a16:creationId xmlns:a16="http://schemas.microsoft.com/office/drawing/2014/main" id="{76EAFD84-9DD9-48DA-8271-49884378992F}"/>
              </a:ext>
            </a:extLst>
          </p:cNvPr>
          <p:cNvSpPr>
            <a:spLocks noChangeAspect="1"/>
          </p:cNvSpPr>
          <p:nvPr/>
        </p:nvSpPr>
        <p:spPr>
          <a:xfrm>
            <a:off x="3450431" y="633716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8" name="Forma Livre: Forma 377">
            <a:extLst>
              <a:ext uri="{FF2B5EF4-FFF2-40B4-BE49-F238E27FC236}">
                <a16:creationId xmlns:a16="http://schemas.microsoft.com/office/drawing/2014/main" id="{77BCA2AC-E5D5-469F-8886-9728440CB113}"/>
              </a:ext>
            </a:extLst>
          </p:cNvPr>
          <p:cNvSpPr>
            <a:spLocks noChangeAspect="1"/>
          </p:cNvSpPr>
          <p:nvPr/>
        </p:nvSpPr>
        <p:spPr>
          <a:xfrm>
            <a:off x="5693174" y="633717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79" name="Forma Livre: Forma 378">
            <a:extLst>
              <a:ext uri="{FF2B5EF4-FFF2-40B4-BE49-F238E27FC236}">
                <a16:creationId xmlns:a16="http://schemas.microsoft.com/office/drawing/2014/main" id="{09B43A32-645A-49CB-B11A-0C056784EE4D}"/>
              </a:ext>
            </a:extLst>
          </p:cNvPr>
          <p:cNvSpPr>
            <a:spLocks noChangeAspect="1"/>
          </p:cNvSpPr>
          <p:nvPr/>
        </p:nvSpPr>
        <p:spPr>
          <a:xfrm flipH="1">
            <a:off x="7979798" y="633716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0" name="Forma Livre: Forma 379">
            <a:extLst>
              <a:ext uri="{FF2B5EF4-FFF2-40B4-BE49-F238E27FC236}">
                <a16:creationId xmlns:a16="http://schemas.microsoft.com/office/drawing/2014/main" id="{DF7B68BE-60C5-4DCF-969F-FAAEBB4EA387}"/>
              </a:ext>
            </a:extLst>
          </p:cNvPr>
          <p:cNvSpPr>
            <a:spLocks noChangeAspect="1"/>
          </p:cNvSpPr>
          <p:nvPr/>
        </p:nvSpPr>
        <p:spPr>
          <a:xfrm>
            <a:off x="10159775" y="633716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DDE9010-95B7-460E-AF38-C590708E3AC9}"/>
              </a:ext>
            </a:extLst>
          </p:cNvPr>
          <p:cNvSpPr>
            <a:spLocks noChangeAspect="1"/>
          </p:cNvSpPr>
          <p:nvPr/>
        </p:nvSpPr>
        <p:spPr>
          <a:xfrm>
            <a:off x="241639" y="5628027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5464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015E93-FFDD-458D-8FC2-1407B5A2F3CA}"/>
              </a:ext>
            </a:extLst>
          </p:cNvPr>
          <p:cNvSpPr/>
          <p:nvPr/>
        </p:nvSpPr>
        <p:spPr>
          <a:xfrm>
            <a:off x="178593" y="862693"/>
            <a:ext cx="11813376" cy="1143000"/>
          </a:xfrm>
          <a:prstGeom prst="roundRect">
            <a:avLst>
              <a:gd name="adj" fmla="val 833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190500" y="2194307"/>
            <a:ext cx="7810500" cy="2459182"/>
          </a:xfrm>
          <a:prstGeom prst="roundRect">
            <a:avLst>
              <a:gd name="adj" fmla="val 387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499" y="4842103"/>
            <a:ext cx="7810499" cy="1830161"/>
          </a:xfrm>
          <a:prstGeom prst="roundRect">
            <a:avLst>
              <a:gd name="adj" fmla="val 5204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2185307"/>
            <a:ext cx="3800469" cy="4486956"/>
          </a:xfrm>
          <a:prstGeom prst="roundRect">
            <a:avLst>
              <a:gd name="adj" fmla="val 2500"/>
            </a:avLst>
          </a:prstGeom>
          <a:solidFill>
            <a:srgbClr val="334F63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09" name="Retângulo: Cantos Arredondados 208">
            <a:extLst>
              <a:ext uri="{FF2B5EF4-FFF2-40B4-BE49-F238E27FC236}">
                <a16:creationId xmlns:a16="http://schemas.microsoft.com/office/drawing/2014/main" id="{72D5ADC7-6BED-447C-A796-61BB98379A5D}"/>
              </a:ext>
            </a:extLst>
          </p:cNvPr>
          <p:cNvSpPr/>
          <p:nvPr/>
        </p:nvSpPr>
        <p:spPr>
          <a:xfrm>
            <a:off x="357539" y="1204727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0" name="Forma Livre: Forma 209">
            <a:extLst>
              <a:ext uri="{FF2B5EF4-FFF2-40B4-BE49-F238E27FC236}">
                <a16:creationId xmlns:a16="http://schemas.microsoft.com/office/drawing/2014/main" id="{52E9681C-A35C-4FE1-8053-18FFA98D6E59}"/>
              </a:ext>
            </a:extLst>
          </p:cNvPr>
          <p:cNvSpPr>
            <a:spLocks noChangeAspect="1"/>
          </p:cNvSpPr>
          <p:nvPr/>
        </p:nvSpPr>
        <p:spPr>
          <a:xfrm>
            <a:off x="478836" y="1320200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3" name="Retângulo: Cantos Arredondados 212">
            <a:extLst>
              <a:ext uri="{FF2B5EF4-FFF2-40B4-BE49-F238E27FC236}">
                <a16:creationId xmlns:a16="http://schemas.microsoft.com/office/drawing/2014/main" id="{577028A1-B573-4B8C-B5C1-084B6DD0BE2B}"/>
              </a:ext>
            </a:extLst>
          </p:cNvPr>
          <p:cNvSpPr/>
          <p:nvPr/>
        </p:nvSpPr>
        <p:spPr>
          <a:xfrm>
            <a:off x="2752731" y="119043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4" name="Forma Livre: Forma 213">
            <a:extLst>
              <a:ext uri="{FF2B5EF4-FFF2-40B4-BE49-F238E27FC236}">
                <a16:creationId xmlns:a16="http://schemas.microsoft.com/office/drawing/2014/main" id="{A395EDD2-005B-4CEA-B671-B996F302B580}"/>
              </a:ext>
            </a:extLst>
          </p:cNvPr>
          <p:cNvSpPr>
            <a:spLocks noChangeAspect="1"/>
          </p:cNvSpPr>
          <p:nvPr/>
        </p:nvSpPr>
        <p:spPr>
          <a:xfrm>
            <a:off x="2864650" y="1291618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7" name="Retângulo: Cantos Arredondados 216">
            <a:extLst>
              <a:ext uri="{FF2B5EF4-FFF2-40B4-BE49-F238E27FC236}">
                <a16:creationId xmlns:a16="http://schemas.microsoft.com/office/drawing/2014/main" id="{23CCF158-0AFB-4327-8A26-4685F6B7ECF5}"/>
              </a:ext>
            </a:extLst>
          </p:cNvPr>
          <p:cNvSpPr/>
          <p:nvPr/>
        </p:nvSpPr>
        <p:spPr>
          <a:xfrm>
            <a:off x="5210921" y="117837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18" name="Forma Livre: Forma 217">
            <a:extLst>
              <a:ext uri="{FF2B5EF4-FFF2-40B4-BE49-F238E27FC236}">
                <a16:creationId xmlns:a16="http://schemas.microsoft.com/office/drawing/2014/main" id="{5919D232-1D54-4FAF-A67C-78497BF8E3AF}"/>
              </a:ext>
            </a:extLst>
          </p:cNvPr>
          <p:cNvSpPr>
            <a:spLocks noChangeAspect="1"/>
          </p:cNvSpPr>
          <p:nvPr/>
        </p:nvSpPr>
        <p:spPr>
          <a:xfrm>
            <a:off x="5314448" y="1305910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25D4A9FF-5EFE-4A1D-AD91-F46ACDE2FAAF}"/>
              </a:ext>
            </a:extLst>
          </p:cNvPr>
          <p:cNvSpPr/>
          <p:nvPr/>
        </p:nvSpPr>
        <p:spPr>
          <a:xfrm>
            <a:off x="7568296" y="117204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2" name="Forma Livre: Forma 221">
            <a:extLst>
              <a:ext uri="{FF2B5EF4-FFF2-40B4-BE49-F238E27FC236}">
                <a16:creationId xmlns:a16="http://schemas.microsoft.com/office/drawing/2014/main" id="{6BAB2732-12AC-438F-AC79-2FCE45304802}"/>
              </a:ext>
            </a:extLst>
          </p:cNvPr>
          <p:cNvSpPr>
            <a:spLocks noChangeAspect="1"/>
          </p:cNvSpPr>
          <p:nvPr/>
        </p:nvSpPr>
        <p:spPr>
          <a:xfrm flipH="1">
            <a:off x="7666156" y="1300491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B9C093B8-4EF1-4E2B-933E-11401E89861F}"/>
              </a:ext>
            </a:extLst>
          </p:cNvPr>
          <p:cNvSpPr/>
          <p:nvPr/>
        </p:nvSpPr>
        <p:spPr>
          <a:xfrm>
            <a:off x="9940135" y="1179860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6" name="Forma Livre: Forma 225">
            <a:extLst>
              <a:ext uri="{FF2B5EF4-FFF2-40B4-BE49-F238E27FC236}">
                <a16:creationId xmlns:a16="http://schemas.microsoft.com/office/drawing/2014/main" id="{79FD8F46-BD58-497C-B76D-A43BE0674048}"/>
              </a:ext>
            </a:extLst>
          </p:cNvPr>
          <p:cNvSpPr>
            <a:spLocks noChangeAspect="1"/>
          </p:cNvSpPr>
          <p:nvPr/>
        </p:nvSpPr>
        <p:spPr>
          <a:xfrm>
            <a:off x="10001868" y="1300490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655" name="Retângulo: Cantos Arredondados 654">
            <a:extLst>
              <a:ext uri="{FF2B5EF4-FFF2-40B4-BE49-F238E27FC236}">
                <a16:creationId xmlns:a16="http://schemas.microsoft.com/office/drawing/2014/main" id="{F88DD439-2560-476E-941E-A879B2460D75}"/>
              </a:ext>
            </a:extLst>
          </p:cNvPr>
          <p:cNvSpPr/>
          <p:nvPr/>
        </p:nvSpPr>
        <p:spPr>
          <a:xfrm>
            <a:off x="106584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56" name="Retângulo: Cantos Arredondados 655">
            <a:extLst>
              <a:ext uri="{FF2B5EF4-FFF2-40B4-BE49-F238E27FC236}">
                <a16:creationId xmlns:a16="http://schemas.microsoft.com/office/drawing/2014/main" id="{6689B1C9-8B74-4F57-946B-6BF58AC109FC}"/>
              </a:ext>
            </a:extLst>
          </p:cNvPr>
          <p:cNvSpPr/>
          <p:nvPr/>
        </p:nvSpPr>
        <p:spPr>
          <a:xfrm>
            <a:off x="114585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73913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35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200031" y="1939504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3C6DCB98-DBF9-49CD-B541-6647379912FE}"/>
              </a:ext>
            </a:extLst>
          </p:cNvPr>
          <p:cNvSpPr/>
          <p:nvPr/>
        </p:nvSpPr>
        <p:spPr>
          <a:xfrm>
            <a:off x="4210062" y="1953690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500" y="4581524"/>
            <a:ext cx="3810000" cy="2071383"/>
          </a:xfrm>
          <a:prstGeom prst="roundRect">
            <a:avLst>
              <a:gd name="adj" fmla="val 5204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5" name="Retângulo: Cantos Arredondados 194">
            <a:extLst>
              <a:ext uri="{FF2B5EF4-FFF2-40B4-BE49-F238E27FC236}">
                <a16:creationId xmlns:a16="http://schemas.microsoft.com/office/drawing/2014/main" id="{2B9CF4C9-9F49-43D2-84E3-F88D478A1817}"/>
              </a:ext>
            </a:extLst>
          </p:cNvPr>
          <p:cNvSpPr/>
          <p:nvPr/>
        </p:nvSpPr>
        <p:spPr>
          <a:xfrm>
            <a:off x="4200531" y="4581524"/>
            <a:ext cx="3800469" cy="2082946"/>
          </a:xfrm>
          <a:prstGeom prst="roundRect">
            <a:avLst>
              <a:gd name="adj" fmla="val 5286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1937978"/>
            <a:ext cx="3800469" cy="4734285"/>
          </a:xfrm>
          <a:prstGeom prst="roundRect">
            <a:avLst>
              <a:gd name="adj" fmla="val 2500"/>
            </a:avLst>
          </a:prstGeom>
          <a:solidFill>
            <a:srgbClr val="D7AC7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DE68BA5-F109-4C95-8DFB-DBA95AF5C1A0}"/>
              </a:ext>
            </a:extLst>
          </p:cNvPr>
          <p:cNvSpPr/>
          <p:nvPr/>
        </p:nvSpPr>
        <p:spPr>
          <a:xfrm>
            <a:off x="181311" y="835301"/>
            <a:ext cx="3792797" cy="921365"/>
          </a:xfrm>
          <a:prstGeom prst="roundRect">
            <a:avLst>
              <a:gd name="adj" fmla="val 7729"/>
            </a:avLst>
          </a:prstGeom>
          <a:solidFill>
            <a:srgbClr val="9BC5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5F3BB3E-C0A8-49F0-B067-B2F182FE7C5F}"/>
              </a:ext>
            </a:extLst>
          </p:cNvPr>
          <p:cNvSpPr/>
          <p:nvPr/>
        </p:nvSpPr>
        <p:spPr>
          <a:xfrm>
            <a:off x="4191000" y="835301"/>
            <a:ext cx="2448000" cy="921365"/>
          </a:xfrm>
          <a:prstGeom prst="roundRect">
            <a:avLst>
              <a:gd name="adj" fmla="val 7729"/>
            </a:avLst>
          </a:prstGeom>
          <a:solidFill>
            <a:srgbClr val="B79D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64A1AFF4-B3D4-477F-8D2A-55586E556360}"/>
              </a:ext>
            </a:extLst>
          </p:cNvPr>
          <p:cNvSpPr/>
          <p:nvPr/>
        </p:nvSpPr>
        <p:spPr>
          <a:xfrm>
            <a:off x="685589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EEAB9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E7C4DA8E-5A88-4641-8EAF-4E7916C22261}"/>
              </a:ext>
            </a:extLst>
          </p:cNvPr>
          <p:cNvSpPr/>
          <p:nvPr/>
        </p:nvSpPr>
        <p:spPr>
          <a:xfrm>
            <a:off x="953800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D7AC7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AF9B84C-A825-4794-99D5-1D877AE1407C}"/>
              </a:ext>
            </a:extLst>
          </p:cNvPr>
          <p:cNvSpPr/>
          <p:nvPr/>
        </p:nvSpPr>
        <p:spPr>
          <a:xfrm>
            <a:off x="3334980" y="1051355"/>
            <a:ext cx="513677" cy="513677"/>
          </a:xfrm>
          <a:prstGeom prst="ellipse">
            <a:avLst/>
          </a:prstGeom>
          <a:solidFill>
            <a:srgbClr val="9AC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EA5048B-FD77-48F6-A9F1-94C52967AE3E}"/>
              </a:ext>
            </a:extLst>
          </p:cNvPr>
          <p:cNvSpPr/>
          <p:nvPr/>
        </p:nvSpPr>
        <p:spPr>
          <a:xfrm>
            <a:off x="6031919" y="1051355"/>
            <a:ext cx="513677" cy="513677"/>
          </a:xfrm>
          <a:prstGeom prst="ellipse">
            <a:avLst/>
          </a:prstGeom>
          <a:solidFill>
            <a:srgbClr val="B79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C6905D6-A28E-4D95-BF38-7C668E14B8F9}"/>
              </a:ext>
            </a:extLst>
          </p:cNvPr>
          <p:cNvSpPr/>
          <p:nvPr/>
        </p:nvSpPr>
        <p:spPr>
          <a:xfrm>
            <a:off x="8644984" y="1061678"/>
            <a:ext cx="513677" cy="513677"/>
          </a:xfrm>
          <a:prstGeom prst="ellipse">
            <a:avLst/>
          </a:prstGeom>
          <a:solidFill>
            <a:srgbClr val="EEA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E6E0986-1FED-4AF4-9AA0-D898513D516A}"/>
              </a:ext>
            </a:extLst>
          </p:cNvPr>
          <p:cNvSpPr/>
          <p:nvPr/>
        </p:nvSpPr>
        <p:spPr>
          <a:xfrm>
            <a:off x="11380867" y="1061678"/>
            <a:ext cx="513677" cy="513677"/>
          </a:xfrm>
          <a:prstGeom prst="ellipse">
            <a:avLst/>
          </a:prstGeom>
          <a:solidFill>
            <a:srgbClr val="D7AC7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778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B48F9059-1758-4B7F-9DDB-7740C3F5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06" y="6998677"/>
            <a:ext cx="8877300" cy="600075"/>
          </a:xfrm>
          <a:prstGeom prst="rect">
            <a:avLst/>
          </a:prstGeom>
        </p:spPr>
      </p:pic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9340DC15-6941-444E-8D8F-8FD6FB3B4A6F}"/>
              </a:ext>
            </a:extLst>
          </p:cNvPr>
          <p:cNvSpPr>
            <a:spLocks noChangeAspect="1"/>
          </p:cNvSpPr>
          <p:nvPr/>
        </p:nvSpPr>
        <p:spPr>
          <a:xfrm>
            <a:off x="5866173" y="1030424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C61EAD-80F0-4625-807A-255AC9F1C8E5}"/>
              </a:ext>
            </a:extLst>
          </p:cNvPr>
          <p:cNvSpPr/>
          <p:nvPr/>
        </p:nvSpPr>
        <p:spPr>
          <a:xfrm>
            <a:off x="76959" y="96613"/>
            <a:ext cx="11906230" cy="6664774"/>
          </a:xfrm>
          <a:prstGeom prst="roundRect">
            <a:avLst>
              <a:gd name="adj" fmla="val 5783"/>
            </a:avLst>
          </a:prstGeom>
          <a:solidFill>
            <a:srgbClr val="FC8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67F480-D30C-45B2-8B7C-BDEE392EB870}"/>
              </a:ext>
            </a:extLst>
          </p:cNvPr>
          <p:cNvSpPr/>
          <p:nvPr/>
        </p:nvSpPr>
        <p:spPr>
          <a:xfrm rot="16200000">
            <a:off x="3097398" y="-2174579"/>
            <a:ext cx="6664775" cy="11207158"/>
          </a:xfrm>
          <a:prstGeom prst="roundRect">
            <a:avLst>
              <a:gd name="adj" fmla="val 6858"/>
            </a:avLst>
          </a:prstGeom>
          <a:solidFill>
            <a:srgbClr val="FB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DC9ED77-B19E-415D-B756-0E16FE504C33}"/>
              </a:ext>
            </a:extLst>
          </p:cNvPr>
          <p:cNvSpPr txBox="1"/>
          <p:nvPr/>
        </p:nvSpPr>
        <p:spPr>
          <a:xfrm>
            <a:off x="2241617" y="7146287"/>
            <a:ext cx="893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#700000		#5C0000		#DB0000		#E80000		#C20000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C97C877A-CEA3-4802-BC20-651A4698094D}"/>
              </a:ext>
            </a:extLst>
          </p:cNvPr>
          <p:cNvSpPr>
            <a:spLocks noChangeAspect="1"/>
          </p:cNvSpPr>
          <p:nvPr/>
        </p:nvSpPr>
        <p:spPr>
          <a:xfrm>
            <a:off x="328648" y="3986532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E2851807-5558-4D53-BE11-D43ABC397080}"/>
              </a:ext>
            </a:extLst>
          </p:cNvPr>
          <p:cNvSpPr>
            <a:spLocks noChangeAspect="1"/>
          </p:cNvSpPr>
          <p:nvPr/>
        </p:nvSpPr>
        <p:spPr>
          <a:xfrm>
            <a:off x="328648" y="3366907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chemeClr val="bg1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40D74330-F6F3-499A-85E4-6AF5FC62DB13}"/>
              </a:ext>
            </a:extLst>
          </p:cNvPr>
          <p:cNvSpPr/>
          <p:nvPr/>
        </p:nvSpPr>
        <p:spPr>
          <a:xfrm>
            <a:off x="327609" y="2028639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42D2559-573D-43E3-8960-D0A9C9E3D06A}"/>
              </a:ext>
            </a:extLst>
          </p:cNvPr>
          <p:cNvSpPr/>
          <p:nvPr/>
        </p:nvSpPr>
        <p:spPr>
          <a:xfrm rot="16200000">
            <a:off x="533019" y="2627847"/>
            <a:ext cx="415456" cy="442755"/>
          </a:xfrm>
          <a:prstGeom prst="roundRect">
            <a:avLst>
              <a:gd name="adj" fmla="val 26312"/>
            </a:avLst>
          </a:prstGeom>
          <a:solidFill>
            <a:srgbClr val="FFFEF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474DC1B7-7065-4D67-9A09-D36DCCFD17CC}"/>
              </a:ext>
            </a:extLst>
          </p:cNvPr>
          <p:cNvSpPr>
            <a:spLocks noChangeAspect="1"/>
          </p:cNvSpPr>
          <p:nvPr/>
        </p:nvSpPr>
        <p:spPr>
          <a:xfrm>
            <a:off x="618408" y="2717631"/>
            <a:ext cx="236374" cy="227440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FE7D44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B70E74AB-AA13-4B13-BC6B-E2ABC0B0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5757" y="979350"/>
            <a:ext cx="288000" cy="28800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A8C79F2-4292-4E9C-9C33-D8E7989365B3}"/>
              </a:ext>
            </a:extLst>
          </p:cNvPr>
          <p:cNvSpPr/>
          <p:nvPr/>
        </p:nvSpPr>
        <p:spPr>
          <a:xfrm>
            <a:off x="1297537" y="895160"/>
            <a:ext cx="2544251" cy="2486025"/>
          </a:xfrm>
          <a:prstGeom prst="roundRect">
            <a:avLst>
              <a:gd name="adj" fmla="val 6992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7405400-E04A-4EF6-BC34-4EB543FF621E}"/>
              </a:ext>
            </a:extLst>
          </p:cNvPr>
          <p:cNvSpPr/>
          <p:nvPr/>
        </p:nvSpPr>
        <p:spPr>
          <a:xfrm>
            <a:off x="1297537" y="3553006"/>
            <a:ext cx="2560093" cy="2857771"/>
          </a:xfrm>
          <a:prstGeom prst="roundRect">
            <a:avLst>
              <a:gd name="adj" fmla="val 6789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A0579C8-B332-4B98-86AC-2435F061508B}"/>
              </a:ext>
            </a:extLst>
          </p:cNvPr>
          <p:cNvSpPr/>
          <p:nvPr/>
        </p:nvSpPr>
        <p:spPr>
          <a:xfrm>
            <a:off x="4041779" y="895160"/>
            <a:ext cx="2214212" cy="2486025"/>
          </a:xfrm>
          <a:prstGeom prst="roundRect">
            <a:avLst>
              <a:gd name="adj" fmla="val 785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C9D2C2B-3FFA-411F-B767-D50D5C7F6567}"/>
              </a:ext>
            </a:extLst>
          </p:cNvPr>
          <p:cNvSpPr/>
          <p:nvPr/>
        </p:nvSpPr>
        <p:spPr>
          <a:xfrm>
            <a:off x="9655881" y="895160"/>
            <a:ext cx="2218010" cy="5515617"/>
          </a:xfrm>
          <a:prstGeom prst="roundRect">
            <a:avLst>
              <a:gd name="adj" fmla="val 7837"/>
            </a:avLst>
          </a:prstGeom>
          <a:solidFill>
            <a:srgbClr val="FC81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FBAB9433-D216-4A7A-9FF8-18398875E46A}"/>
              </a:ext>
            </a:extLst>
          </p:cNvPr>
          <p:cNvSpPr/>
          <p:nvPr/>
        </p:nvSpPr>
        <p:spPr>
          <a:xfrm>
            <a:off x="4048129" y="3561547"/>
            <a:ext cx="5417251" cy="2849230"/>
          </a:xfrm>
          <a:prstGeom prst="roundRect">
            <a:avLst>
              <a:gd name="adj" fmla="val 610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BDFD45-AC2B-4B31-8F13-DCCD9988856C}"/>
              </a:ext>
            </a:extLst>
          </p:cNvPr>
          <p:cNvSpPr/>
          <p:nvPr/>
        </p:nvSpPr>
        <p:spPr>
          <a:xfrm>
            <a:off x="6436230" y="888684"/>
            <a:ext cx="3006759" cy="2492501"/>
          </a:xfrm>
          <a:prstGeom prst="roundRect">
            <a:avLst>
              <a:gd name="adj" fmla="val 785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Agrupar 19" hidden="1">
            <a:extLst>
              <a:ext uri="{FF2B5EF4-FFF2-40B4-BE49-F238E27FC236}">
                <a16:creationId xmlns:a16="http://schemas.microsoft.com/office/drawing/2014/main" id="{CDB20570-C996-4195-9195-54C2B345752F}"/>
              </a:ext>
            </a:extLst>
          </p:cNvPr>
          <p:cNvGrpSpPr/>
          <p:nvPr/>
        </p:nvGrpSpPr>
        <p:grpSpPr>
          <a:xfrm>
            <a:off x="47630" y="228411"/>
            <a:ext cx="11811000" cy="6486525"/>
            <a:chOff x="190500" y="185737"/>
            <a:chExt cx="11811000" cy="6486525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6E5F3BE9-B23C-4BC6-B028-0E5845D36367}"/>
                </a:ext>
              </a:extLst>
            </p:cNvPr>
            <p:cNvSpPr/>
            <p:nvPr/>
          </p:nvSpPr>
          <p:spPr>
            <a:xfrm>
              <a:off x="11391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A60FD40A-58E9-4E39-9214-D1ECAD766637}"/>
                </a:ext>
              </a:extLst>
            </p:cNvPr>
            <p:cNvSpPr/>
            <p:nvPr/>
          </p:nvSpPr>
          <p:spPr>
            <a:xfrm>
              <a:off x="10591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E20343-2873-4E58-8288-1DC181F02FFD}"/>
                </a:ext>
              </a:extLst>
            </p:cNvPr>
            <p:cNvSpPr/>
            <p:nvPr/>
          </p:nvSpPr>
          <p:spPr>
            <a:xfrm>
              <a:off x="9791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A74DB95C-CFA7-470A-B34D-6023EB55A5EB}"/>
                </a:ext>
              </a:extLst>
            </p:cNvPr>
            <p:cNvSpPr/>
            <p:nvPr/>
          </p:nvSpPr>
          <p:spPr>
            <a:xfrm>
              <a:off x="8991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B47D4CF-C135-4590-9B65-A264F4BAA782}"/>
                </a:ext>
              </a:extLst>
            </p:cNvPr>
            <p:cNvSpPr/>
            <p:nvPr/>
          </p:nvSpPr>
          <p:spPr>
            <a:xfrm>
              <a:off x="8191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0664D77-92D8-4375-B75F-05269A87DBC6}"/>
                </a:ext>
              </a:extLst>
            </p:cNvPr>
            <p:cNvSpPr/>
            <p:nvPr/>
          </p:nvSpPr>
          <p:spPr>
            <a:xfrm>
              <a:off x="73914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8E7B8C2-5FDA-4733-A12B-F3763BE8819B}"/>
                </a:ext>
              </a:extLst>
            </p:cNvPr>
            <p:cNvSpPr/>
            <p:nvPr/>
          </p:nvSpPr>
          <p:spPr>
            <a:xfrm>
              <a:off x="65913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13103390-3317-42E4-B324-6D2C974AC46C}"/>
                </a:ext>
              </a:extLst>
            </p:cNvPr>
            <p:cNvSpPr/>
            <p:nvPr/>
          </p:nvSpPr>
          <p:spPr>
            <a:xfrm>
              <a:off x="57912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730D1FC-87F3-4E39-9BB4-3A3D5F874A73}"/>
                </a:ext>
              </a:extLst>
            </p:cNvPr>
            <p:cNvSpPr/>
            <p:nvPr/>
          </p:nvSpPr>
          <p:spPr>
            <a:xfrm>
              <a:off x="49911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1ACDAB1B-3242-4B42-A37B-9E8756CCEC26}"/>
                </a:ext>
              </a:extLst>
            </p:cNvPr>
            <p:cNvSpPr/>
            <p:nvPr/>
          </p:nvSpPr>
          <p:spPr>
            <a:xfrm>
              <a:off x="41910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0944ACA-5736-4FBE-AB6A-75EB11C5DE12}"/>
                </a:ext>
              </a:extLst>
            </p:cNvPr>
            <p:cNvSpPr/>
            <p:nvPr/>
          </p:nvSpPr>
          <p:spPr>
            <a:xfrm>
              <a:off x="3390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4409276D-CCF6-4BE4-AFDA-7E0A026194A9}"/>
                </a:ext>
              </a:extLst>
            </p:cNvPr>
            <p:cNvSpPr/>
            <p:nvPr/>
          </p:nvSpPr>
          <p:spPr>
            <a:xfrm>
              <a:off x="2590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86F0E741-FFCD-44F0-9F67-E08A7DFF183B}"/>
                </a:ext>
              </a:extLst>
            </p:cNvPr>
            <p:cNvSpPr/>
            <p:nvPr/>
          </p:nvSpPr>
          <p:spPr>
            <a:xfrm>
              <a:off x="1790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F14E796D-BFD1-44D8-9477-0A26A572C07A}"/>
                </a:ext>
              </a:extLst>
            </p:cNvPr>
            <p:cNvSpPr/>
            <p:nvPr/>
          </p:nvSpPr>
          <p:spPr>
            <a:xfrm>
              <a:off x="990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2BCE5AF7-5404-4714-9870-48132D7EADB9}"/>
                </a:ext>
              </a:extLst>
            </p:cNvPr>
            <p:cNvSpPr/>
            <p:nvPr/>
          </p:nvSpPr>
          <p:spPr>
            <a:xfrm>
              <a:off x="190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C640D468-3279-4B7B-ADE2-4CDC92E2C469}"/>
                </a:ext>
              </a:extLst>
            </p:cNvPr>
            <p:cNvSpPr/>
            <p:nvPr/>
          </p:nvSpPr>
          <p:spPr>
            <a:xfrm>
              <a:off x="11391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38465132-8B68-449B-9E33-3254A95818AF}"/>
                </a:ext>
              </a:extLst>
            </p:cNvPr>
            <p:cNvSpPr/>
            <p:nvPr/>
          </p:nvSpPr>
          <p:spPr>
            <a:xfrm>
              <a:off x="10591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588A4083-891F-472A-9BC6-5C19E4D0E229}"/>
                </a:ext>
              </a:extLst>
            </p:cNvPr>
            <p:cNvSpPr/>
            <p:nvPr/>
          </p:nvSpPr>
          <p:spPr>
            <a:xfrm>
              <a:off x="9791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396C4251-26E8-452B-B2F6-53A3F116D857}"/>
                </a:ext>
              </a:extLst>
            </p:cNvPr>
            <p:cNvSpPr/>
            <p:nvPr/>
          </p:nvSpPr>
          <p:spPr>
            <a:xfrm>
              <a:off x="8991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F41BAAA7-E86A-45E7-88DA-06C76E4A14E2}"/>
                </a:ext>
              </a:extLst>
            </p:cNvPr>
            <p:cNvSpPr/>
            <p:nvPr/>
          </p:nvSpPr>
          <p:spPr>
            <a:xfrm>
              <a:off x="8191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19E00C-71AC-4C5F-9C48-D83E283C1AD1}"/>
                </a:ext>
              </a:extLst>
            </p:cNvPr>
            <p:cNvSpPr/>
            <p:nvPr/>
          </p:nvSpPr>
          <p:spPr>
            <a:xfrm>
              <a:off x="73914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ECE98266-6DA3-43F3-9A2D-8B4FADBC29F2}"/>
                </a:ext>
              </a:extLst>
            </p:cNvPr>
            <p:cNvSpPr/>
            <p:nvPr/>
          </p:nvSpPr>
          <p:spPr>
            <a:xfrm>
              <a:off x="65913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D2E5EC92-C48C-4824-BD52-32299515D530}"/>
                </a:ext>
              </a:extLst>
            </p:cNvPr>
            <p:cNvSpPr/>
            <p:nvPr/>
          </p:nvSpPr>
          <p:spPr>
            <a:xfrm>
              <a:off x="57912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782BC586-BF48-4730-9C6F-A6882484FA9F}"/>
                </a:ext>
              </a:extLst>
            </p:cNvPr>
            <p:cNvSpPr/>
            <p:nvPr/>
          </p:nvSpPr>
          <p:spPr>
            <a:xfrm>
              <a:off x="49911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35F88D00-8001-46A8-9AB6-4078DFA9C53F}"/>
                </a:ext>
              </a:extLst>
            </p:cNvPr>
            <p:cNvSpPr/>
            <p:nvPr/>
          </p:nvSpPr>
          <p:spPr>
            <a:xfrm>
              <a:off x="41910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4AE34448-B67B-46D6-B05D-5E2E3D0BE1EE}"/>
                </a:ext>
              </a:extLst>
            </p:cNvPr>
            <p:cNvSpPr/>
            <p:nvPr/>
          </p:nvSpPr>
          <p:spPr>
            <a:xfrm>
              <a:off x="3390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69F8667-3E10-42B3-9A6B-31ED438D2E62}"/>
                </a:ext>
              </a:extLst>
            </p:cNvPr>
            <p:cNvSpPr/>
            <p:nvPr/>
          </p:nvSpPr>
          <p:spPr>
            <a:xfrm>
              <a:off x="2590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9B45BFF-2D6B-4E93-80BF-8F6220A6D746}"/>
                </a:ext>
              </a:extLst>
            </p:cNvPr>
            <p:cNvSpPr/>
            <p:nvPr/>
          </p:nvSpPr>
          <p:spPr>
            <a:xfrm>
              <a:off x="1790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C071E423-C8BC-4712-A0EB-2E493B76DC95}"/>
                </a:ext>
              </a:extLst>
            </p:cNvPr>
            <p:cNvSpPr/>
            <p:nvPr/>
          </p:nvSpPr>
          <p:spPr>
            <a:xfrm>
              <a:off x="990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D92E763F-93C2-4811-B421-089F1FEAB197}"/>
                </a:ext>
              </a:extLst>
            </p:cNvPr>
            <p:cNvSpPr/>
            <p:nvPr/>
          </p:nvSpPr>
          <p:spPr>
            <a:xfrm>
              <a:off x="190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B355CA8B-990A-4B64-B97F-693BE52766C4}"/>
                </a:ext>
              </a:extLst>
            </p:cNvPr>
            <p:cNvSpPr/>
            <p:nvPr/>
          </p:nvSpPr>
          <p:spPr>
            <a:xfrm>
              <a:off x="11391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CD44077B-4698-4BFE-BBED-B0659B9FC1E2}"/>
                </a:ext>
              </a:extLst>
            </p:cNvPr>
            <p:cNvSpPr/>
            <p:nvPr/>
          </p:nvSpPr>
          <p:spPr>
            <a:xfrm>
              <a:off x="10591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78B6A8-3CC2-4649-BDD6-78BC81D4EF4A}"/>
                </a:ext>
              </a:extLst>
            </p:cNvPr>
            <p:cNvSpPr/>
            <p:nvPr/>
          </p:nvSpPr>
          <p:spPr>
            <a:xfrm>
              <a:off x="9791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355CADE-2B25-4889-B6BA-1B46D896BFD3}"/>
                </a:ext>
              </a:extLst>
            </p:cNvPr>
            <p:cNvSpPr/>
            <p:nvPr/>
          </p:nvSpPr>
          <p:spPr>
            <a:xfrm>
              <a:off x="8991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185E9BC-FB7C-4647-B2A2-E3567A95C2C4}"/>
                </a:ext>
              </a:extLst>
            </p:cNvPr>
            <p:cNvSpPr/>
            <p:nvPr/>
          </p:nvSpPr>
          <p:spPr>
            <a:xfrm>
              <a:off x="8191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B3AF7C3-F290-49EE-BD08-4CAA2231D51B}"/>
                </a:ext>
              </a:extLst>
            </p:cNvPr>
            <p:cNvSpPr/>
            <p:nvPr/>
          </p:nvSpPr>
          <p:spPr>
            <a:xfrm>
              <a:off x="73914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9BF0212D-973F-4EEF-8B0E-749C9DAC99DE}"/>
                </a:ext>
              </a:extLst>
            </p:cNvPr>
            <p:cNvSpPr/>
            <p:nvPr/>
          </p:nvSpPr>
          <p:spPr>
            <a:xfrm>
              <a:off x="65913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62F72317-7BE3-4FE0-89E1-1B698E727D31}"/>
                </a:ext>
              </a:extLst>
            </p:cNvPr>
            <p:cNvSpPr/>
            <p:nvPr/>
          </p:nvSpPr>
          <p:spPr>
            <a:xfrm>
              <a:off x="57912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CECFB2BF-E581-4AA4-9C8C-1E6B4BBA0A83}"/>
                </a:ext>
              </a:extLst>
            </p:cNvPr>
            <p:cNvSpPr/>
            <p:nvPr/>
          </p:nvSpPr>
          <p:spPr>
            <a:xfrm>
              <a:off x="49911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937E60F-6293-4CE9-ABDF-DAA4DE99217F}"/>
                </a:ext>
              </a:extLst>
            </p:cNvPr>
            <p:cNvSpPr/>
            <p:nvPr/>
          </p:nvSpPr>
          <p:spPr>
            <a:xfrm>
              <a:off x="41910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48718A2A-940C-43FA-B54E-7233202C973B}"/>
                </a:ext>
              </a:extLst>
            </p:cNvPr>
            <p:cNvSpPr/>
            <p:nvPr/>
          </p:nvSpPr>
          <p:spPr>
            <a:xfrm>
              <a:off x="3390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E457752B-CB6D-47D2-889C-100FA31019D0}"/>
                </a:ext>
              </a:extLst>
            </p:cNvPr>
            <p:cNvSpPr/>
            <p:nvPr/>
          </p:nvSpPr>
          <p:spPr>
            <a:xfrm>
              <a:off x="2590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FB8A041-8915-4286-B2D4-4DE9EA25FE5D}"/>
                </a:ext>
              </a:extLst>
            </p:cNvPr>
            <p:cNvSpPr/>
            <p:nvPr/>
          </p:nvSpPr>
          <p:spPr>
            <a:xfrm>
              <a:off x="1790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24F36CE-53F0-4E35-BBE0-98644CAE2200}"/>
                </a:ext>
              </a:extLst>
            </p:cNvPr>
            <p:cNvSpPr/>
            <p:nvPr/>
          </p:nvSpPr>
          <p:spPr>
            <a:xfrm>
              <a:off x="990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FB72E1B2-A717-4B07-A93A-9EA79CD8D10A}"/>
                </a:ext>
              </a:extLst>
            </p:cNvPr>
            <p:cNvSpPr/>
            <p:nvPr/>
          </p:nvSpPr>
          <p:spPr>
            <a:xfrm>
              <a:off x="190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DB38D65-46F4-4C2F-A4F5-C48EBC364351}"/>
                </a:ext>
              </a:extLst>
            </p:cNvPr>
            <p:cNvSpPr/>
            <p:nvPr/>
          </p:nvSpPr>
          <p:spPr>
            <a:xfrm>
              <a:off x="11391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FB8326AB-80C8-4A0F-8A18-2AA4F506E013}"/>
                </a:ext>
              </a:extLst>
            </p:cNvPr>
            <p:cNvSpPr/>
            <p:nvPr/>
          </p:nvSpPr>
          <p:spPr>
            <a:xfrm>
              <a:off x="10591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3EA70B5E-8050-4E3F-8DF8-356E4DD03FD1}"/>
                </a:ext>
              </a:extLst>
            </p:cNvPr>
            <p:cNvSpPr/>
            <p:nvPr/>
          </p:nvSpPr>
          <p:spPr>
            <a:xfrm>
              <a:off x="9791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2E0C851F-D626-4856-A056-FD8152537580}"/>
                </a:ext>
              </a:extLst>
            </p:cNvPr>
            <p:cNvSpPr/>
            <p:nvPr/>
          </p:nvSpPr>
          <p:spPr>
            <a:xfrm>
              <a:off x="8991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1AFE0F97-A16A-4221-B749-D9214639C7CF}"/>
                </a:ext>
              </a:extLst>
            </p:cNvPr>
            <p:cNvSpPr/>
            <p:nvPr/>
          </p:nvSpPr>
          <p:spPr>
            <a:xfrm>
              <a:off x="8191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684F2488-EB50-4FB8-A567-5BB006159475}"/>
                </a:ext>
              </a:extLst>
            </p:cNvPr>
            <p:cNvSpPr/>
            <p:nvPr/>
          </p:nvSpPr>
          <p:spPr>
            <a:xfrm>
              <a:off x="73914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FCCF9E69-5C65-4211-840D-C3F7659BDCE8}"/>
                </a:ext>
              </a:extLst>
            </p:cNvPr>
            <p:cNvSpPr/>
            <p:nvPr/>
          </p:nvSpPr>
          <p:spPr>
            <a:xfrm>
              <a:off x="65913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0EF1FBC-53D2-49F5-8300-BED11A36AF11}"/>
                </a:ext>
              </a:extLst>
            </p:cNvPr>
            <p:cNvSpPr/>
            <p:nvPr/>
          </p:nvSpPr>
          <p:spPr>
            <a:xfrm>
              <a:off x="57912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73AB6E41-806D-4C31-9B1E-F854BCEF871E}"/>
                </a:ext>
              </a:extLst>
            </p:cNvPr>
            <p:cNvSpPr/>
            <p:nvPr/>
          </p:nvSpPr>
          <p:spPr>
            <a:xfrm>
              <a:off x="49911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C8A42D87-3C5E-4E09-A89B-933773B04243}"/>
                </a:ext>
              </a:extLst>
            </p:cNvPr>
            <p:cNvSpPr/>
            <p:nvPr/>
          </p:nvSpPr>
          <p:spPr>
            <a:xfrm>
              <a:off x="41910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5FBF5E84-91C4-4FC5-897C-D0D98D85B107}"/>
                </a:ext>
              </a:extLst>
            </p:cNvPr>
            <p:cNvSpPr/>
            <p:nvPr/>
          </p:nvSpPr>
          <p:spPr>
            <a:xfrm>
              <a:off x="3390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531AFAB1-7213-46BD-9F9F-C5431B43BA54}"/>
                </a:ext>
              </a:extLst>
            </p:cNvPr>
            <p:cNvSpPr/>
            <p:nvPr/>
          </p:nvSpPr>
          <p:spPr>
            <a:xfrm>
              <a:off x="2590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CC99F8F2-11CD-4CEC-A7E8-ACA22918A5D4}"/>
                </a:ext>
              </a:extLst>
            </p:cNvPr>
            <p:cNvSpPr/>
            <p:nvPr/>
          </p:nvSpPr>
          <p:spPr>
            <a:xfrm>
              <a:off x="1790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AE25D671-DD80-4D15-81CB-A1420049C1E4}"/>
                </a:ext>
              </a:extLst>
            </p:cNvPr>
            <p:cNvSpPr/>
            <p:nvPr/>
          </p:nvSpPr>
          <p:spPr>
            <a:xfrm>
              <a:off x="990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79269B67-3A9C-4A2B-9888-E78B6A549865}"/>
                </a:ext>
              </a:extLst>
            </p:cNvPr>
            <p:cNvSpPr/>
            <p:nvPr/>
          </p:nvSpPr>
          <p:spPr>
            <a:xfrm>
              <a:off x="190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195C43A8-613B-4B2E-88C5-04BB4E7653AD}"/>
                </a:ext>
              </a:extLst>
            </p:cNvPr>
            <p:cNvSpPr/>
            <p:nvPr/>
          </p:nvSpPr>
          <p:spPr>
            <a:xfrm>
              <a:off x="11391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F2D9BB70-3353-42DE-9809-E9501C55E58A}"/>
                </a:ext>
              </a:extLst>
            </p:cNvPr>
            <p:cNvSpPr/>
            <p:nvPr/>
          </p:nvSpPr>
          <p:spPr>
            <a:xfrm>
              <a:off x="10591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A5C1453D-1DE3-4394-9700-20A7495FB7FA}"/>
                </a:ext>
              </a:extLst>
            </p:cNvPr>
            <p:cNvSpPr/>
            <p:nvPr/>
          </p:nvSpPr>
          <p:spPr>
            <a:xfrm>
              <a:off x="9791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4E38053F-3EE5-4002-9889-52565B99C8A3}"/>
                </a:ext>
              </a:extLst>
            </p:cNvPr>
            <p:cNvSpPr/>
            <p:nvPr/>
          </p:nvSpPr>
          <p:spPr>
            <a:xfrm>
              <a:off x="8991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2A69BF7A-03E0-4057-949A-1682CCCD02C3}"/>
                </a:ext>
              </a:extLst>
            </p:cNvPr>
            <p:cNvSpPr/>
            <p:nvPr/>
          </p:nvSpPr>
          <p:spPr>
            <a:xfrm>
              <a:off x="8191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680464EB-0430-4FAB-ADF1-8E87933F47B7}"/>
                </a:ext>
              </a:extLst>
            </p:cNvPr>
            <p:cNvSpPr/>
            <p:nvPr/>
          </p:nvSpPr>
          <p:spPr>
            <a:xfrm>
              <a:off x="73914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orma Livre: Forma 101">
              <a:extLst>
                <a:ext uri="{FF2B5EF4-FFF2-40B4-BE49-F238E27FC236}">
                  <a16:creationId xmlns:a16="http://schemas.microsoft.com/office/drawing/2014/main" id="{53E10BC9-C359-4104-8EE7-0DCB01228234}"/>
                </a:ext>
              </a:extLst>
            </p:cNvPr>
            <p:cNvSpPr/>
            <p:nvPr/>
          </p:nvSpPr>
          <p:spPr>
            <a:xfrm>
              <a:off x="65913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E5B1D554-819E-4545-B4A9-9F649C5D3293}"/>
                </a:ext>
              </a:extLst>
            </p:cNvPr>
            <p:cNvSpPr/>
            <p:nvPr/>
          </p:nvSpPr>
          <p:spPr>
            <a:xfrm>
              <a:off x="57912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orma Livre: Forma 103">
              <a:extLst>
                <a:ext uri="{FF2B5EF4-FFF2-40B4-BE49-F238E27FC236}">
                  <a16:creationId xmlns:a16="http://schemas.microsoft.com/office/drawing/2014/main" id="{94C35295-A2BA-4079-8A46-DB9A3344BD14}"/>
                </a:ext>
              </a:extLst>
            </p:cNvPr>
            <p:cNvSpPr/>
            <p:nvPr/>
          </p:nvSpPr>
          <p:spPr>
            <a:xfrm>
              <a:off x="49911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B09AE396-AF2B-4020-BBB0-BFA4E1EEFFC3}"/>
                </a:ext>
              </a:extLst>
            </p:cNvPr>
            <p:cNvSpPr/>
            <p:nvPr/>
          </p:nvSpPr>
          <p:spPr>
            <a:xfrm>
              <a:off x="41910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orma Livre: Forma 105">
              <a:extLst>
                <a:ext uri="{FF2B5EF4-FFF2-40B4-BE49-F238E27FC236}">
                  <a16:creationId xmlns:a16="http://schemas.microsoft.com/office/drawing/2014/main" id="{FD20F402-3F19-42C0-81FF-C8F5E0AE1951}"/>
                </a:ext>
              </a:extLst>
            </p:cNvPr>
            <p:cNvSpPr/>
            <p:nvPr/>
          </p:nvSpPr>
          <p:spPr>
            <a:xfrm>
              <a:off x="3390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orma Livre: Forma 106">
              <a:extLst>
                <a:ext uri="{FF2B5EF4-FFF2-40B4-BE49-F238E27FC236}">
                  <a16:creationId xmlns:a16="http://schemas.microsoft.com/office/drawing/2014/main" id="{FF7C8CB3-7219-441B-BF51-A8B260C53AA3}"/>
                </a:ext>
              </a:extLst>
            </p:cNvPr>
            <p:cNvSpPr/>
            <p:nvPr/>
          </p:nvSpPr>
          <p:spPr>
            <a:xfrm>
              <a:off x="2590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B9E26197-803B-4E3F-A4BC-5A2152098AAB}"/>
                </a:ext>
              </a:extLst>
            </p:cNvPr>
            <p:cNvSpPr/>
            <p:nvPr/>
          </p:nvSpPr>
          <p:spPr>
            <a:xfrm>
              <a:off x="1790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orma Livre: Forma 108">
              <a:extLst>
                <a:ext uri="{FF2B5EF4-FFF2-40B4-BE49-F238E27FC236}">
                  <a16:creationId xmlns:a16="http://schemas.microsoft.com/office/drawing/2014/main" id="{AF5BD646-FA89-49F0-83FD-EAAED2BF1E02}"/>
                </a:ext>
              </a:extLst>
            </p:cNvPr>
            <p:cNvSpPr/>
            <p:nvPr/>
          </p:nvSpPr>
          <p:spPr>
            <a:xfrm>
              <a:off x="990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A8A1DFC7-EC3A-4459-B7ED-6F16F8DE0D4F}"/>
                </a:ext>
              </a:extLst>
            </p:cNvPr>
            <p:cNvSpPr/>
            <p:nvPr/>
          </p:nvSpPr>
          <p:spPr>
            <a:xfrm>
              <a:off x="190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orma Livre: Forma 110">
              <a:extLst>
                <a:ext uri="{FF2B5EF4-FFF2-40B4-BE49-F238E27FC236}">
                  <a16:creationId xmlns:a16="http://schemas.microsoft.com/office/drawing/2014/main" id="{526A87D7-47B7-4455-84FD-C95456850955}"/>
                </a:ext>
              </a:extLst>
            </p:cNvPr>
            <p:cNvSpPr/>
            <p:nvPr/>
          </p:nvSpPr>
          <p:spPr>
            <a:xfrm>
              <a:off x="11391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orma Livre: Forma 111">
              <a:extLst>
                <a:ext uri="{FF2B5EF4-FFF2-40B4-BE49-F238E27FC236}">
                  <a16:creationId xmlns:a16="http://schemas.microsoft.com/office/drawing/2014/main" id="{4AA0E49E-C8DF-418E-986A-9F283002EA14}"/>
                </a:ext>
              </a:extLst>
            </p:cNvPr>
            <p:cNvSpPr/>
            <p:nvPr/>
          </p:nvSpPr>
          <p:spPr>
            <a:xfrm>
              <a:off x="10591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orma Livre: Forma 112">
              <a:extLst>
                <a:ext uri="{FF2B5EF4-FFF2-40B4-BE49-F238E27FC236}">
                  <a16:creationId xmlns:a16="http://schemas.microsoft.com/office/drawing/2014/main" id="{0FE6E812-1513-4DA7-9BAB-CA276E5D6BF6}"/>
                </a:ext>
              </a:extLst>
            </p:cNvPr>
            <p:cNvSpPr/>
            <p:nvPr/>
          </p:nvSpPr>
          <p:spPr>
            <a:xfrm>
              <a:off x="9791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orma Livre: Forma 113">
              <a:extLst>
                <a:ext uri="{FF2B5EF4-FFF2-40B4-BE49-F238E27FC236}">
                  <a16:creationId xmlns:a16="http://schemas.microsoft.com/office/drawing/2014/main" id="{23CDB7C7-A261-4236-B3A7-C89B878F2279}"/>
                </a:ext>
              </a:extLst>
            </p:cNvPr>
            <p:cNvSpPr/>
            <p:nvPr/>
          </p:nvSpPr>
          <p:spPr>
            <a:xfrm>
              <a:off x="8991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2F5DB4A0-036E-49B9-A9E1-2E52F11109AF}"/>
                </a:ext>
              </a:extLst>
            </p:cNvPr>
            <p:cNvSpPr/>
            <p:nvPr/>
          </p:nvSpPr>
          <p:spPr>
            <a:xfrm>
              <a:off x="8191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2036F56B-C5AB-40F9-B4CA-ECBE5C3388FD}"/>
                </a:ext>
              </a:extLst>
            </p:cNvPr>
            <p:cNvSpPr/>
            <p:nvPr/>
          </p:nvSpPr>
          <p:spPr>
            <a:xfrm>
              <a:off x="73914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orma Livre: Forma 116">
              <a:extLst>
                <a:ext uri="{FF2B5EF4-FFF2-40B4-BE49-F238E27FC236}">
                  <a16:creationId xmlns:a16="http://schemas.microsoft.com/office/drawing/2014/main" id="{A89FAAB4-C1F7-4181-96D1-4CDFB062D3DF}"/>
                </a:ext>
              </a:extLst>
            </p:cNvPr>
            <p:cNvSpPr/>
            <p:nvPr/>
          </p:nvSpPr>
          <p:spPr>
            <a:xfrm>
              <a:off x="65913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03D62110-70EB-4692-A120-942B35E1FF42}"/>
                </a:ext>
              </a:extLst>
            </p:cNvPr>
            <p:cNvSpPr/>
            <p:nvPr/>
          </p:nvSpPr>
          <p:spPr>
            <a:xfrm>
              <a:off x="57912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orma Livre: Forma 118">
              <a:extLst>
                <a:ext uri="{FF2B5EF4-FFF2-40B4-BE49-F238E27FC236}">
                  <a16:creationId xmlns:a16="http://schemas.microsoft.com/office/drawing/2014/main" id="{E507BE3D-3963-4EC5-9257-D0A9EBBCB778}"/>
                </a:ext>
              </a:extLst>
            </p:cNvPr>
            <p:cNvSpPr/>
            <p:nvPr/>
          </p:nvSpPr>
          <p:spPr>
            <a:xfrm>
              <a:off x="49911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id="{2CDBCF39-393F-40A9-AB45-FF7B41D14E86}"/>
                </a:ext>
              </a:extLst>
            </p:cNvPr>
            <p:cNvSpPr/>
            <p:nvPr/>
          </p:nvSpPr>
          <p:spPr>
            <a:xfrm>
              <a:off x="41910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orma Livre: Forma 120">
              <a:extLst>
                <a:ext uri="{FF2B5EF4-FFF2-40B4-BE49-F238E27FC236}">
                  <a16:creationId xmlns:a16="http://schemas.microsoft.com/office/drawing/2014/main" id="{720E5928-B8EF-45B3-B9D2-2DE80A67D7E2}"/>
                </a:ext>
              </a:extLst>
            </p:cNvPr>
            <p:cNvSpPr/>
            <p:nvPr/>
          </p:nvSpPr>
          <p:spPr>
            <a:xfrm>
              <a:off x="3390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BE80414F-9BCD-4958-BE86-6357A848F71C}"/>
                </a:ext>
              </a:extLst>
            </p:cNvPr>
            <p:cNvSpPr/>
            <p:nvPr/>
          </p:nvSpPr>
          <p:spPr>
            <a:xfrm>
              <a:off x="2590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9E5E9A7-76E0-431C-BB86-F8A1268344F0}"/>
                </a:ext>
              </a:extLst>
            </p:cNvPr>
            <p:cNvSpPr/>
            <p:nvPr/>
          </p:nvSpPr>
          <p:spPr>
            <a:xfrm>
              <a:off x="1790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6AD2604C-14C8-4DDA-B6A4-DFE926222177}"/>
                </a:ext>
              </a:extLst>
            </p:cNvPr>
            <p:cNvSpPr/>
            <p:nvPr/>
          </p:nvSpPr>
          <p:spPr>
            <a:xfrm>
              <a:off x="990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DC535EF1-C2F7-41D3-BB57-FFF5B15B1486}"/>
                </a:ext>
              </a:extLst>
            </p:cNvPr>
            <p:cNvSpPr/>
            <p:nvPr/>
          </p:nvSpPr>
          <p:spPr>
            <a:xfrm>
              <a:off x="190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17A968BC-E7E6-432E-817E-9E2AA96F6F92}"/>
                </a:ext>
              </a:extLst>
            </p:cNvPr>
            <p:cNvSpPr/>
            <p:nvPr/>
          </p:nvSpPr>
          <p:spPr>
            <a:xfrm>
              <a:off x="11391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2E33422B-F6BE-4FB4-B1F3-EBF3E871D5FD}"/>
                </a:ext>
              </a:extLst>
            </p:cNvPr>
            <p:cNvSpPr/>
            <p:nvPr/>
          </p:nvSpPr>
          <p:spPr>
            <a:xfrm>
              <a:off x="10591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007D96C8-9226-4512-BFC4-758A9698FC86}"/>
                </a:ext>
              </a:extLst>
            </p:cNvPr>
            <p:cNvSpPr/>
            <p:nvPr/>
          </p:nvSpPr>
          <p:spPr>
            <a:xfrm>
              <a:off x="9791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9E5124FC-8015-4096-BFF4-62D8F31B6205}"/>
                </a:ext>
              </a:extLst>
            </p:cNvPr>
            <p:cNvSpPr/>
            <p:nvPr/>
          </p:nvSpPr>
          <p:spPr>
            <a:xfrm>
              <a:off x="8991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4520595-DA2A-4C1A-9CEC-A5AC499AB7EC}"/>
                </a:ext>
              </a:extLst>
            </p:cNvPr>
            <p:cNvSpPr/>
            <p:nvPr/>
          </p:nvSpPr>
          <p:spPr>
            <a:xfrm>
              <a:off x="8191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0B5F434D-C211-4CAB-8CC1-1C6D1AD18A94}"/>
                </a:ext>
              </a:extLst>
            </p:cNvPr>
            <p:cNvSpPr/>
            <p:nvPr/>
          </p:nvSpPr>
          <p:spPr>
            <a:xfrm>
              <a:off x="73914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224CC25D-B5F3-4766-B04C-EDC233CFCE7E}"/>
                </a:ext>
              </a:extLst>
            </p:cNvPr>
            <p:cNvSpPr/>
            <p:nvPr/>
          </p:nvSpPr>
          <p:spPr>
            <a:xfrm>
              <a:off x="65913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B50F737E-48E9-4F99-A041-C011E73A287F}"/>
                </a:ext>
              </a:extLst>
            </p:cNvPr>
            <p:cNvSpPr/>
            <p:nvPr/>
          </p:nvSpPr>
          <p:spPr>
            <a:xfrm>
              <a:off x="57912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D204D338-D8DC-4151-8611-A09394E0B012}"/>
                </a:ext>
              </a:extLst>
            </p:cNvPr>
            <p:cNvSpPr/>
            <p:nvPr/>
          </p:nvSpPr>
          <p:spPr>
            <a:xfrm>
              <a:off x="49911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A269F97-CC95-48AA-AE48-602372AB0669}"/>
                </a:ext>
              </a:extLst>
            </p:cNvPr>
            <p:cNvSpPr/>
            <p:nvPr/>
          </p:nvSpPr>
          <p:spPr>
            <a:xfrm>
              <a:off x="41910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C78CDDD3-FC04-4872-B6BF-E6BFCCC977B0}"/>
                </a:ext>
              </a:extLst>
            </p:cNvPr>
            <p:cNvSpPr/>
            <p:nvPr/>
          </p:nvSpPr>
          <p:spPr>
            <a:xfrm>
              <a:off x="3390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orma Livre: Forma 136">
              <a:extLst>
                <a:ext uri="{FF2B5EF4-FFF2-40B4-BE49-F238E27FC236}">
                  <a16:creationId xmlns:a16="http://schemas.microsoft.com/office/drawing/2014/main" id="{F9F5AFC0-95AE-48BA-9F00-E47BD9B207FE}"/>
                </a:ext>
              </a:extLst>
            </p:cNvPr>
            <p:cNvSpPr/>
            <p:nvPr/>
          </p:nvSpPr>
          <p:spPr>
            <a:xfrm>
              <a:off x="2590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F5626D51-EF0E-46C7-B634-14B7F3849E91}"/>
                </a:ext>
              </a:extLst>
            </p:cNvPr>
            <p:cNvSpPr/>
            <p:nvPr/>
          </p:nvSpPr>
          <p:spPr>
            <a:xfrm>
              <a:off x="1790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3A63F9D2-F300-4AA7-8B4F-B7923D20161F}"/>
                </a:ext>
              </a:extLst>
            </p:cNvPr>
            <p:cNvSpPr/>
            <p:nvPr/>
          </p:nvSpPr>
          <p:spPr>
            <a:xfrm>
              <a:off x="990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42D6AE0D-552A-4C74-9C62-A66FAE38292A}"/>
                </a:ext>
              </a:extLst>
            </p:cNvPr>
            <p:cNvSpPr/>
            <p:nvPr/>
          </p:nvSpPr>
          <p:spPr>
            <a:xfrm>
              <a:off x="190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B8614DE-AE00-4A65-924B-CA364DB08E20}"/>
                </a:ext>
              </a:extLst>
            </p:cNvPr>
            <p:cNvSpPr/>
            <p:nvPr/>
          </p:nvSpPr>
          <p:spPr>
            <a:xfrm>
              <a:off x="11391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orma Livre: Forma 141">
              <a:extLst>
                <a:ext uri="{FF2B5EF4-FFF2-40B4-BE49-F238E27FC236}">
                  <a16:creationId xmlns:a16="http://schemas.microsoft.com/office/drawing/2014/main" id="{A0B45F7D-EE0F-4C8C-B25C-89BB4E19D252}"/>
                </a:ext>
              </a:extLst>
            </p:cNvPr>
            <p:cNvSpPr/>
            <p:nvPr/>
          </p:nvSpPr>
          <p:spPr>
            <a:xfrm>
              <a:off x="10591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orma Livre: Forma 142">
              <a:extLst>
                <a:ext uri="{FF2B5EF4-FFF2-40B4-BE49-F238E27FC236}">
                  <a16:creationId xmlns:a16="http://schemas.microsoft.com/office/drawing/2014/main" id="{72F3EA22-2D83-478D-BA85-2EAD0673F5A2}"/>
                </a:ext>
              </a:extLst>
            </p:cNvPr>
            <p:cNvSpPr/>
            <p:nvPr/>
          </p:nvSpPr>
          <p:spPr>
            <a:xfrm>
              <a:off x="9791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E02A58-8C4E-4EF9-B72D-BB915C7259D3}"/>
                </a:ext>
              </a:extLst>
            </p:cNvPr>
            <p:cNvSpPr/>
            <p:nvPr/>
          </p:nvSpPr>
          <p:spPr>
            <a:xfrm>
              <a:off x="8991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orma Livre: Forma 144">
              <a:extLst>
                <a:ext uri="{FF2B5EF4-FFF2-40B4-BE49-F238E27FC236}">
                  <a16:creationId xmlns:a16="http://schemas.microsoft.com/office/drawing/2014/main" id="{114DE370-8C72-42D7-8EAA-E4B1C3370CC8}"/>
                </a:ext>
              </a:extLst>
            </p:cNvPr>
            <p:cNvSpPr/>
            <p:nvPr/>
          </p:nvSpPr>
          <p:spPr>
            <a:xfrm>
              <a:off x="8191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orma Livre: Forma 145">
              <a:extLst>
                <a:ext uri="{FF2B5EF4-FFF2-40B4-BE49-F238E27FC236}">
                  <a16:creationId xmlns:a16="http://schemas.microsoft.com/office/drawing/2014/main" id="{0B659948-B981-457C-A39B-D5C7CF8243B7}"/>
                </a:ext>
              </a:extLst>
            </p:cNvPr>
            <p:cNvSpPr/>
            <p:nvPr/>
          </p:nvSpPr>
          <p:spPr>
            <a:xfrm>
              <a:off x="73914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D46A2981-DE4B-4366-BD70-067B2A742E33}"/>
                </a:ext>
              </a:extLst>
            </p:cNvPr>
            <p:cNvSpPr/>
            <p:nvPr/>
          </p:nvSpPr>
          <p:spPr>
            <a:xfrm>
              <a:off x="65913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orma Livre: Forma 147">
              <a:extLst>
                <a:ext uri="{FF2B5EF4-FFF2-40B4-BE49-F238E27FC236}">
                  <a16:creationId xmlns:a16="http://schemas.microsoft.com/office/drawing/2014/main" id="{77C9C132-E20A-418E-9CB0-371ED0FB1B10}"/>
                </a:ext>
              </a:extLst>
            </p:cNvPr>
            <p:cNvSpPr/>
            <p:nvPr/>
          </p:nvSpPr>
          <p:spPr>
            <a:xfrm>
              <a:off x="57912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orma Livre: Forma 148">
              <a:extLst>
                <a:ext uri="{FF2B5EF4-FFF2-40B4-BE49-F238E27FC236}">
                  <a16:creationId xmlns:a16="http://schemas.microsoft.com/office/drawing/2014/main" id="{F9DE4A1D-4A2D-433E-9938-725EC58B2E75}"/>
                </a:ext>
              </a:extLst>
            </p:cNvPr>
            <p:cNvSpPr/>
            <p:nvPr/>
          </p:nvSpPr>
          <p:spPr>
            <a:xfrm>
              <a:off x="49911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orma Livre: Forma 149">
              <a:extLst>
                <a:ext uri="{FF2B5EF4-FFF2-40B4-BE49-F238E27FC236}">
                  <a16:creationId xmlns:a16="http://schemas.microsoft.com/office/drawing/2014/main" id="{0578B4D0-CEB0-4E48-B00A-660ED5FC356E}"/>
                </a:ext>
              </a:extLst>
            </p:cNvPr>
            <p:cNvSpPr/>
            <p:nvPr/>
          </p:nvSpPr>
          <p:spPr>
            <a:xfrm>
              <a:off x="41910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orma Livre: Forma 150">
              <a:extLst>
                <a:ext uri="{FF2B5EF4-FFF2-40B4-BE49-F238E27FC236}">
                  <a16:creationId xmlns:a16="http://schemas.microsoft.com/office/drawing/2014/main" id="{E2E014F0-2B15-45B6-99E2-2D9866E39F56}"/>
                </a:ext>
              </a:extLst>
            </p:cNvPr>
            <p:cNvSpPr/>
            <p:nvPr/>
          </p:nvSpPr>
          <p:spPr>
            <a:xfrm>
              <a:off x="3390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orma Livre: Forma 151">
              <a:extLst>
                <a:ext uri="{FF2B5EF4-FFF2-40B4-BE49-F238E27FC236}">
                  <a16:creationId xmlns:a16="http://schemas.microsoft.com/office/drawing/2014/main" id="{52E2B0A0-6194-4600-BFA0-3051035BF2BD}"/>
                </a:ext>
              </a:extLst>
            </p:cNvPr>
            <p:cNvSpPr/>
            <p:nvPr/>
          </p:nvSpPr>
          <p:spPr>
            <a:xfrm>
              <a:off x="2590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436D6E1E-6C2E-4E8C-83A8-276712CB8652}"/>
                </a:ext>
              </a:extLst>
            </p:cNvPr>
            <p:cNvSpPr/>
            <p:nvPr/>
          </p:nvSpPr>
          <p:spPr>
            <a:xfrm>
              <a:off x="1790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orma Livre: Forma 153">
              <a:extLst>
                <a:ext uri="{FF2B5EF4-FFF2-40B4-BE49-F238E27FC236}">
                  <a16:creationId xmlns:a16="http://schemas.microsoft.com/office/drawing/2014/main" id="{D649E473-3F65-4F8B-B2B5-1B4BB7F2E061}"/>
                </a:ext>
              </a:extLst>
            </p:cNvPr>
            <p:cNvSpPr/>
            <p:nvPr/>
          </p:nvSpPr>
          <p:spPr>
            <a:xfrm>
              <a:off x="990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17244C8A-5EB3-4FD0-A96A-EAA3CF01526A}"/>
                </a:ext>
              </a:extLst>
            </p:cNvPr>
            <p:cNvSpPr/>
            <p:nvPr/>
          </p:nvSpPr>
          <p:spPr>
            <a:xfrm>
              <a:off x="190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orma Livre: Forma 155">
              <a:extLst>
                <a:ext uri="{FF2B5EF4-FFF2-40B4-BE49-F238E27FC236}">
                  <a16:creationId xmlns:a16="http://schemas.microsoft.com/office/drawing/2014/main" id="{3B2FA11E-C538-4C9D-AE36-305AF4339214}"/>
                </a:ext>
              </a:extLst>
            </p:cNvPr>
            <p:cNvSpPr/>
            <p:nvPr/>
          </p:nvSpPr>
          <p:spPr>
            <a:xfrm>
              <a:off x="11391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id="{BDF8F4D2-22D3-4C9C-8B0C-5D4B0A8021AD}"/>
                </a:ext>
              </a:extLst>
            </p:cNvPr>
            <p:cNvSpPr/>
            <p:nvPr/>
          </p:nvSpPr>
          <p:spPr>
            <a:xfrm>
              <a:off x="10591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id="{7A720160-648B-4488-B428-66548A19D08D}"/>
                </a:ext>
              </a:extLst>
            </p:cNvPr>
            <p:cNvSpPr/>
            <p:nvPr/>
          </p:nvSpPr>
          <p:spPr>
            <a:xfrm>
              <a:off x="9791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C82D3361-9449-496A-A2CC-3C4C55552707}"/>
                </a:ext>
              </a:extLst>
            </p:cNvPr>
            <p:cNvSpPr/>
            <p:nvPr/>
          </p:nvSpPr>
          <p:spPr>
            <a:xfrm>
              <a:off x="8991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orma Livre: Forma 159">
              <a:extLst>
                <a:ext uri="{FF2B5EF4-FFF2-40B4-BE49-F238E27FC236}">
                  <a16:creationId xmlns:a16="http://schemas.microsoft.com/office/drawing/2014/main" id="{7B7E40BB-C8CF-412D-8F47-3DB4779152FF}"/>
                </a:ext>
              </a:extLst>
            </p:cNvPr>
            <p:cNvSpPr/>
            <p:nvPr/>
          </p:nvSpPr>
          <p:spPr>
            <a:xfrm>
              <a:off x="8191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A6F2A71D-4B05-4C60-B093-7A0AE9DAA87E}"/>
                </a:ext>
              </a:extLst>
            </p:cNvPr>
            <p:cNvSpPr/>
            <p:nvPr/>
          </p:nvSpPr>
          <p:spPr>
            <a:xfrm>
              <a:off x="73914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55BE5616-3250-4DE5-BEE6-E55D7D59F851}"/>
                </a:ext>
              </a:extLst>
            </p:cNvPr>
            <p:cNvSpPr/>
            <p:nvPr/>
          </p:nvSpPr>
          <p:spPr>
            <a:xfrm>
              <a:off x="65913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6F4FC2CD-22D5-4E0D-9E11-C80B41E7BB36}"/>
                </a:ext>
              </a:extLst>
            </p:cNvPr>
            <p:cNvSpPr/>
            <p:nvPr/>
          </p:nvSpPr>
          <p:spPr>
            <a:xfrm>
              <a:off x="57912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orma Livre: Forma 163">
              <a:extLst>
                <a:ext uri="{FF2B5EF4-FFF2-40B4-BE49-F238E27FC236}">
                  <a16:creationId xmlns:a16="http://schemas.microsoft.com/office/drawing/2014/main" id="{B38D35CC-71F8-4C7E-9E9F-5CF90E58B9E3}"/>
                </a:ext>
              </a:extLst>
            </p:cNvPr>
            <p:cNvSpPr/>
            <p:nvPr/>
          </p:nvSpPr>
          <p:spPr>
            <a:xfrm>
              <a:off x="49911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AF6897E4-254A-452F-9530-334EBDC985A5}"/>
                </a:ext>
              </a:extLst>
            </p:cNvPr>
            <p:cNvSpPr/>
            <p:nvPr/>
          </p:nvSpPr>
          <p:spPr>
            <a:xfrm>
              <a:off x="41910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id="{D33FCF73-1299-48C1-AF1A-8839B59EA6EA}"/>
                </a:ext>
              </a:extLst>
            </p:cNvPr>
            <p:cNvSpPr/>
            <p:nvPr/>
          </p:nvSpPr>
          <p:spPr>
            <a:xfrm>
              <a:off x="3390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orma Livre: Forma 166">
              <a:extLst>
                <a:ext uri="{FF2B5EF4-FFF2-40B4-BE49-F238E27FC236}">
                  <a16:creationId xmlns:a16="http://schemas.microsoft.com/office/drawing/2014/main" id="{9DFC5925-697A-4803-975C-E57421B87048}"/>
                </a:ext>
              </a:extLst>
            </p:cNvPr>
            <p:cNvSpPr/>
            <p:nvPr/>
          </p:nvSpPr>
          <p:spPr>
            <a:xfrm>
              <a:off x="2590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id="{A4CCE6F7-C858-4D54-A596-EE9D9FB3242D}"/>
                </a:ext>
              </a:extLst>
            </p:cNvPr>
            <p:cNvSpPr/>
            <p:nvPr/>
          </p:nvSpPr>
          <p:spPr>
            <a:xfrm>
              <a:off x="1790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58F9DE81-6F86-4AB1-A052-47C56CF6143D}"/>
                </a:ext>
              </a:extLst>
            </p:cNvPr>
            <p:cNvSpPr/>
            <p:nvPr/>
          </p:nvSpPr>
          <p:spPr>
            <a:xfrm>
              <a:off x="990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orma Livre: Forma 169">
              <a:extLst>
                <a:ext uri="{FF2B5EF4-FFF2-40B4-BE49-F238E27FC236}">
                  <a16:creationId xmlns:a16="http://schemas.microsoft.com/office/drawing/2014/main" id="{C960FF87-27AF-4C61-8E3F-97F7AE086747}"/>
                </a:ext>
              </a:extLst>
            </p:cNvPr>
            <p:cNvSpPr/>
            <p:nvPr/>
          </p:nvSpPr>
          <p:spPr>
            <a:xfrm>
              <a:off x="190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orma Livre: Forma 170">
              <a:extLst>
                <a:ext uri="{FF2B5EF4-FFF2-40B4-BE49-F238E27FC236}">
                  <a16:creationId xmlns:a16="http://schemas.microsoft.com/office/drawing/2014/main" id="{7998624A-BB7F-467F-8FFE-7CBF1B21D893}"/>
                </a:ext>
              </a:extLst>
            </p:cNvPr>
            <p:cNvSpPr/>
            <p:nvPr/>
          </p:nvSpPr>
          <p:spPr>
            <a:xfrm>
              <a:off x="11391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79005FED-005A-4E41-9BD1-EEE4FFAFD869}"/>
                </a:ext>
              </a:extLst>
            </p:cNvPr>
            <p:cNvSpPr/>
            <p:nvPr/>
          </p:nvSpPr>
          <p:spPr>
            <a:xfrm>
              <a:off x="10591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orma Livre: Forma 172">
              <a:extLst>
                <a:ext uri="{FF2B5EF4-FFF2-40B4-BE49-F238E27FC236}">
                  <a16:creationId xmlns:a16="http://schemas.microsoft.com/office/drawing/2014/main" id="{C108E026-B486-4AB1-9132-C78E72F133E3}"/>
                </a:ext>
              </a:extLst>
            </p:cNvPr>
            <p:cNvSpPr/>
            <p:nvPr/>
          </p:nvSpPr>
          <p:spPr>
            <a:xfrm>
              <a:off x="9791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orma Livre: Forma 173">
              <a:extLst>
                <a:ext uri="{FF2B5EF4-FFF2-40B4-BE49-F238E27FC236}">
                  <a16:creationId xmlns:a16="http://schemas.microsoft.com/office/drawing/2014/main" id="{07D36285-9EE1-4D10-AC93-DA2E89F1630E}"/>
                </a:ext>
              </a:extLst>
            </p:cNvPr>
            <p:cNvSpPr/>
            <p:nvPr/>
          </p:nvSpPr>
          <p:spPr>
            <a:xfrm>
              <a:off x="8991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orma Livre: Forma 174">
              <a:extLst>
                <a:ext uri="{FF2B5EF4-FFF2-40B4-BE49-F238E27FC236}">
                  <a16:creationId xmlns:a16="http://schemas.microsoft.com/office/drawing/2014/main" id="{1AB6EB40-CCA9-4BFA-8A1C-925D77522AB0}"/>
                </a:ext>
              </a:extLst>
            </p:cNvPr>
            <p:cNvSpPr/>
            <p:nvPr/>
          </p:nvSpPr>
          <p:spPr>
            <a:xfrm>
              <a:off x="8191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orma Livre: Forma 175">
              <a:extLst>
                <a:ext uri="{FF2B5EF4-FFF2-40B4-BE49-F238E27FC236}">
                  <a16:creationId xmlns:a16="http://schemas.microsoft.com/office/drawing/2014/main" id="{3319B804-FB7A-4215-937D-8A25AF528CED}"/>
                </a:ext>
              </a:extLst>
            </p:cNvPr>
            <p:cNvSpPr/>
            <p:nvPr/>
          </p:nvSpPr>
          <p:spPr>
            <a:xfrm>
              <a:off x="73914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8AA5685E-7B00-4144-A914-249D10104065}"/>
                </a:ext>
              </a:extLst>
            </p:cNvPr>
            <p:cNvSpPr/>
            <p:nvPr/>
          </p:nvSpPr>
          <p:spPr>
            <a:xfrm>
              <a:off x="65913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a Livre: Forma 177">
              <a:extLst>
                <a:ext uri="{FF2B5EF4-FFF2-40B4-BE49-F238E27FC236}">
                  <a16:creationId xmlns:a16="http://schemas.microsoft.com/office/drawing/2014/main" id="{3D5DDBE3-E484-4375-9629-E926FD4D505C}"/>
                </a:ext>
              </a:extLst>
            </p:cNvPr>
            <p:cNvSpPr/>
            <p:nvPr/>
          </p:nvSpPr>
          <p:spPr>
            <a:xfrm>
              <a:off x="57912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C748BF19-D571-4576-8945-442D691BA4F6}"/>
                </a:ext>
              </a:extLst>
            </p:cNvPr>
            <p:cNvSpPr/>
            <p:nvPr/>
          </p:nvSpPr>
          <p:spPr>
            <a:xfrm>
              <a:off x="49911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9B3AC335-59E8-46AF-8F22-7A6B54AFB586}"/>
                </a:ext>
              </a:extLst>
            </p:cNvPr>
            <p:cNvSpPr/>
            <p:nvPr/>
          </p:nvSpPr>
          <p:spPr>
            <a:xfrm>
              <a:off x="41910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645E2511-CF24-4678-8521-58057F5B2042}"/>
                </a:ext>
              </a:extLst>
            </p:cNvPr>
            <p:cNvSpPr/>
            <p:nvPr/>
          </p:nvSpPr>
          <p:spPr>
            <a:xfrm>
              <a:off x="3390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orma Livre: Forma 181">
              <a:extLst>
                <a:ext uri="{FF2B5EF4-FFF2-40B4-BE49-F238E27FC236}">
                  <a16:creationId xmlns:a16="http://schemas.microsoft.com/office/drawing/2014/main" id="{F3BAB165-2DA3-455A-BA46-F84C14DB0E4D}"/>
                </a:ext>
              </a:extLst>
            </p:cNvPr>
            <p:cNvSpPr/>
            <p:nvPr/>
          </p:nvSpPr>
          <p:spPr>
            <a:xfrm>
              <a:off x="2590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orma Livre: Forma 182">
              <a:extLst>
                <a:ext uri="{FF2B5EF4-FFF2-40B4-BE49-F238E27FC236}">
                  <a16:creationId xmlns:a16="http://schemas.microsoft.com/office/drawing/2014/main" id="{358455D7-FA01-4C7C-85A9-D8C831F1DCF4}"/>
                </a:ext>
              </a:extLst>
            </p:cNvPr>
            <p:cNvSpPr/>
            <p:nvPr/>
          </p:nvSpPr>
          <p:spPr>
            <a:xfrm>
              <a:off x="1790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A3AEF66D-4446-4615-81F2-315B95CCE804}"/>
                </a:ext>
              </a:extLst>
            </p:cNvPr>
            <p:cNvSpPr/>
            <p:nvPr/>
          </p:nvSpPr>
          <p:spPr>
            <a:xfrm>
              <a:off x="990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FC6EDFFE-BD47-4DBE-861F-B86D4745A9AC}"/>
                </a:ext>
              </a:extLst>
            </p:cNvPr>
            <p:cNvSpPr/>
            <p:nvPr/>
          </p:nvSpPr>
          <p:spPr>
            <a:xfrm>
              <a:off x="190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EDCE4DA4-360A-45F0-A811-0DF484FC189B}"/>
              </a:ext>
            </a:extLst>
          </p:cNvPr>
          <p:cNvSpPr txBox="1"/>
          <p:nvPr/>
        </p:nvSpPr>
        <p:spPr>
          <a:xfrm>
            <a:off x="1224507" y="447223"/>
            <a:ext cx="2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851248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41</Words>
  <Application>Microsoft Office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Poppins</vt:lpstr>
      <vt:lpstr>Segoe UI Semibold</vt:lpstr>
      <vt:lpstr>Tema do Office</vt:lpstr>
      <vt:lpstr>8_Tema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51</cp:revision>
  <dcterms:created xsi:type="dcterms:W3CDTF">2020-05-27T20:02:15Z</dcterms:created>
  <dcterms:modified xsi:type="dcterms:W3CDTF">2024-01-23T21:50:36Z</dcterms:modified>
</cp:coreProperties>
</file>