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12192000"/>
  <p:embeddedFontLst>
    <p:embeddedFont>
      <p:font typeface="Montserrat"/>
      <p:bold r:id="rId6"/>
      <p:boldItalic r:id="rId7"/>
    </p:embeddedFont>
    <p:embeddedFont>
      <p:font typeface="Montserrat ExtraBold"/>
      <p:bold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0" roundtripDataSignature="AMtx7mhFuczn7NS4udeejYdC1WZmx354b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ExtraBold-boldItalic.fntdata"/><Relationship Id="rId5" Type="http://schemas.openxmlformats.org/officeDocument/2006/relationships/slide" Target="slides/slide1.xml"/><Relationship Id="rId6" Type="http://schemas.openxmlformats.org/officeDocument/2006/relationships/font" Target="fonts/Montserrat-bold.fntdata"/><Relationship Id="rId7" Type="http://schemas.openxmlformats.org/officeDocument/2006/relationships/font" Target="fonts/Montserrat-boldItalic.fntdata"/><Relationship Id="rId8" Type="http://schemas.openxmlformats.org/officeDocument/2006/relationships/font" Target="fonts/MontserratExtraBold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914400"/>
            <a:ext cx="4572225" cy="457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7.png"/><Relationship Id="rId13" Type="http://schemas.openxmlformats.org/officeDocument/2006/relationships/image" Target="../media/image4.png"/><Relationship Id="rId1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Relationship Id="rId4" Type="http://schemas.openxmlformats.org/officeDocument/2006/relationships/image" Target="../media/image10.png"/><Relationship Id="rId9" Type="http://schemas.openxmlformats.org/officeDocument/2006/relationships/image" Target="../media/image1.png"/><Relationship Id="rId15" Type="http://schemas.openxmlformats.org/officeDocument/2006/relationships/image" Target="../media/image12.png"/><Relationship Id="rId14" Type="http://schemas.openxmlformats.org/officeDocument/2006/relationships/image" Target="../media/image5.png"/><Relationship Id="rId16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9.png"/><Relationship Id="rId7" Type="http://schemas.openxmlformats.org/officeDocument/2006/relationships/image" Target="../media/image11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D2D2D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21105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3" name="Google Shape;1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52675" y="1962150"/>
            <a:ext cx="5614122" cy="2196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" name="Google Shape;1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24550" y="171450"/>
            <a:ext cx="626745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" name="Google Shape;15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2675" y="4362450"/>
            <a:ext cx="560070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" name="Google Shape;16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172450" y="1962150"/>
            <a:ext cx="369570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" name="Google Shape;17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0839450" y="5848350"/>
            <a:ext cx="13525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" name="Google Shape;18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172450" y="4362450"/>
            <a:ext cx="3695700" cy="2190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" name="Google Shape;19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19075" y="1104900"/>
            <a:ext cx="1905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" name="Google Shape;20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143625" y="285750"/>
            <a:ext cx="3810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" name="Google Shape;21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19825" y="390525"/>
            <a:ext cx="228600" cy="180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" name="Google Shape;22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58275" y="285750"/>
            <a:ext cx="4000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" name="Google Shape;23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34475" y="342900"/>
            <a:ext cx="257175" cy="2571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" name="Google Shape;24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19075" y="2190750"/>
            <a:ext cx="1905000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" name="Google Shape;25;p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219075" y="3295650"/>
            <a:ext cx="1905000" cy="857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" name="Google Shape;26;p1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23875" y="6143625"/>
            <a:ext cx="1295400" cy="2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"/>
          <p:cNvSpPr/>
          <p:nvPr/>
        </p:nvSpPr>
        <p:spPr>
          <a:xfrm>
            <a:off x="219075" y="238125"/>
            <a:ext cx="4520694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5357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100" u="none" cap="none" strike="noStrike">
                <a:solidFill>
                  <a:srgbClr val="29F1C3"/>
                </a:solidFill>
                <a:latin typeface="Montserrat"/>
                <a:ea typeface="Montserrat"/>
                <a:cs typeface="Montserrat"/>
                <a:sym typeface="Montserrat"/>
              </a:rPr>
              <a:t>Acompanhamento de projetos</a:t>
            </a:r>
            <a:endParaRPr b="0" i="0" sz="2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1"/>
          <p:cNvSpPr/>
          <p:nvPr/>
        </p:nvSpPr>
        <p:spPr>
          <a:xfrm>
            <a:off x="219075" y="514350"/>
            <a:ext cx="2205978" cy="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1"/>
          <p:cNvSpPr/>
          <p:nvPr/>
        </p:nvSpPr>
        <p:spPr>
          <a:xfrm>
            <a:off x="723900" y="1714500"/>
            <a:ext cx="914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29F1C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Orçamento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1"/>
          <p:cNvSpPr/>
          <p:nvPr/>
        </p:nvSpPr>
        <p:spPr>
          <a:xfrm>
            <a:off x="723900" y="2790825"/>
            <a:ext cx="914400" cy="123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29F1C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Real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1"/>
          <p:cNvSpPr/>
          <p:nvPr/>
        </p:nvSpPr>
        <p:spPr>
          <a:xfrm>
            <a:off x="428625" y="3895725"/>
            <a:ext cx="1495425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29F1C3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Horas Trabalhadas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828675" y="6210300"/>
            <a:ext cx="722349" cy="142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Consumo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9515475" y="4448175"/>
            <a:ext cx="1034328" cy="149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Classificação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9591675" y="2057400"/>
            <a:ext cx="894803" cy="150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Fornecedor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4705350" y="4448175"/>
            <a:ext cx="876521" cy="149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Curva 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4133850" y="2057400"/>
            <a:ext cx="2028825" cy="150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5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Real x Orçado - Mensal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2021-08-18T19:04:13Z</dcterms:created>
  <dc:creator>PptxGenJS</dc:creator>
</cp:coreProperties>
</file>