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08A"/>
    <a:srgbClr val="230555"/>
    <a:srgbClr val="302C8B"/>
    <a:srgbClr val="46108B"/>
    <a:srgbClr val="17044F"/>
    <a:srgbClr val="ECEBF1"/>
    <a:srgbClr val="3B234A"/>
    <a:srgbClr val="0A3740"/>
    <a:srgbClr val="258A60"/>
    <a:srgbClr val="C3B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660d2eb6-e815-4681-b7e1-20be858f9bed" providerId="ADAL" clId="{FA51AE36-2873-4CC8-8835-25694A25477F}"/>
    <pc:docChg chg="undo custSel delSld modSld">
      <pc:chgData name="Karine Lago" userId="660d2eb6-e815-4681-b7e1-20be858f9bed" providerId="ADAL" clId="{FA51AE36-2873-4CC8-8835-25694A25477F}" dt="2021-08-18T23:22:19.843" v="60" actId="1076"/>
      <pc:docMkLst>
        <pc:docMk/>
      </pc:docMkLst>
      <pc:sldChg chg="addSp delSp modSp mod">
        <pc:chgData name="Karine Lago" userId="660d2eb6-e815-4681-b7e1-20be858f9bed" providerId="ADAL" clId="{FA51AE36-2873-4CC8-8835-25694A25477F}" dt="2021-08-18T23:22:19.843" v="60" actId="1076"/>
        <pc:sldMkLst>
          <pc:docMk/>
          <pc:sldMk cId="2669821840" sldId="257"/>
        </pc:sldMkLst>
        <pc:spChg chg="mod">
          <ac:chgData name="Karine Lago" userId="660d2eb6-e815-4681-b7e1-20be858f9bed" providerId="ADAL" clId="{FA51AE36-2873-4CC8-8835-25694A25477F}" dt="2021-08-18T23:21:48.332" v="57" actId="207"/>
          <ac:spMkLst>
            <pc:docMk/>
            <pc:sldMk cId="2669821840" sldId="257"/>
            <ac:spMk id="13" creationId="{46B34537-23D1-404B-8DDB-1179DF508D14}"/>
          </ac:spMkLst>
        </pc:spChg>
        <pc:spChg chg="add del">
          <ac:chgData name="Karine Lago" userId="660d2eb6-e815-4681-b7e1-20be858f9bed" providerId="ADAL" clId="{FA51AE36-2873-4CC8-8835-25694A25477F}" dt="2021-08-18T15:01:33.946" v="48" actId="22"/>
          <ac:spMkLst>
            <pc:docMk/>
            <pc:sldMk cId="2669821840" sldId="257"/>
            <ac:spMk id="15" creationId="{C93028BF-3130-4052-A6B0-49098C042ACC}"/>
          </ac:spMkLst>
        </pc:spChg>
        <pc:spChg chg="add mod">
          <ac:chgData name="Karine Lago" userId="660d2eb6-e815-4681-b7e1-20be858f9bed" providerId="ADAL" clId="{FA51AE36-2873-4CC8-8835-25694A25477F}" dt="2021-08-18T15:01:36.805" v="49"/>
          <ac:spMkLst>
            <pc:docMk/>
            <pc:sldMk cId="2669821840" sldId="257"/>
            <ac:spMk id="16" creationId="{BE19114A-A673-4966-A736-9AB83FF2FD86}"/>
          </ac:spMkLst>
        </pc:spChg>
        <pc:spChg chg="mod">
          <ac:chgData name="Karine Lago" userId="660d2eb6-e815-4681-b7e1-20be858f9bed" providerId="ADAL" clId="{FA51AE36-2873-4CC8-8835-25694A25477F}" dt="2021-08-18T23:22:19.843" v="60" actId="1076"/>
          <ac:spMkLst>
            <pc:docMk/>
            <pc:sldMk cId="2669821840" sldId="257"/>
            <ac:spMk id="21" creationId="{3648A181-AF51-4220-88FF-F34B1A5C27B8}"/>
          </ac:spMkLst>
        </pc:spChg>
        <pc:spChg chg="mod">
          <ac:chgData name="Karine Lago" userId="660d2eb6-e815-4681-b7e1-20be858f9bed" providerId="ADAL" clId="{FA51AE36-2873-4CC8-8835-25694A25477F}" dt="2021-08-18T15:00:54.905" v="11" actId="20577"/>
          <ac:spMkLst>
            <pc:docMk/>
            <pc:sldMk cId="2669821840" sldId="257"/>
            <ac:spMk id="25" creationId="{E6CDF307-7FF9-4235-8527-04E1924CEDCF}"/>
          </ac:spMkLst>
        </pc:spChg>
        <pc:spChg chg="del mod">
          <ac:chgData name="Karine Lago" userId="660d2eb6-e815-4681-b7e1-20be858f9bed" providerId="ADAL" clId="{FA51AE36-2873-4CC8-8835-25694A25477F}" dt="2021-08-18T15:01:32.764" v="46" actId="478"/>
          <ac:spMkLst>
            <pc:docMk/>
            <pc:sldMk cId="2669821840" sldId="257"/>
            <ac:spMk id="26" creationId="{FD1AFAA2-57A3-437A-B025-658D55E61295}"/>
          </ac:spMkLst>
        </pc:spChg>
        <pc:spChg chg="del">
          <ac:chgData name="Karine Lago" userId="660d2eb6-e815-4681-b7e1-20be858f9bed" providerId="ADAL" clId="{FA51AE36-2873-4CC8-8835-25694A25477F}" dt="2021-08-18T15:00:56.919" v="12" actId="478"/>
          <ac:spMkLst>
            <pc:docMk/>
            <pc:sldMk cId="2669821840" sldId="257"/>
            <ac:spMk id="27" creationId="{D60BDB30-1C7C-43E1-9B1C-F98BD8BEC78E}"/>
          </ac:spMkLst>
        </pc:spChg>
        <pc:picChg chg="add del mod">
          <ac:chgData name="Karine Lago" userId="660d2eb6-e815-4681-b7e1-20be858f9bed" providerId="ADAL" clId="{FA51AE36-2873-4CC8-8835-25694A25477F}" dt="2021-08-18T23:21:47.269" v="55" actId="478"/>
          <ac:picMkLst>
            <pc:docMk/>
            <pc:sldMk cId="2669821840" sldId="257"/>
            <ac:picMk id="18" creationId="{76A60C9E-6281-4690-80E8-A6B2CA564BE0}"/>
          </ac:picMkLst>
        </pc:picChg>
        <pc:picChg chg="del mod">
          <ac:chgData name="Karine Lago" userId="660d2eb6-e815-4681-b7e1-20be858f9bed" providerId="ADAL" clId="{FA51AE36-2873-4CC8-8835-25694A25477F}" dt="2021-08-18T15:01:32.764" v="46" actId="478"/>
          <ac:picMkLst>
            <pc:docMk/>
            <pc:sldMk cId="2669821840" sldId="257"/>
            <ac:picMk id="32" creationId="{DB2CBC40-4447-4A0D-9429-D25A62FF5DA7}"/>
          </ac:picMkLst>
        </pc:picChg>
        <pc:picChg chg="add del">
          <ac:chgData name="Karine Lago" userId="660d2eb6-e815-4681-b7e1-20be858f9bed" providerId="ADAL" clId="{FA51AE36-2873-4CC8-8835-25694A25477F}" dt="2021-08-18T23:21:47.429" v="56" actId="478"/>
          <ac:picMkLst>
            <pc:docMk/>
            <pc:sldMk cId="2669821840" sldId="257"/>
            <ac:picMk id="34" creationId="{9044D746-EF6D-43FD-B0FA-0AF672633877}"/>
          </ac:picMkLst>
        </pc:picChg>
        <pc:picChg chg="del">
          <ac:chgData name="Karine Lago" userId="660d2eb6-e815-4681-b7e1-20be858f9bed" providerId="ADAL" clId="{FA51AE36-2873-4CC8-8835-25694A25477F}" dt="2021-08-18T15:00:57.593" v="13" actId="478"/>
          <ac:picMkLst>
            <pc:docMk/>
            <pc:sldMk cId="2669821840" sldId="257"/>
            <ac:picMk id="36" creationId="{F3931CD1-5AB4-4C8C-AFFC-1B12436E84B1}"/>
          </ac:picMkLst>
        </pc:picChg>
      </pc:sldChg>
      <pc:sldChg chg="delSp modSp mod">
        <pc:chgData name="Karine Lago" userId="660d2eb6-e815-4681-b7e1-20be858f9bed" providerId="ADAL" clId="{FA51AE36-2873-4CC8-8835-25694A25477F}" dt="2021-08-18T15:01:23.201" v="45" actId="1035"/>
        <pc:sldMkLst>
          <pc:docMk/>
          <pc:sldMk cId="2856389314" sldId="258"/>
        </pc:sldMkLst>
        <pc:spChg chg="mod">
          <ac:chgData name="Karine Lago" userId="660d2eb6-e815-4681-b7e1-20be858f9bed" providerId="ADAL" clId="{FA51AE36-2873-4CC8-8835-25694A25477F}" dt="2021-08-18T15:01:23.201" v="45" actId="1035"/>
          <ac:spMkLst>
            <pc:docMk/>
            <pc:sldMk cId="2856389314" sldId="258"/>
            <ac:spMk id="26" creationId="{FD1AFAA2-57A3-437A-B025-658D55E61295}"/>
          </ac:spMkLst>
        </pc:spChg>
        <pc:spChg chg="del">
          <ac:chgData name="Karine Lago" userId="660d2eb6-e815-4681-b7e1-20be858f9bed" providerId="ADAL" clId="{FA51AE36-2873-4CC8-8835-25694A25477F}" dt="2021-08-18T15:01:06.760" v="39" actId="478"/>
          <ac:spMkLst>
            <pc:docMk/>
            <pc:sldMk cId="2856389314" sldId="258"/>
            <ac:spMk id="27" creationId="{D60BDB30-1C7C-43E1-9B1C-F98BD8BEC78E}"/>
          </ac:spMkLst>
        </pc:spChg>
        <pc:picChg chg="mod">
          <ac:chgData name="Karine Lago" userId="660d2eb6-e815-4681-b7e1-20be858f9bed" providerId="ADAL" clId="{FA51AE36-2873-4CC8-8835-25694A25477F}" dt="2021-08-18T15:01:23.201" v="45" actId="1035"/>
          <ac:picMkLst>
            <pc:docMk/>
            <pc:sldMk cId="2856389314" sldId="258"/>
            <ac:picMk id="32" creationId="{DB2CBC40-4447-4A0D-9429-D25A62FF5DA7}"/>
          </ac:picMkLst>
        </pc:picChg>
        <pc:picChg chg="del">
          <ac:chgData name="Karine Lago" userId="660d2eb6-e815-4681-b7e1-20be858f9bed" providerId="ADAL" clId="{FA51AE36-2873-4CC8-8835-25694A25477F}" dt="2021-08-18T15:01:07.436" v="40" actId="478"/>
          <ac:picMkLst>
            <pc:docMk/>
            <pc:sldMk cId="2856389314" sldId="258"/>
            <ac:picMk id="36" creationId="{F3931CD1-5AB4-4C8C-AFFC-1B12436E84B1}"/>
          </ac:picMkLst>
        </pc:picChg>
      </pc:sldChg>
      <pc:sldChg chg="del">
        <pc:chgData name="Karine Lago" userId="660d2eb6-e815-4681-b7e1-20be858f9bed" providerId="ADAL" clId="{FA51AE36-2873-4CC8-8835-25694A25477F}" dt="2021-08-18T15:01:03.542" v="38" actId="47"/>
        <pc:sldMkLst>
          <pc:docMk/>
          <pc:sldMk cId="1407690469" sldId="259"/>
        </pc:sldMkLst>
      </pc:sldChg>
    </pc:docChg>
  </pc:docChgLst>
  <pc:docChgLst>
    <pc:chgData name="Karine Lago" userId="660d2eb6-e815-4681-b7e1-20be858f9bed" providerId="ADAL" clId="{9345D8C2-5CB1-4462-B7AA-DC414197FD1C}"/>
    <pc:docChg chg="undo custSel modSld">
      <pc:chgData name="Karine Lago" userId="660d2eb6-e815-4681-b7e1-20be858f9bed" providerId="ADAL" clId="{9345D8C2-5CB1-4462-B7AA-DC414197FD1C}" dt="2022-05-27T16:02:40.351" v="22" actId="14100"/>
      <pc:docMkLst>
        <pc:docMk/>
      </pc:docMkLst>
      <pc:sldChg chg="delSp modSp mod">
        <pc:chgData name="Karine Lago" userId="660d2eb6-e815-4681-b7e1-20be858f9bed" providerId="ADAL" clId="{9345D8C2-5CB1-4462-B7AA-DC414197FD1C}" dt="2022-05-27T16:02:40.351" v="22" actId="14100"/>
        <pc:sldMkLst>
          <pc:docMk/>
          <pc:sldMk cId="2669821840" sldId="257"/>
        </pc:sldMkLst>
        <pc:spChg chg="mod">
          <ac:chgData name="Karine Lago" userId="660d2eb6-e815-4681-b7e1-20be858f9bed" providerId="ADAL" clId="{9345D8C2-5CB1-4462-B7AA-DC414197FD1C}" dt="2022-05-27T16:02:10.699" v="12" actId="1076"/>
          <ac:spMkLst>
            <pc:docMk/>
            <pc:sldMk cId="2669821840" sldId="257"/>
            <ac:spMk id="13" creationId="{46B34537-23D1-404B-8DDB-1179DF508D14}"/>
          </ac:spMkLst>
        </pc:spChg>
        <pc:spChg chg="del">
          <ac:chgData name="Karine Lago" userId="660d2eb6-e815-4681-b7e1-20be858f9bed" providerId="ADAL" clId="{9345D8C2-5CB1-4462-B7AA-DC414197FD1C}" dt="2022-05-27T15:05:03.204" v="7" actId="478"/>
          <ac:spMkLst>
            <pc:docMk/>
            <pc:sldMk cId="2669821840" sldId="257"/>
            <ac:spMk id="16" creationId="{BE19114A-A673-4966-A736-9AB83FF2FD86}"/>
          </ac:spMkLst>
        </pc:spChg>
        <pc:spChg chg="mod">
          <ac:chgData name="Karine Lago" userId="660d2eb6-e815-4681-b7e1-20be858f9bed" providerId="ADAL" clId="{9345D8C2-5CB1-4462-B7AA-DC414197FD1C}" dt="2022-05-27T16:02:40.351" v="22" actId="14100"/>
          <ac:spMkLst>
            <pc:docMk/>
            <pc:sldMk cId="2669821840" sldId="257"/>
            <ac:spMk id="17" creationId="{F63E2084-C460-417A-B5B6-A01A46B9E6BE}"/>
          </ac:spMkLst>
        </pc:spChg>
        <pc:spChg chg="mod">
          <ac:chgData name="Karine Lago" userId="660d2eb6-e815-4681-b7e1-20be858f9bed" providerId="ADAL" clId="{9345D8C2-5CB1-4462-B7AA-DC414197FD1C}" dt="2022-05-27T13:42:46.238" v="6" actId="108"/>
          <ac:spMkLst>
            <pc:docMk/>
            <pc:sldMk cId="2669821840" sldId="257"/>
            <ac:spMk id="21" creationId="{3648A181-AF51-4220-88FF-F34B1A5C27B8}"/>
          </ac:spMkLst>
        </pc:spChg>
        <pc:spChg chg="mod">
          <ac:chgData name="Karine Lago" userId="660d2eb6-e815-4681-b7e1-20be858f9bed" providerId="ADAL" clId="{9345D8C2-5CB1-4462-B7AA-DC414197FD1C}" dt="2022-05-27T13:42:46.238" v="6" actId="108"/>
          <ac:spMkLst>
            <pc:docMk/>
            <pc:sldMk cId="2669821840" sldId="257"/>
            <ac:spMk id="23" creationId="{755DF67B-3569-43D9-8E75-8500576E53E3}"/>
          </ac:spMkLst>
        </pc:spChg>
        <pc:grpChg chg="mod">
          <ac:chgData name="Karine Lago" userId="660d2eb6-e815-4681-b7e1-20be858f9bed" providerId="ADAL" clId="{9345D8C2-5CB1-4462-B7AA-DC414197FD1C}" dt="2022-05-27T13:42:33.188" v="2" actId="1076"/>
          <ac:grpSpMkLst>
            <pc:docMk/>
            <pc:sldMk cId="2669821840" sldId="257"/>
            <ac:grpSpMk id="24" creationId="{5CB7C5B5-E240-4EDE-BF90-F4B2926191C5}"/>
          </ac:grpSpMkLst>
        </pc:grpChg>
        <pc:picChg chg="mod">
          <ac:chgData name="Karine Lago" userId="660d2eb6-e815-4681-b7e1-20be858f9bed" providerId="ADAL" clId="{9345D8C2-5CB1-4462-B7AA-DC414197FD1C}" dt="2022-05-27T16:02:12.187" v="13" actId="1076"/>
          <ac:picMkLst>
            <pc:docMk/>
            <pc:sldMk cId="2669821840" sldId="257"/>
            <ac:picMk id="3" creationId="{CC73C3AB-86DA-41B0-83E8-20A8C5179FE4}"/>
          </ac:picMkLst>
        </pc:picChg>
        <pc:picChg chg="del">
          <ac:chgData name="Karine Lago" userId="660d2eb6-e815-4681-b7e1-20be858f9bed" providerId="ADAL" clId="{9345D8C2-5CB1-4462-B7AA-DC414197FD1C}" dt="2022-05-27T15:05:03.834" v="8" actId="478"/>
          <ac:picMkLst>
            <pc:docMk/>
            <pc:sldMk cId="2669821840" sldId="257"/>
            <ac:picMk id="18" creationId="{76A60C9E-6281-4690-80E8-A6B2CA564BE0}"/>
          </ac:picMkLst>
        </pc:picChg>
      </pc:sldChg>
    </pc:docChg>
  </pc:docChgLst>
  <pc:docChgLst>
    <pc:chgData name="Karine Lago" userId="d5a67ce7-2996-40c9-b0ec-2948b547bda3" providerId="ADAL" clId="{9A3E0D05-CD52-4DCA-9A83-ACF47C2AC7DA}"/>
    <pc:docChg chg="undo custSel addSld delSld modSld sldOrd">
      <pc:chgData name="Karine Lago" userId="d5a67ce7-2996-40c9-b0ec-2948b547bda3" providerId="ADAL" clId="{9A3E0D05-CD52-4DCA-9A83-ACF47C2AC7DA}" dt="2022-08-28T18:38:30.279" v="1598" actId="1036"/>
      <pc:docMkLst>
        <pc:docMk/>
      </pc:docMkLst>
      <pc:sldChg chg="addSp delSp modSp del mod setBg">
        <pc:chgData name="Karine Lago" userId="d5a67ce7-2996-40c9-b0ec-2948b547bda3" providerId="ADAL" clId="{9A3E0D05-CD52-4DCA-9A83-ACF47C2AC7DA}" dt="2022-08-28T16:55:58.537" v="487" actId="47"/>
        <pc:sldMkLst>
          <pc:docMk/>
          <pc:sldMk cId="2669821840" sldId="257"/>
        </pc:sldMkLst>
        <pc:spChg chg="add del mod">
          <ac:chgData name="Karine Lago" userId="d5a67ce7-2996-40c9-b0ec-2948b547bda3" providerId="ADAL" clId="{9A3E0D05-CD52-4DCA-9A83-ACF47C2AC7DA}" dt="2022-08-28T14:49:09.462" v="136" actId="478"/>
          <ac:spMkLst>
            <pc:docMk/>
            <pc:sldMk cId="2669821840" sldId="257"/>
            <ac:spMk id="2" creationId="{C1BB6F00-6983-8E58-9E7A-72FA8286F3D0}"/>
          </ac:spMkLst>
        </pc:spChg>
        <pc:spChg chg="add del mod">
          <ac:chgData name="Karine Lago" userId="d5a67ce7-2996-40c9-b0ec-2948b547bda3" providerId="ADAL" clId="{9A3E0D05-CD52-4DCA-9A83-ACF47C2AC7DA}" dt="2022-08-28T14:59:55.078" v="145" actId="478"/>
          <ac:spMkLst>
            <pc:docMk/>
            <pc:sldMk cId="2669821840" sldId="257"/>
            <ac:spMk id="4" creationId="{96C5B4EF-CC4F-D35F-4EC2-4A2193A9D580}"/>
          </ac:spMkLst>
        </pc:spChg>
        <pc:spChg chg="mod">
          <ac:chgData name="Karine Lago" userId="d5a67ce7-2996-40c9-b0ec-2948b547bda3" providerId="ADAL" clId="{9A3E0D05-CD52-4DCA-9A83-ACF47C2AC7DA}" dt="2022-08-28T14:48:59.848" v="133" actId="207"/>
          <ac:spMkLst>
            <pc:docMk/>
            <pc:sldMk cId="2669821840" sldId="257"/>
            <ac:spMk id="13" creationId="{46B34537-23D1-404B-8DDB-1179DF508D14}"/>
          </ac:spMkLst>
        </pc:spChg>
        <pc:spChg chg="mod">
          <ac:chgData name="Karine Lago" userId="d5a67ce7-2996-40c9-b0ec-2948b547bda3" providerId="ADAL" clId="{9A3E0D05-CD52-4DCA-9A83-ACF47C2AC7DA}" dt="2022-08-28T14:11:30.687" v="57" actId="207"/>
          <ac:spMkLst>
            <pc:docMk/>
            <pc:sldMk cId="2669821840" sldId="257"/>
            <ac:spMk id="17" creationId="{F63E2084-C460-417A-B5B6-A01A46B9E6BE}"/>
          </ac:spMkLst>
        </pc:spChg>
        <pc:spChg chg="mod">
          <ac:chgData name="Karine Lago" userId="d5a67ce7-2996-40c9-b0ec-2948b547bda3" providerId="ADAL" clId="{9A3E0D05-CD52-4DCA-9A83-ACF47C2AC7DA}" dt="2022-08-28T14:49:04.129" v="134" actId="207"/>
          <ac:spMkLst>
            <pc:docMk/>
            <pc:sldMk cId="2669821840" sldId="257"/>
            <ac:spMk id="21" creationId="{3648A181-AF51-4220-88FF-F34B1A5C27B8}"/>
          </ac:spMkLst>
        </pc:spChg>
        <pc:spChg chg="mod">
          <ac:chgData name="Karine Lago" userId="d5a67ce7-2996-40c9-b0ec-2948b547bda3" providerId="ADAL" clId="{9A3E0D05-CD52-4DCA-9A83-ACF47C2AC7DA}" dt="2022-08-28T14:49:04.129" v="134" actId="207"/>
          <ac:spMkLst>
            <pc:docMk/>
            <pc:sldMk cId="2669821840" sldId="257"/>
            <ac:spMk id="23" creationId="{755DF67B-3569-43D9-8E75-8500576E53E3}"/>
          </ac:spMkLst>
        </pc:spChg>
        <pc:spChg chg="mod">
          <ac:chgData name="Karine Lago" userId="d5a67ce7-2996-40c9-b0ec-2948b547bda3" providerId="ADAL" clId="{9A3E0D05-CD52-4DCA-9A83-ACF47C2AC7DA}" dt="2022-08-28T14:49:06.503" v="135" actId="207"/>
          <ac:spMkLst>
            <pc:docMk/>
            <pc:sldMk cId="2669821840" sldId="257"/>
            <ac:spMk id="25" creationId="{E6CDF307-7FF9-4235-8527-04E1924CEDCF}"/>
          </ac:spMkLst>
        </pc:spChg>
        <pc:grpChg chg="mod">
          <ac:chgData name="Karine Lago" userId="d5a67ce7-2996-40c9-b0ec-2948b547bda3" providerId="ADAL" clId="{9A3E0D05-CD52-4DCA-9A83-ACF47C2AC7DA}" dt="2022-08-28T14:12:37.277" v="77" actId="1036"/>
          <ac:grpSpMkLst>
            <pc:docMk/>
            <pc:sldMk cId="2669821840" sldId="257"/>
            <ac:grpSpMk id="24" creationId="{5CB7C5B5-E240-4EDE-BF90-F4B2926191C5}"/>
          </ac:grpSpMkLst>
        </pc:grpChg>
        <pc:picChg chg="mod">
          <ac:chgData name="Karine Lago" userId="d5a67ce7-2996-40c9-b0ec-2948b547bda3" providerId="ADAL" clId="{9A3E0D05-CD52-4DCA-9A83-ACF47C2AC7DA}" dt="2022-08-28T14:10:33.196" v="47"/>
          <ac:picMkLst>
            <pc:docMk/>
            <pc:sldMk cId="2669821840" sldId="257"/>
            <ac:picMk id="34" creationId="{9044D746-EF6D-43FD-B0FA-0AF672633877}"/>
          </ac:picMkLst>
        </pc:picChg>
      </pc:sldChg>
      <pc:sldChg chg="del">
        <pc:chgData name="Karine Lago" userId="d5a67ce7-2996-40c9-b0ec-2948b547bda3" providerId="ADAL" clId="{9A3E0D05-CD52-4DCA-9A83-ACF47C2AC7DA}" dt="2022-08-28T16:55:59.737" v="488" actId="47"/>
        <pc:sldMkLst>
          <pc:docMk/>
          <pc:sldMk cId="2856389314" sldId="258"/>
        </pc:sldMkLst>
      </pc:sldChg>
      <pc:sldChg chg="addSp delSp modSp add del mod ord setBg">
        <pc:chgData name="Karine Lago" userId="d5a67ce7-2996-40c9-b0ec-2948b547bda3" providerId="ADAL" clId="{9A3E0D05-CD52-4DCA-9A83-ACF47C2AC7DA}" dt="2022-08-28T17:27:19.303" v="613" actId="47"/>
        <pc:sldMkLst>
          <pc:docMk/>
          <pc:sldMk cId="162201460" sldId="259"/>
        </pc:sldMkLst>
        <pc:spChg chg="add del mod">
          <ac:chgData name="Karine Lago" userId="d5a67ce7-2996-40c9-b0ec-2948b547bda3" providerId="ADAL" clId="{9A3E0D05-CD52-4DCA-9A83-ACF47C2AC7DA}" dt="2022-08-28T16:56:12.407" v="496" actId="478"/>
          <ac:spMkLst>
            <pc:docMk/>
            <pc:sldMk cId="162201460" sldId="259"/>
            <ac:spMk id="2" creationId="{9CE48AED-2761-5FF3-54E5-4202C7BE29F8}"/>
          </ac:spMkLst>
        </pc:spChg>
        <pc:spChg chg="del">
          <ac:chgData name="Karine Lago" userId="d5a67ce7-2996-40c9-b0ec-2948b547bda3" providerId="ADAL" clId="{9A3E0D05-CD52-4DCA-9A83-ACF47C2AC7DA}" dt="2022-08-28T14:13:01.084" v="81" actId="478"/>
          <ac:spMkLst>
            <pc:docMk/>
            <pc:sldMk cId="162201460" sldId="259"/>
            <ac:spMk id="2" creationId="{C1BB6F00-6983-8E58-9E7A-72FA8286F3D0}"/>
          </ac:spMkLst>
        </pc:spChg>
        <pc:spChg chg="add del mod">
          <ac:chgData name="Karine Lago" userId="d5a67ce7-2996-40c9-b0ec-2948b547bda3" providerId="ADAL" clId="{9A3E0D05-CD52-4DCA-9A83-ACF47C2AC7DA}" dt="2022-08-28T16:39:56.746" v="183" actId="478"/>
          <ac:spMkLst>
            <pc:docMk/>
            <pc:sldMk cId="162201460" sldId="259"/>
            <ac:spMk id="4" creationId="{DCC7E2F4-C23B-2913-5891-4B06A83E75AA}"/>
          </ac:spMkLst>
        </pc:spChg>
        <pc:spChg chg="add del mod">
          <ac:chgData name="Karine Lago" userId="d5a67ce7-2996-40c9-b0ec-2948b547bda3" providerId="ADAL" clId="{9A3E0D05-CD52-4DCA-9A83-ACF47C2AC7DA}" dt="2022-08-28T16:56:11.983" v="495" actId="478"/>
          <ac:spMkLst>
            <pc:docMk/>
            <pc:sldMk cId="162201460" sldId="259"/>
            <ac:spMk id="5" creationId="{EC36996E-255C-79B0-96D3-ADF28C839711}"/>
          </ac:spMkLst>
        </pc:spChg>
        <pc:spChg chg="add del mod">
          <ac:chgData name="Karine Lago" userId="d5a67ce7-2996-40c9-b0ec-2948b547bda3" providerId="ADAL" clId="{9A3E0D05-CD52-4DCA-9A83-ACF47C2AC7DA}" dt="2022-08-28T16:56:10.702" v="492" actId="478"/>
          <ac:spMkLst>
            <pc:docMk/>
            <pc:sldMk cId="162201460" sldId="259"/>
            <ac:spMk id="6" creationId="{AD30B810-8954-888E-4C4E-BA50E8ECF8FC}"/>
          </ac:spMkLst>
        </pc:spChg>
        <pc:spChg chg="add del mod">
          <ac:chgData name="Karine Lago" userId="d5a67ce7-2996-40c9-b0ec-2948b547bda3" providerId="ADAL" clId="{9A3E0D05-CD52-4DCA-9A83-ACF47C2AC7DA}" dt="2022-08-28T16:56:11.546" v="494" actId="478"/>
          <ac:spMkLst>
            <pc:docMk/>
            <pc:sldMk cId="162201460" sldId="259"/>
            <ac:spMk id="7" creationId="{AF20E793-98AD-A99A-6DED-9CDFB3E4984D}"/>
          </ac:spMkLst>
        </pc:spChg>
        <pc:spChg chg="add del mod">
          <ac:chgData name="Karine Lago" userId="d5a67ce7-2996-40c9-b0ec-2948b547bda3" providerId="ADAL" clId="{9A3E0D05-CD52-4DCA-9A83-ACF47C2AC7DA}" dt="2022-08-28T16:56:11.102" v="493" actId="478"/>
          <ac:spMkLst>
            <pc:docMk/>
            <pc:sldMk cId="162201460" sldId="259"/>
            <ac:spMk id="8" creationId="{38A0D967-6F2E-A032-8B6A-9AD3E1488A1E}"/>
          </ac:spMkLst>
        </pc:spChg>
        <pc:spChg chg="add mod ord">
          <ac:chgData name="Karine Lago" userId="d5a67ce7-2996-40c9-b0ec-2948b547bda3" providerId="ADAL" clId="{9A3E0D05-CD52-4DCA-9A83-ACF47C2AC7DA}" dt="2022-08-28T16:56:48.600" v="505" actId="14100"/>
          <ac:spMkLst>
            <pc:docMk/>
            <pc:sldMk cId="162201460" sldId="259"/>
            <ac:spMk id="9" creationId="{C3FC3CC4-74B7-C4BE-10D6-755CC172BCE3}"/>
          </ac:spMkLst>
        </pc:spChg>
        <pc:spChg chg="add del mod">
          <ac:chgData name="Karine Lago" userId="d5a67ce7-2996-40c9-b0ec-2948b547bda3" providerId="ADAL" clId="{9A3E0D05-CD52-4DCA-9A83-ACF47C2AC7DA}" dt="2022-08-28T16:56:13.494" v="497" actId="478"/>
          <ac:spMkLst>
            <pc:docMk/>
            <pc:sldMk cId="162201460" sldId="259"/>
            <ac:spMk id="10" creationId="{C61D103E-7C67-CCE4-9B8A-030E4E53173F}"/>
          </ac:spMkLst>
        </pc:spChg>
        <pc:spChg chg="add del mod">
          <ac:chgData name="Karine Lago" userId="d5a67ce7-2996-40c9-b0ec-2948b547bda3" providerId="ADAL" clId="{9A3E0D05-CD52-4DCA-9A83-ACF47C2AC7DA}" dt="2022-08-28T16:56:21.551" v="500" actId="478"/>
          <ac:spMkLst>
            <pc:docMk/>
            <pc:sldMk cId="162201460" sldId="259"/>
            <ac:spMk id="11" creationId="{CEAFAFE2-A7FB-FF17-2699-C9D79ACD1466}"/>
          </ac:spMkLst>
        </pc:spChg>
        <pc:spChg chg="add del mod">
          <ac:chgData name="Karine Lago" userId="d5a67ce7-2996-40c9-b0ec-2948b547bda3" providerId="ADAL" clId="{9A3E0D05-CD52-4DCA-9A83-ACF47C2AC7DA}" dt="2022-08-28T16:49:50.031" v="342" actId="478"/>
          <ac:spMkLst>
            <pc:docMk/>
            <pc:sldMk cId="162201460" sldId="259"/>
            <ac:spMk id="12" creationId="{44AED934-DB4F-C174-3973-7D38469B6321}"/>
          </ac:spMkLst>
        </pc:spChg>
        <pc:spChg chg="del mod">
          <ac:chgData name="Karine Lago" userId="d5a67ce7-2996-40c9-b0ec-2948b547bda3" providerId="ADAL" clId="{9A3E0D05-CD52-4DCA-9A83-ACF47C2AC7DA}" dt="2022-08-28T16:39:58.046" v="184" actId="478"/>
          <ac:spMkLst>
            <pc:docMk/>
            <pc:sldMk cId="162201460" sldId="259"/>
            <ac:spMk id="13" creationId="{46B34537-23D1-404B-8DDB-1179DF508D14}"/>
          </ac:spMkLst>
        </pc:spChg>
        <pc:spChg chg="add del">
          <ac:chgData name="Karine Lago" userId="d5a67ce7-2996-40c9-b0ec-2948b547bda3" providerId="ADAL" clId="{9A3E0D05-CD52-4DCA-9A83-ACF47C2AC7DA}" dt="2022-08-28T16:56:03.022" v="490" actId="22"/>
          <ac:spMkLst>
            <pc:docMk/>
            <pc:sldMk cId="162201460" sldId="259"/>
            <ac:spMk id="15" creationId="{C471828F-CEF0-5605-0BD5-A3DDCE8C8FEB}"/>
          </ac:spMkLst>
        </pc:spChg>
        <pc:spChg chg="del mod">
          <ac:chgData name="Karine Lago" userId="d5a67ce7-2996-40c9-b0ec-2948b547bda3" providerId="ADAL" clId="{9A3E0D05-CD52-4DCA-9A83-ACF47C2AC7DA}" dt="2022-08-28T16:46:33.641" v="281" actId="478"/>
          <ac:spMkLst>
            <pc:docMk/>
            <pc:sldMk cId="162201460" sldId="259"/>
            <ac:spMk id="17" creationId="{F63E2084-C460-417A-B5B6-A01A46B9E6BE}"/>
          </ac:spMkLst>
        </pc:spChg>
        <pc:spChg chg="mod">
          <ac:chgData name="Karine Lago" userId="d5a67ce7-2996-40c9-b0ec-2948b547bda3" providerId="ADAL" clId="{9A3E0D05-CD52-4DCA-9A83-ACF47C2AC7DA}" dt="2022-08-28T15:00:51.986" v="158" actId="207"/>
          <ac:spMkLst>
            <pc:docMk/>
            <pc:sldMk cId="162201460" sldId="259"/>
            <ac:spMk id="21" creationId="{3648A181-AF51-4220-88FF-F34B1A5C27B8}"/>
          </ac:spMkLst>
        </pc:spChg>
        <pc:spChg chg="mod">
          <ac:chgData name="Karine Lago" userId="d5a67ce7-2996-40c9-b0ec-2948b547bda3" providerId="ADAL" clId="{9A3E0D05-CD52-4DCA-9A83-ACF47C2AC7DA}" dt="2022-08-28T15:00:51.986" v="158" actId="207"/>
          <ac:spMkLst>
            <pc:docMk/>
            <pc:sldMk cId="162201460" sldId="259"/>
            <ac:spMk id="23" creationId="{755DF67B-3569-43D9-8E75-8500576E53E3}"/>
          </ac:spMkLst>
        </pc:spChg>
        <pc:spChg chg="mod ord">
          <ac:chgData name="Karine Lago" userId="d5a67ce7-2996-40c9-b0ec-2948b547bda3" providerId="ADAL" clId="{9A3E0D05-CD52-4DCA-9A83-ACF47C2AC7DA}" dt="2022-08-28T16:56:26.188" v="503" actId="1076"/>
          <ac:spMkLst>
            <pc:docMk/>
            <pc:sldMk cId="162201460" sldId="259"/>
            <ac:spMk id="25" creationId="{E6CDF307-7FF9-4235-8527-04E1924CEDCF}"/>
          </ac:spMkLst>
        </pc:spChg>
        <pc:grpChg chg="del mod">
          <ac:chgData name="Karine Lago" userId="d5a67ce7-2996-40c9-b0ec-2948b547bda3" providerId="ADAL" clId="{9A3E0D05-CD52-4DCA-9A83-ACF47C2AC7DA}" dt="2022-08-28T16:40:06.935" v="186" actId="478"/>
          <ac:grpSpMkLst>
            <pc:docMk/>
            <pc:sldMk cId="162201460" sldId="259"/>
            <ac:grpSpMk id="24" creationId="{5CB7C5B5-E240-4EDE-BF90-F4B2926191C5}"/>
          </ac:grpSpMkLst>
        </pc:grpChg>
        <pc:picChg chg="mod ord">
          <ac:chgData name="Karine Lago" userId="d5a67ce7-2996-40c9-b0ec-2948b547bda3" providerId="ADAL" clId="{9A3E0D05-CD52-4DCA-9A83-ACF47C2AC7DA}" dt="2022-08-28T16:42:30.509" v="201" actId="1076"/>
          <ac:picMkLst>
            <pc:docMk/>
            <pc:sldMk cId="162201460" sldId="259"/>
            <ac:picMk id="3" creationId="{CC73C3AB-86DA-41B0-83E8-20A8C5179FE4}"/>
          </ac:picMkLst>
        </pc:picChg>
        <pc:picChg chg="del mod">
          <ac:chgData name="Karine Lago" userId="d5a67ce7-2996-40c9-b0ec-2948b547bda3" providerId="ADAL" clId="{9A3E0D05-CD52-4DCA-9A83-ACF47C2AC7DA}" dt="2022-08-28T16:40:09.352" v="187" actId="478"/>
          <ac:picMkLst>
            <pc:docMk/>
            <pc:sldMk cId="162201460" sldId="259"/>
            <ac:picMk id="34" creationId="{9044D746-EF6D-43FD-B0FA-0AF672633877}"/>
          </ac:picMkLst>
        </pc:picChg>
      </pc:sldChg>
      <pc:sldChg chg="add del setBg">
        <pc:chgData name="Karine Lago" userId="d5a67ce7-2996-40c9-b0ec-2948b547bda3" providerId="ADAL" clId="{9A3E0D05-CD52-4DCA-9A83-ACF47C2AC7DA}" dt="2022-08-28T13:58:25.954" v="1"/>
        <pc:sldMkLst>
          <pc:docMk/>
          <pc:sldMk cId="3924068217" sldId="259"/>
        </pc:sldMkLst>
      </pc:sldChg>
      <pc:sldChg chg="addSp delSp modSp add mod">
        <pc:chgData name="Karine Lago" userId="d5a67ce7-2996-40c9-b0ec-2948b547bda3" providerId="ADAL" clId="{9A3E0D05-CD52-4DCA-9A83-ACF47C2AC7DA}" dt="2022-08-28T18:37:37.763" v="1595" actId="1076"/>
        <pc:sldMkLst>
          <pc:docMk/>
          <pc:sldMk cId="2369611353" sldId="260"/>
        </pc:sldMkLst>
        <pc:spChg chg="mod">
          <ac:chgData name="Karine Lago" userId="d5a67ce7-2996-40c9-b0ec-2948b547bda3" providerId="ADAL" clId="{9A3E0D05-CD52-4DCA-9A83-ACF47C2AC7DA}" dt="2022-08-28T18:35:30.333" v="1593" actId="14100"/>
          <ac:spMkLst>
            <pc:docMk/>
            <pc:sldMk cId="2369611353" sldId="260"/>
            <ac:spMk id="2" creationId="{9CE48AED-2761-5FF3-54E5-4202C7BE29F8}"/>
          </ac:spMkLst>
        </pc:spChg>
        <pc:spChg chg="mod">
          <ac:chgData name="Karine Lago" userId="d5a67ce7-2996-40c9-b0ec-2948b547bda3" providerId="ADAL" clId="{9A3E0D05-CD52-4DCA-9A83-ACF47C2AC7DA}" dt="2022-08-28T18:32:07.607" v="1567" actId="14100"/>
          <ac:spMkLst>
            <pc:docMk/>
            <pc:sldMk cId="2369611353" sldId="260"/>
            <ac:spMk id="5" creationId="{EC36996E-255C-79B0-96D3-ADF28C839711}"/>
          </ac:spMkLst>
        </pc:spChg>
        <pc:spChg chg="mod">
          <ac:chgData name="Karine Lago" userId="d5a67ce7-2996-40c9-b0ec-2948b547bda3" providerId="ADAL" clId="{9A3E0D05-CD52-4DCA-9A83-ACF47C2AC7DA}" dt="2022-08-28T18:32:09.520" v="1568" actId="14100"/>
          <ac:spMkLst>
            <pc:docMk/>
            <pc:sldMk cId="2369611353" sldId="260"/>
            <ac:spMk id="6" creationId="{AD30B810-8954-888E-4C4E-BA50E8ECF8FC}"/>
          </ac:spMkLst>
        </pc:spChg>
        <pc:spChg chg="mod">
          <ac:chgData name="Karine Lago" userId="d5a67ce7-2996-40c9-b0ec-2948b547bda3" providerId="ADAL" clId="{9A3E0D05-CD52-4DCA-9A83-ACF47C2AC7DA}" dt="2022-08-28T18:32:04.430" v="1566" actId="14100"/>
          <ac:spMkLst>
            <pc:docMk/>
            <pc:sldMk cId="2369611353" sldId="260"/>
            <ac:spMk id="7" creationId="{AF20E793-98AD-A99A-6DED-9CDFB3E4984D}"/>
          </ac:spMkLst>
        </pc:spChg>
        <pc:spChg chg="mod">
          <ac:chgData name="Karine Lago" userId="d5a67ce7-2996-40c9-b0ec-2948b547bda3" providerId="ADAL" clId="{9A3E0D05-CD52-4DCA-9A83-ACF47C2AC7DA}" dt="2022-08-28T18:32:11.221" v="1569" actId="14100"/>
          <ac:spMkLst>
            <pc:docMk/>
            <pc:sldMk cId="2369611353" sldId="260"/>
            <ac:spMk id="8" creationId="{38A0D967-6F2E-A032-8B6A-9AD3E1488A1E}"/>
          </ac:spMkLst>
        </pc:spChg>
        <pc:spChg chg="del">
          <ac:chgData name="Karine Lago" userId="d5a67ce7-2996-40c9-b0ec-2948b547bda3" providerId="ADAL" clId="{9A3E0D05-CD52-4DCA-9A83-ACF47C2AC7DA}" dt="2022-08-28T17:32:12.447" v="614" actId="478"/>
          <ac:spMkLst>
            <pc:docMk/>
            <pc:sldMk cId="2369611353" sldId="260"/>
            <ac:spMk id="9" creationId="{C3FC3CC4-74B7-C4BE-10D6-755CC172BCE3}"/>
          </ac:spMkLst>
        </pc:spChg>
        <pc:spChg chg="mod">
          <ac:chgData name="Karine Lago" userId="d5a67ce7-2996-40c9-b0ec-2948b547bda3" providerId="ADAL" clId="{9A3E0D05-CD52-4DCA-9A83-ACF47C2AC7DA}" dt="2022-08-28T18:37:37.763" v="1595" actId="1076"/>
          <ac:spMkLst>
            <pc:docMk/>
            <pc:sldMk cId="2369611353" sldId="260"/>
            <ac:spMk id="10" creationId="{C61D103E-7C67-CCE4-9B8A-030E4E53173F}"/>
          </ac:spMkLst>
        </pc:spChg>
        <pc:spChg chg="mod">
          <ac:chgData name="Karine Lago" userId="d5a67ce7-2996-40c9-b0ec-2948b547bda3" providerId="ADAL" clId="{9A3E0D05-CD52-4DCA-9A83-ACF47C2AC7DA}" dt="2022-08-28T18:35:12.480" v="1581" actId="1076"/>
          <ac:spMkLst>
            <pc:docMk/>
            <pc:sldMk cId="2369611353" sldId="260"/>
            <ac:spMk id="11" creationId="{CEAFAFE2-A7FB-FF17-2699-C9D79ACD1466}"/>
          </ac:spMkLst>
        </pc:spChg>
        <pc:spChg chg="add mod">
          <ac:chgData name="Karine Lago" userId="d5a67ce7-2996-40c9-b0ec-2948b547bda3" providerId="ADAL" clId="{9A3E0D05-CD52-4DCA-9A83-ACF47C2AC7DA}" dt="2022-08-28T18:37:34.849" v="1594" actId="1076"/>
          <ac:spMkLst>
            <pc:docMk/>
            <pc:sldMk cId="2369611353" sldId="260"/>
            <ac:spMk id="13" creationId="{E2D1529B-C446-E54D-A60A-9A84684467FC}"/>
          </ac:spMkLst>
        </pc:spChg>
        <pc:spChg chg="add mod">
          <ac:chgData name="Karine Lago" userId="d5a67ce7-2996-40c9-b0ec-2948b547bda3" providerId="ADAL" clId="{9A3E0D05-CD52-4DCA-9A83-ACF47C2AC7DA}" dt="2022-08-28T18:10:03.150" v="866" actId="1076"/>
          <ac:spMkLst>
            <pc:docMk/>
            <pc:sldMk cId="2369611353" sldId="260"/>
            <ac:spMk id="14" creationId="{6510D550-B532-16EA-2090-C2FDCA9E1DBD}"/>
          </ac:spMkLst>
        </pc:spChg>
        <pc:spChg chg="add del mod ord">
          <ac:chgData name="Karine Lago" userId="d5a67ce7-2996-40c9-b0ec-2948b547bda3" providerId="ADAL" clId="{9A3E0D05-CD52-4DCA-9A83-ACF47C2AC7DA}" dt="2022-08-28T17:55:30.624" v="822" actId="478"/>
          <ac:spMkLst>
            <pc:docMk/>
            <pc:sldMk cId="2369611353" sldId="260"/>
            <ac:spMk id="21" creationId="{D4ED7596-9A74-5CD0-4033-6EDA6FDB6621}"/>
          </ac:spMkLst>
        </pc:spChg>
        <pc:spChg chg="add del mod ord">
          <ac:chgData name="Karine Lago" userId="d5a67ce7-2996-40c9-b0ec-2948b547bda3" providerId="ADAL" clId="{9A3E0D05-CD52-4DCA-9A83-ACF47C2AC7DA}" dt="2022-08-28T17:56:31.152" v="838" actId="478"/>
          <ac:spMkLst>
            <pc:docMk/>
            <pc:sldMk cId="2369611353" sldId="260"/>
            <ac:spMk id="22" creationId="{B45E67D9-D781-F80B-4CB8-B5D815615CB8}"/>
          </ac:spMkLst>
        </pc:spChg>
        <pc:spChg chg="add mod">
          <ac:chgData name="Karine Lago" userId="d5a67ce7-2996-40c9-b0ec-2948b547bda3" providerId="ADAL" clId="{9A3E0D05-CD52-4DCA-9A83-ACF47C2AC7DA}" dt="2022-08-28T18:35:18.904" v="1590" actId="1035"/>
          <ac:spMkLst>
            <pc:docMk/>
            <pc:sldMk cId="2369611353" sldId="260"/>
            <ac:spMk id="23" creationId="{5DEC77A3-DA81-D2EE-D4E9-4DF6E4C0C8D3}"/>
          </ac:spMkLst>
        </pc:spChg>
        <pc:spChg chg="add mod">
          <ac:chgData name="Karine Lago" userId="d5a67ce7-2996-40c9-b0ec-2948b547bda3" providerId="ADAL" clId="{9A3E0D05-CD52-4DCA-9A83-ACF47C2AC7DA}" dt="2022-08-28T18:35:18.904" v="1590" actId="1035"/>
          <ac:spMkLst>
            <pc:docMk/>
            <pc:sldMk cId="2369611353" sldId="260"/>
            <ac:spMk id="24" creationId="{4C6E4BAB-85D4-A742-C732-F890C02027E8}"/>
          </ac:spMkLst>
        </pc:spChg>
        <pc:spChg chg="mod">
          <ac:chgData name="Karine Lago" userId="d5a67ce7-2996-40c9-b0ec-2948b547bda3" providerId="ADAL" clId="{9A3E0D05-CD52-4DCA-9A83-ACF47C2AC7DA}" dt="2022-08-28T18:29:46.604" v="1543"/>
          <ac:spMkLst>
            <pc:docMk/>
            <pc:sldMk cId="2369611353" sldId="260"/>
            <ac:spMk id="25" creationId="{E6CDF307-7FF9-4235-8527-04E1924CEDCF}"/>
          </ac:spMkLst>
        </pc:spChg>
        <pc:spChg chg="add del mod ord">
          <ac:chgData name="Karine Lago" userId="d5a67ce7-2996-40c9-b0ec-2948b547bda3" providerId="ADAL" clId="{9A3E0D05-CD52-4DCA-9A83-ACF47C2AC7DA}" dt="2022-08-28T18:19:51.639" v="1527"/>
          <ac:spMkLst>
            <pc:docMk/>
            <pc:sldMk cId="2369611353" sldId="260"/>
            <ac:spMk id="30" creationId="{720B2596-F970-E995-0BAF-A2ED34425208}"/>
          </ac:spMkLst>
        </pc:spChg>
        <pc:spChg chg="add del mod">
          <ac:chgData name="Karine Lago" userId="d5a67ce7-2996-40c9-b0ec-2948b547bda3" providerId="ADAL" clId="{9A3E0D05-CD52-4DCA-9A83-ACF47C2AC7DA}" dt="2022-08-28T18:20:28.031" v="1530" actId="478"/>
          <ac:spMkLst>
            <pc:docMk/>
            <pc:sldMk cId="2369611353" sldId="260"/>
            <ac:spMk id="31" creationId="{D4AD9DF2-46FC-DEB0-BC51-1CE202F844CF}"/>
          </ac:spMkLst>
        </pc:spChg>
        <pc:spChg chg="add del mod">
          <ac:chgData name="Karine Lago" userId="d5a67ce7-2996-40c9-b0ec-2948b547bda3" providerId="ADAL" clId="{9A3E0D05-CD52-4DCA-9A83-ACF47C2AC7DA}" dt="2022-08-28T18:33:04.714" v="1577" actId="478"/>
          <ac:spMkLst>
            <pc:docMk/>
            <pc:sldMk cId="2369611353" sldId="260"/>
            <ac:spMk id="32" creationId="{DEE5301D-9A66-F82A-7200-877C768CCAC9}"/>
          </ac:spMkLst>
        </pc:spChg>
        <pc:spChg chg="add mod">
          <ac:chgData name="Karine Lago" userId="d5a67ce7-2996-40c9-b0ec-2948b547bda3" providerId="ADAL" clId="{9A3E0D05-CD52-4DCA-9A83-ACF47C2AC7DA}" dt="2022-08-28T18:32:58.918" v="1574" actId="14100"/>
          <ac:spMkLst>
            <pc:docMk/>
            <pc:sldMk cId="2369611353" sldId="260"/>
            <ac:spMk id="33" creationId="{1609571C-06DC-57B7-E656-DD2B5E8DD7CD}"/>
          </ac:spMkLst>
        </pc:spChg>
        <pc:spChg chg="add del mod">
          <ac:chgData name="Karine Lago" userId="d5a67ce7-2996-40c9-b0ec-2948b547bda3" providerId="ADAL" clId="{9A3E0D05-CD52-4DCA-9A83-ACF47C2AC7DA}" dt="2022-08-28T18:31:53.736" v="1565" actId="478"/>
          <ac:spMkLst>
            <pc:docMk/>
            <pc:sldMk cId="2369611353" sldId="260"/>
            <ac:spMk id="34" creationId="{C834A6DC-157F-3B39-6AE1-4167109CA41B}"/>
          </ac:spMkLst>
        </pc:spChg>
        <pc:spChg chg="add mod">
          <ac:chgData name="Karine Lago" userId="d5a67ce7-2996-40c9-b0ec-2948b547bda3" providerId="ADAL" clId="{9A3E0D05-CD52-4DCA-9A83-ACF47C2AC7DA}" dt="2022-08-28T18:33:15.350" v="1580" actId="14100"/>
          <ac:spMkLst>
            <pc:docMk/>
            <pc:sldMk cId="2369611353" sldId="260"/>
            <ac:spMk id="35" creationId="{6081175E-7061-3DE5-5823-0511D4898029}"/>
          </ac:spMkLst>
        </pc:spChg>
        <pc:picChg chg="add mod ord">
          <ac:chgData name="Karine Lago" userId="d5a67ce7-2996-40c9-b0ec-2948b547bda3" providerId="ADAL" clId="{9A3E0D05-CD52-4DCA-9A83-ACF47C2AC7DA}" dt="2022-08-28T17:56:14.464" v="835" actId="167"/>
          <ac:picMkLst>
            <pc:docMk/>
            <pc:sldMk cId="2369611353" sldId="260"/>
            <ac:picMk id="12" creationId="{548B7E0C-977A-78C9-33E5-DC9F44831A99}"/>
          </ac:picMkLst>
        </pc:picChg>
        <pc:picChg chg="add del mod">
          <ac:chgData name="Karine Lago" userId="d5a67ce7-2996-40c9-b0ec-2948b547bda3" providerId="ADAL" clId="{9A3E0D05-CD52-4DCA-9A83-ACF47C2AC7DA}" dt="2022-08-28T17:48:42.415" v="794" actId="478"/>
          <ac:picMkLst>
            <pc:docMk/>
            <pc:sldMk cId="2369611353" sldId="260"/>
            <ac:picMk id="16" creationId="{C1DA9883-09C4-2348-08D4-73CC975563F2}"/>
          </ac:picMkLst>
        </pc:picChg>
        <pc:picChg chg="add del mod">
          <ac:chgData name="Karine Lago" userId="d5a67ce7-2996-40c9-b0ec-2948b547bda3" providerId="ADAL" clId="{9A3E0D05-CD52-4DCA-9A83-ACF47C2AC7DA}" dt="2022-08-28T17:52:30.223" v="797" actId="478"/>
          <ac:picMkLst>
            <pc:docMk/>
            <pc:sldMk cId="2369611353" sldId="260"/>
            <ac:picMk id="18" creationId="{55923BF9-51CC-B02B-825F-84B5659687A3}"/>
          </ac:picMkLst>
        </pc:picChg>
        <pc:picChg chg="add mod">
          <ac:chgData name="Karine Lago" userId="d5a67ce7-2996-40c9-b0ec-2948b547bda3" providerId="ADAL" clId="{9A3E0D05-CD52-4DCA-9A83-ACF47C2AC7DA}" dt="2022-08-28T18:19:17.461" v="1513" actId="1076"/>
          <ac:picMkLst>
            <pc:docMk/>
            <pc:sldMk cId="2369611353" sldId="260"/>
            <ac:picMk id="20" creationId="{3AA4EC02-DF3B-C3CB-E866-8CAA2E42E6C3}"/>
          </ac:picMkLst>
        </pc:picChg>
        <pc:picChg chg="add mod">
          <ac:chgData name="Karine Lago" userId="d5a67ce7-2996-40c9-b0ec-2948b547bda3" providerId="ADAL" clId="{9A3E0D05-CD52-4DCA-9A83-ACF47C2AC7DA}" dt="2022-08-28T18:35:18.904" v="1590" actId="1035"/>
          <ac:picMkLst>
            <pc:docMk/>
            <pc:sldMk cId="2369611353" sldId="260"/>
            <ac:picMk id="27" creationId="{C6E18557-D110-E33D-B536-1A4CBEF692FA}"/>
          </ac:picMkLst>
        </pc:picChg>
        <pc:picChg chg="add mod">
          <ac:chgData name="Karine Lago" userId="d5a67ce7-2996-40c9-b0ec-2948b547bda3" providerId="ADAL" clId="{9A3E0D05-CD52-4DCA-9A83-ACF47C2AC7DA}" dt="2022-08-28T18:35:18.904" v="1590" actId="1035"/>
          <ac:picMkLst>
            <pc:docMk/>
            <pc:sldMk cId="2369611353" sldId="260"/>
            <ac:picMk id="29" creationId="{0CF4FB56-D5D0-3EFA-889D-BAE0665172ED}"/>
          </ac:picMkLst>
        </pc:picChg>
      </pc:sldChg>
      <pc:sldChg chg="addSp delSp modSp add mod ord">
        <pc:chgData name="Karine Lago" userId="d5a67ce7-2996-40c9-b0ec-2948b547bda3" providerId="ADAL" clId="{9A3E0D05-CD52-4DCA-9A83-ACF47C2AC7DA}" dt="2022-08-28T18:38:30.279" v="1598" actId="1036"/>
        <pc:sldMkLst>
          <pc:docMk/>
          <pc:sldMk cId="783906396" sldId="261"/>
        </pc:sldMkLst>
        <pc:spChg chg="del">
          <ac:chgData name="Karine Lago" userId="d5a67ce7-2996-40c9-b0ec-2948b547bda3" providerId="ADAL" clId="{9A3E0D05-CD52-4DCA-9A83-ACF47C2AC7DA}" dt="2022-08-28T17:16:59.919" v="509" actId="478"/>
          <ac:spMkLst>
            <pc:docMk/>
            <pc:sldMk cId="783906396" sldId="261"/>
            <ac:spMk id="9" creationId="{C3FC3CC4-74B7-C4BE-10D6-755CC172BCE3}"/>
          </ac:spMkLst>
        </pc:spChg>
        <pc:spChg chg="add mod">
          <ac:chgData name="Karine Lago" userId="d5a67ce7-2996-40c9-b0ec-2948b547bda3" providerId="ADAL" clId="{9A3E0D05-CD52-4DCA-9A83-ACF47C2AC7DA}" dt="2022-08-28T18:38:30.279" v="1598" actId="1036"/>
          <ac:spMkLst>
            <pc:docMk/>
            <pc:sldMk cId="783906396" sldId="261"/>
            <ac:spMk id="20" creationId="{1DB2DC1D-6BD9-DF25-051E-03E0CF79FE8B}"/>
          </ac:spMkLst>
        </pc:spChg>
        <pc:spChg chg="mod">
          <ac:chgData name="Karine Lago" userId="d5a67ce7-2996-40c9-b0ec-2948b547bda3" providerId="ADAL" clId="{9A3E0D05-CD52-4DCA-9A83-ACF47C2AC7DA}" dt="2022-08-28T17:22:17.784" v="612" actId="1076"/>
          <ac:spMkLst>
            <pc:docMk/>
            <pc:sldMk cId="783906396" sldId="261"/>
            <ac:spMk id="25" creationId="{E6CDF307-7FF9-4235-8527-04E1924CEDCF}"/>
          </ac:spMkLst>
        </pc:spChg>
        <pc:picChg chg="add del mod">
          <ac:chgData name="Karine Lago" userId="d5a67ce7-2996-40c9-b0ec-2948b547bda3" providerId="ADAL" clId="{9A3E0D05-CD52-4DCA-9A83-ACF47C2AC7DA}" dt="2022-08-28T17:17:25.815" v="515" actId="478"/>
          <ac:picMkLst>
            <pc:docMk/>
            <pc:sldMk cId="783906396" sldId="261"/>
            <ac:picMk id="4" creationId="{B3A5BF85-1FF4-2106-62DA-9B947145CEDC}"/>
          </ac:picMkLst>
        </pc:picChg>
        <pc:picChg chg="add del mod ord">
          <ac:chgData name="Karine Lago" userId="d5a67ce7-2996-40c9-b0ec-2948b547bda3" providerId="ADAL" clId="{9A3E0D05-CD52-4DCA-9A83-ACF47C2AC7DA}" dt="2022-08-28T17:21:02.264" v="529" actId="478"/>
          <ac:picMkLst>
            <pc:docMk/>
            <pc:sldMk cId="783906396" sldId="261"/>
            <ac:picMk id="6" creationId="{92AA9FDB-1EF2-62AB-9DE4-70670FAD7BD9}"/>
          </ac:picMkLst>
        </pc:picChg>
        <pc:picChg chg="add del mod">
          <ac:chgData name="Karine Lago" userId="d5a67ce7-2996-40c9-b0ec-2948b547bda3" providerId="ADAL" clId="{9A3E0D05-CD52-4DCA-9A83-ACF47C2AC7DA}" dt="2022-08-28T17:20:19.830" v="522" actId="478"/>
          <ac:picMkLst>
            <pc:docMk/>
            <pc:sldMk cId="783906396" sldId="261"/>
            <ac:picMk id="8" creationId="{291B15A3-7874-2B0A-DA3B-F424DC24E522}"/>
          </ac:picMkLst>
        </pc:picChg>
        <pc:picChg chg="add mod">
          <ac:chgData name="Karine Lago" userId="d5a67ce7-2996-40c9-b0ec-2948b547bda3" providerId="ADAL" clId="{9A3E0D05-CD52-4DCA-9A83-ACF47C2AC7DA}" dt="2022-08-28T17:21:30.422" v="541" actId="14100"/>
          <ac:picMkLst>
            <pc:docMk/>
            <pc:sldMk cId="783906396" sldId="261"/>
            <ac:picMk id="11" creationId="{0D9C220C-701F-15B2-AD67-BE90CF7BD721}"/>
          </ac:picMkLst>
        </pc:picChg>
        <pc:picChg chg="add del mod">
          <ac:chgData name="Karine Lago" userId="d5a67ce7-2996-40c9-b0ec-2948b547bda3" providerId="ADAL" clId="{9A3E0D05-CD52-4DCA-9A83-ACF47C2AC7DA}" dt="2022-08-28T17:20:41.776" v="528" actId="478"/>
          <ac:picMkLst>
            <pc:docMk/>
            <pc:sldMk cId="783906396" sldId="261"/>
            <ac:picMk id="13" creationId="{9FD9FC98-97DE-F7E9-78A8-911944FD4817}"/>
          </ac:picMkLst>
        </pc:picChg>
        <pc:picChg chg="add del mod">
          <ac:chgData name="Karine Lago" userId="d5a67ce7-2996-40c9-b0ec-2948b547bda3" providerId="ADAL" clId="{9A3E0D05-CD52-4DCA-9A83-ACF47C2AC7DA}" dt="2022-08-28T17:21:11.615" v="534" actId="478"/>
          <ac:picMkLst>
            <pc:docMk/>
            <pc:sldMk cId="783906396" sldId="261"/>
            <ac:picMk id="15" creationId="{242D2CDC-511A-D839-361D-D7B30B99328B}"/>
          </ac:picMkLst>
        </pc:picChg>
        <pc:picChg chg="add del mod ord">
          <ac:chgData name="Karine Lago" userId="d5a67ce7-2996-40c9-b0ec-2948b547bda3" providerId="ADAL" clId="{9A3E0D05-CD52-4DCA-9A83-ACF47C2AC7DA}" dt="2022-08-28T17:36:31.190" v="620" actId="478"/>
          <ac:picMkLst>
            <pc:docMk/>
            <pc:sldMk cId="783906396" sldId="261"/>
            <ac:picMk id="17" creationId="{C77CB30E-8F9B-CCD4-91D0-6CF88C44EE0C}"/>
          </ac:picMkLst>
        </pc:picChg>
        <pc:picChg chg="add mod ord">
          <ac:chgData name="Karine Lago" userId="d5a67ce7-2996-40c9-b0ec-2948b547bda3" providerId="ADAL" clId="{9A3E0D05-CD52-4DCA-9A83-ACF47C2AC7DA}" dt="2022-08-28T17:36:41.191" v="624" actId="167"/>
          <ac:picMkLst>
            <pc:docMk/>
            <pc:sldMk cId="783906396" sldId="261"/>
            <ac:picMk id="19" creationId="{B0C70F8E-3DF7-76B2-7A27-9595167AB904}"/>
          </ac:picMkLst>
        </pc:picChg>
      </pc:sldChg>
    </pc:docChg>
  </pc:docChgLst>
  <pc:docChgLst>
    <pc:chgData name="Karine Lago" userId="660d2eb6-e815-4681-b7e1-20be858f9bed" providerId="ADAL" clId="{39EEBF4B-F656-4538-A54C-612B5931D70B}"/>
    <pc:docChg chg="undo custSel modSld">
      <pc:chgData name="Karine Lago" userId="660d2eb6-e815-4681-b7e1-20be858f9bed" providerId="ADAL" clId="{39EEBF4B-F656-4538-A54C-612B5931D70B}" dt="2022-08-30T23:49:25.991" v="15" actId="1076"/>
      <pc:docMkLst>
        <pc:docMk/>
      </pc:docMkLst>
      <pc:sldChg chg="modSp mod">
        <pc:chgData name="Karine Lago" userId="660d2eb6-e815-4681-b7e1-20be858f9bed" providerId="ADAL" clId="{39EEBF4B-F656-4538-A54C-612B5931D70B}" dt="2022-08-30T23:49:25.991" v="15" actId="1076"/>
        <pc:sldMkLst>
          <pc:docMk/>
          <pc:sldMk cId="2369611353" sldId="260"/>
        </pc:sldMkLst>
        <pc:spChg chg="mod">
          <ac:chgData name="Karine Lago" userId="660d2eb6-e815-4681-b7e1-20be858f9bed" providerId="ADAL" clId="{39EEBF4B-F656-4538-A54C-612B5931D70B}" dt="2022-08-30T23:49:06.928" v="4" actId="1076"/>
          <ac:spMkLst>
            <pc:docMk/>
            <pc:sldMk cId="2369611353" sldId="260"/>
            <ac:spMk id="5" creationId="{EC36996E-255C-79B0-96D3-ADF28C839711}"/>
          </ac:spMkLst>
        </pc:spChg>
        <pc:spChg chg="mod">
          <ac:chgData name="Karine Lago" userId="660d2eb6-e815-4681-b7e1-20be858f9bed" providerId="ADAL" clId="{39EEBF4B-F656-4538-A54C-612B5931D70B}" dt="2022-08-30T23:49:16.825" v="11" actId="1076"/>
          <ac:spMkLst>
            <pc:docMk/>
            <pc:sldMk cId="2369611353" sldId="260"/>
            <ac:spMk id="6" creationId="{AD30B810-8954-888E-4C4E-BA50E8ECF8FC}"/>
          </ac:spMkLst>
        </pc:spChg>
        <pc:spChg chg="mod">
          <ac:chgData name="Karine Lago" userId="660d2eb6-e815-4681-b7e1-20be858f9bed" providerId="ADAL" clId="{39EEBF4B-F656-4538-A54C-612B5931D70B}" dt="2022-08-30T23:49:07.401" v="5" actId="1076"/>
          <ac:spMkLst>
            <pc:docMk/>
            <pc:sldMk cId="2369611353" sldId="260"/>
            <ac:spMk id="7" creationId="{AF20E793-98AD-A99A-6DED-9CDFB3E4984D}"/>
          </ac:spMkLst>
        </pc:spChg>
        <pc:spChg chg="mod">
          <ac:chgData name="Karine Lago" userId="660d2eb6-e815-4681-b7e1-20be858f9bed" providerId="ADAL" clId="{39EEBF4B-F656-4538-A54C-612B5931D70B}" dt="2022-08-30T23:49:25.991" v="15" actId="1076"/>
          <ac:spMkLst>
            <pc:docMk/>
            <pc:sldMk cId="2369611353" sldId="260"/>
            <ac:spMk id="23" creationId="{5DEC77A3-DA81-D2EE-D4E9-4DF6E4C0C8D3}"/>
          </ac:spMkLst>
        </pc:spChg>
        <pc:spChg chg="mod">
          <ac:chgData name="Karine Lago" userId="660d2eb6-e815-4681-b7e1-20be858f9bed" providerId="ADAL" clId="{39EEBF4B-F656-4538-A54C-612B5931D70B}" dt="2022-08-30T23:49:25.820" v="14" actId="1076"/>
          <ac:spMkLst>
            <pc:docMk/>
            <pc:sldMk cId="2369611353" sldId="260"/>
            <ac:spMk id="24" creationId="{4C6E4BAB-85D4-A742-C732-F890C02027E8}"/>
          </ac:spMkLst>
        </pc:spChg>
        <pc:picChg chg="mod">
          <ac:chgData name="Karine Lago" userId="660d2eb6-e815-4681-b7e1-20be858f9bed" providerId="ADAL" clId="{39EEBF4B-F656-4538-A54C-612B5931D70B}" dt="2022-08-30T23:49:16.498" v="10" actId="1076"/>
          <ac:picMkLst>
            <pc:docMk/>
            <pc:sldMk cId="2369611353" sldId="260"/>
            <ac:picMk id="12" creationId="{548B7E0C-977A-78C9-33E5-DC9F44831A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2172A-7C4F-4D34-A44A-E5B4F576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F96A5-C3C7-4CED-B601-7B7A5565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F1B3C-49D6-41D8-8E6D-C2B6D9A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7CBA9-A0EE-45F7-B268-5E0FE652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3FB50-DAF1-41EF-AE71-859C1340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0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C0534-C76A-4211-BC88-70C6643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56E29-397D-4327-ACD6-78FB3B9B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547C5-F0D0-4316-908A-004D51BF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FD776-EC10-4429-8C09-1647D6AC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E9A68-348A-415F-9999-3C12DCCD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9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F43747-0AB2-4444-AE24-90B44DE9A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4C973A-3D36-4071-89F0-9C07E8066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9E48A-EBC1-41BE-B7F1-DF5C75CF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1CB69-A794-4D80-BC5E-48707FB3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EAFE9-B2A9-4561-AA75-CA5FF67F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3949-CA91-4177-8C81-A028C242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42814-0798-4B36-93A8-E99904DC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D4403-8A8E-48A3-9617-A49EC9A6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57E65-2BE0-4D43-BB0E-06A847EA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2C644-A152-47E6-B221-1D74E93A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CEADC-F1CE-40F8-B054-A58373F1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EE2FD6-B304-44D2-B712-ACAB5653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2DB65-B2CF-455F-9AAA-925F167B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5C05-CAFD-48BC-8590-B11299B3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6FF24-04B2-41F7-9FE3-6933F903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47FC-B0AD-4FA6-A3D5-75EB4D13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B03B8-3A65-43D7-A981-18B00544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203473-0A98-417F-8FE5-B58442A57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33979-9DBB-46C9-9BBF-40B02734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19EF48-B441-44FA-B0E6-9B465D65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D5DF3-57E8-4900-A20A-7675EBD8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0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4E336-E7A4-4C93-9BC2-679827F0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FACDD5-A6E9-4219-A1C0-35A76B13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4710F-C121-4B57-A458-C7CF12E1B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CFFF0A-B3AB-4C91-B905-90AE7310F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934CE3-D6D2-4D53-A54B-0DC906369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5FC81E-22A4-47B9-A79C-3C0244E4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167C86-9A42-4EEC-A0F4-A835DD1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9C233C-6C48-4B13-B9F0-842A7FD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21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D6234-1AD7-453F-8BA2-63BDC5A2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591F04-E9D0-49B4-B347-4EFCB9F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3F002C-DC4D-4365-A79F-E97C2FC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1640FE-E1C2-4385-9483-6496ECF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CF06E4-0003-414D-924F-4D4FDE9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9F94CD-C702-4AD5-AC54-4C71D3E5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7D9250-3C5F-4A8B-B83E-9A42075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7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1779-03E1-40E8-B693-831931D6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317C6-948F-4579-AA11-C0AF8FD5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49007-E9E0-463C-803D-83098917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F84E0E-1D46-4E2C-91E4-8B52550E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EE29D-6849-480C-83E7-E7E2C30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42ADD-C7B1-4AD5-975D-469DCAB7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5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F4A33-07B8-42EC-BC89-9BA81777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1B1EAB-9537-4124-AF83-A702C54A2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40C0EF-AC32-4A94-9411-3E6D6DF8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F99C97-6667-48BF-B696-3328AB27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DDA7E3-6ED5-4A50-8E44-B57D1AA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6DB3C7-7426-4DBD-AE74-6C978E85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EF4203-A494-4CFD-B868-82E6863C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66561-2642-42DD-902D-A6007466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FDC0C-E598-4A11-A3C5-228508B1D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52F3-F9D8-4897-A1EF-70B8268D0B3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A06A3-2D19-4EEF-A96A-E7650AFD9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4AB07-8325-4D3B-B665-B238F8BC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9A66-3EF2-488A-9300-A7DFAB769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6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0C70F8E-3DF7-76B2-7A27-9595167AB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CC73C3AB-86DA-41B0-83E8-20A8C5179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" y="432835"/>
            <a:ext cx="1370869" cy="34108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6CDF307-7FF9-4235-8527-04E1924CEDCF}"/>
              </a:ext>
            </a:extLst>
          </p:cNvPr>
          <p:cNvSpPr txBox="1"/>
          <p:nvPr/>
        </p:nvSpPr>
        <p:spPr>
          <a:xfrm>
            <a:off x="641684" y="2045655"/>
            <a:ext cx="4234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Análise de </a:t>
            </a:r>
          </a:p>
          <a:p>
            <a:r>
              <a:rPr lang="pt-BR" sz="4000" b="1" dirty="0">
                <a:solidFill>
                  <a:schemeClr val="bg1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Performance de </a:t>
            </a:r>
          </a:p>
          <a:p>
            <a:r>
              <a:rPr lang="pt-BR" sz="4000" b="1" dirty="0">
                <a:solidFill>
                  <a:schemeClr val="bg1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Clientes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D9C220C-701F-15B2-AD67-BE90CF7BD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634" y="4570540"/>
            <a:ext cx="2579322" cy="5619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B2DC1D-6BD9-DF25-051E-03E0CF79FE8B}"/>
              </a:ext>
            </a:extLst>
          </p:cNvPr>
          <p:cNvSpPr txBox="1"/>
          <p:nvPr/>
        </p:nvSpPr>
        <p:spPr>
          <a:xfrm>
            <a:off x="1444918" y="4707686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Ver Análise</a:t>
            </a:r>
          </a:p>
        </p:txBody>
      </p:sp>
    </p:spTree>
    <p:extLst>
      <p:ext uri="{BB962C8B-B14F-4D97-AF65-F5344CB8AC3E}">
        <p14:creationId xmlns:p14="http://schemas.microsoft.com/office/powerpoint/2010/main" val="78390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rma, Retângulo&#10;&#10;Descrição gerada automaticamente">
            <a:extLst>
              <a:ext uri="{FF2B5EF4-FFF2-40B4-BE49-F238E27FC236}">
                <a16:creationId xmlns:a16="http://schemas.microsoft.com/office/drawing/2014/main" id="{548B7E0C-977A-78C9-33E5-DC9F4483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CC73C3AB-86DA-41B0-83E8-20A8C5179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" y="432835"/>
            <a:ext cx="1370869" cy="341089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CE48AED-2761-5FF3-54E5-4202C7BE29F8}"/>
              </a:ext>
            </a:extLst>
          </p:cNvPr>
          <p:cNvSpPr/>
          <p:nvPr/>
        </p:nvSpPr>
        <p:spPr>
          <a:xfrm>
            <a:off x="369660" y="1001486"/>
            <a:ext cx="2616136" cy="4082980"/>
          </a:xfrm>
          <a:prstGeom prst="roundRect">
            <a:avLst>
              <a:gd name="adj" fmla="val 4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C36996E-255C-79B0-96D3-ADF28C839711}"/>
              </a:ext>
            </a:extLst>
          </p:cNvPr>
          <p:cNvSpPr/>
          <p:nvPr/>
        </p:nvSpPr>
        <p:spPr>
          <a:xfrm>
            <a:off x="3135086" y="1001486"/>
            <a:ext cx="4792483" cy="2674775"/>
          </a:xfrm>
          <a:prstGeom prst="roundRect">
            <a:avLst>
              <a:gd name="adj" fmla="val 4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6CDF307-7FF9-4235-8527-04E1924CEDCF}"/>
              </a:ext>
            </a:extLst>
          </p:cNvPr>
          <p:cNvSpPr txBox="1"/>
          <p:nvPr/>
        </p:nvSpPr>
        <p:spPr>
          <a:xfrm>
            <a:off x="3312325" y="1059553"/>
            <a:ext cx="303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3B234A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Matriz Detalhada por 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30B810-8954-888E-4C4E-BA50E8ECF8FC}"/>
              </a:ext>
            </a:extLst>
          </p:cNvPr>
          <p:cNvSpPr/>
          <p:nvPr/>
        </p:nvSpPr>
        <p:spPr>
          <a:xfrm>
            <a:off x="8104808" y="1001486"/>
            <a:ext cx="3847706" cy="2674775"/>
          </a:xfrm>
          <a:prstGeom prst="roundRect">
            <a:avLst>
              <a:gd name="adj" fmla="val 4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F20E793-98AD-A99A-6DED-9CDFB3E4984D}"/>
              </a:ext>
            </a:extLst>
          </p:cNvPr>
          <p:cNvSpPr/>
          <p:nvPr/>
        </p:nvSpPr>
        <p:spPr>
          <a:xfrm>
            <a:off x="3149767" y="3794306"/>
            <a:ext cx="4777802" cy="2923735"/>
          </a:xfrm>
          <a:prstGeom prst="roundRect">
            <a:avLst>
              <a:gd name="adj" fmla="val 4738"/>
            </a:avLst>
          </a:prstGeom>
          <a:gradFill flip="none" rotWithShape="1">
            <a:gsLst>
              <a:gs pos="0">
                <a:srgbClr val="45108A">
                  <a:shade val="30000"/>
                  <a:satMod val="115000"/>
                </a:srgbClr>
              </a:gs>
              <a:gs pos="50000">
                <a:srgbClr val="45108A">
                  <a:shade val="67500"/>
                  <a:satMod val="115000"/>
                </a:srgbClr>
              </a:gs>
              <a:gs pos="100000">
                <a:srgbClr val="45108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8A0D967-6F2E-A032-8B6A-9AD3E1488A1E}"/>
              </a:ext>
            </a:extLst>
          </p:cNvPr>
          <p:cNvSpPr/>
          <p:nvPr/>
        </p:nvSpPr>
        <p:spPr>
          <a:xfrm>
            <a:off x="8104808" y="3794307"/>
            <a:ext cx="3847706" cy="2923734"/>
          </a:xfrm>
          <a:prstGeom prst="roundRect">
            <a:avLst>
              <a:gd name="adj" fmla="val 4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D103E-7C67-CCE4-9B8A-030E4E53173F}"/>
              </a:ext>
            </a:extLst>
          </p:cNvPr>
          <p:cNvSpPr txBox="1"/>
          <p:nvPr/>
        </p:nvSpPr>
        <p:spPr>
          <a:xfrm>
            <a:off x="8254099" y="1079063"/>
            <a:ext cx="2225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3B234A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Por Grupo de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AFAFE2-A7FB-FF17-2699-C9D79ACD1466}"/>
              </a:ext>
            </a:extLst>
          </p:cNvPr>
          <p:cNvSpPr txBox="1"/>
          <p:nvPr/>
        </p:nvSpPr>
        <p:spPr>
          <a:xfrm>
            <a:off x="490959" y="1059553"/>
            <a:ext cx="951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3B234A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Resumo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D1529B-C446-E54D-A60A-9A84684467FC}"/>
              </a:ext>
            </a:extLst>
          </p:cNvPr>
          <p:cNvSpPr txBox="1"/>
          <p:nvPr/>
        </p:nvSpPr>
        <p:spPr>
          <a:xfrm>
            <a:off x="8254099" y="3895840"/>
            <a:ext cx="2957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3B234A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Performance da Frequência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10D550-B532-16EA-2090-C2FDCA9E1DBD}"/>
              </a:ext>
            </a:extLst>
          </p:cNvPr>
          <p:cNvSpPr txBox="1"/>
          <p:nvPr/>
        </p:nvSpPr>
        <p:spPr>
          <a:xfrm>
            <a:off x="3312325" y="3888797"/>
            <a:ext cx="167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MADE Tommy Soft" panose="02000503000000020004" pitchFamily="50" charset="0"/>
                <a:cs typeface="Segoe UI" panose="020B0502040204020203" pitchFamily="34" charset="0"/>
              </a:rPr>
              <a:t>Matriz de Ação</a:t>
            </a:r>
          </a:p>
        </p:txBody>
      </p:sp>
      <p:pic>
        <p:nvPicPr>
          <p:cNvPr id="20" name="Imagem 19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AA4EC02-DF3B-C3CB-E866-8CAA2E42E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1" y="3546672"/>
            <a:ext cx="2305116" cy="3171369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DEC77A3-DA81-D2EE-D4E9-4DF6E4C0C8D3}"/>
              </a:ext>
            </a:extLst>
          </p:cNvPr>
          <p:cNvSpPr/>
          <p:nvPr/>
        </p:nvSpPr>
        <p:spPr>
          <a:xfrm>
            <a:off x="522060" y="1536204"/>
            <a:ext cx="2305116" cy="771331"/>
          </a:xfrm>
          <a:prstGeom prst="roundRect">
            <a:avLst>
              <a:gd name="adj" fmla="val 15625"/>
            </a:avLst>
          </a:prstGeom>
          <a:gradFill flip="none" rotWithShape="1">
            <a:gsLst>
              <a:gs pos="0">
                <a:srgbClr val="45108A">
                  <a:shade val="30000"/>
                  <a:satMod val="115000"/>
                </a:srgbClr>
              </a:gs>
              <a:gs pos="50000">
                <a:srgbClr val="45108A">
                  <a:shade val="67500"/>
                  <a:satMod val="115000"/>
                </a:srgbClr>
              </a:gs>
              <a:gs pos="100000">
                <a:srgbClr val="45108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C6E4BAB-85D4-A742-C732-F890C02027E8}"/>
              </a:ext>
            </a:extLst>
          </p:cNvPr>
          <p:cNvSpPr/>
          <p:nvPr/>
        </p:nvSpPr>
        <p:spPr>
          <a:xfrm>
            <a:off x="522060" y="2467513"/>
            <a:ext cx="2305116" cy="771331"/>
          </a:xfrm>
          <a:prstGeom prst="roundRect">
            <a:avLst>
              <a:gd name="adj" fmla="val 16835"/>
            </a:avLst>
          </a:prstGeom>
          <a:gradFill flip="none" rotWithShape="1">
            <a:gsLst>
              <a:gs pos="0">
                <a:srgbClr val="45108A">
                  <a:shade val="30000"/>
                  <a:satMod val="115000"/>
                </a:srgbClr>
              </a:gs>
              <a:gs pos="50000">
                <a:srgbClr val="45108A">
                  <a:shade val="67500"/>
                  <a:satMod val="115000"/>
                </a:srgbClr>
              </a:gs>
              <a:gs pos="100000">
                <a:srgbClr val="45108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Imagem 26" descr="Ícone&#10;&#10;Descrição gerada automaticamente com confiança média">
            <a:extLst>
              <a:ext uri="{FF2B5EF4-FFF2-40B4-BE49-F238E27FC236}">
                <a16:creationId xmlns:a16="http://schemas.microsoft.com/office/drawing/2014/main" id="{C6E18557-D110-E33D-B536-1A4CBEF69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000"/>
                    </a14:imgEffect>
                    <a14:imgEffect>
                      <a14:colorTemperature colorTemp="5670"/>
                    </a14:imgEffect>
                    <a14:imgEffect>
                      <a14:saturation sat="178000"/>
                    </a14:imgEffect>
                    <a14:imgEffect>
                      <a14:brightnessContrast bright="-1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2" y="1734545"/>
            <a:ext cx="464451" cy="464451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</a:effectLst>
        </p:spPr>
      </p:pic>
      <p:pic>
        <p:nvPicPr>
          <p:cNvPr id="29" name="Imagem 28" descr="Ícone&#10;&#10;Descrição gerada automaticamente com confiança média">
            <a:extLst>
              <a:ext uri="{FF2B5EF4-FFF2-40B4-BE49-F238E27FC236}">
                <a16:creationId xmlns:a16="http://schemas.microsoft.com/office/drawing/2014/main" id="{0CF4FB56-D5D0-3EFA-889D-BAE0665172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2" y="2646785"/>
            <a:ext cx="393901" cy="393901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609571C-06DC-57B7-E656-DD2B5E8DD7CD}"/>
              </a:ext>
            </a:extLst>
          </p:cNvPr>
          <p:cNvSpPr/>
          <p:nvPr/>
        </p:nvSpPr>
        <p:spPr>
          <a:xfrm>
            <a:off x="8104808" y="155130"/>
            <a:ext cx="1883254" cy="714254"/>
          </a:xfrm>
          <a:prstGeom prst="roundRect">
            <a:avLst>
              <a:gd name="adj" fmla="val 15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6081175E-7061-3DE5-5823-0511D4898029}"/>
              </a:ext>
            </a:extLst>
          </p:cNvPr>
          <p:cNvSpPr/>
          <p:nvPr/>
        </p:nvSpPr>
        <p:spPr>
          <a:xfrm>
            <a:off x="10148834" y="147273"/>
            <a:ext cx="1803679" cy="714254"/>
          </a:xfrm>
          <a:prstGeom prst="roundRect">
            <a:avLst>
              <a:gd name="adj" fmla="val 15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611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80c80b1-0f95-4445-9fca-33332d946180" xsi:nil="true"/>
    <lcf76f155ced4ddcb4097134ff3c332f xmlns="adf0b89e-eace-4386-b367-4de40ea1440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82224864892408173C48FDA25EEBC" ma:contentTypeVersion="13" ma:contentTypeDescription="Crie um novo documento." ma:contentTypeScope="" ma:versionID="781993fcbaa7796bc9be8b6e99da98bb">
  <xsd:schema xmlns:xsd="http://www.w3.org/2001/XMLSchema" xmlns:xs="http://www.w3.org/2001/XMLSchema" xmlns:p="http://schemas.microsoft.com/office/2006/metadata/properties" xmlns:ns2="adf0b89e-eace-4386-b367-4de40ea14405" xmlns:ns3="380c80b1-0f95-4445-9fca-33332d946180" targetNamespace="http://schemas.microsoft.com/office/2006/metadata/properties" ma:root="true" ma:fieldsID="1dbe0b5ece3fdd87cc0d0fc18cab370b" ns2:_="" ns3:_="">
    <xsd:import namespace="adf0b89e-eace-4386-b367-4de40ea14405"/>
    <xsd:import namespace="380c80b1-0f95-4445-9fca-33332d946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0b89e-eace-4386-b367-4de40ea14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003322eb-7977-47d8-ac3b-8d56071394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c80b1-0f95-4445-9fca-33332d94618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873e776-b964-4bf8-aa52-9284edf8896c}" ma:internalName="TaxCatchAll" ma:showField="CatchAllData" ma:web="380c80b1-0f95-4445-9fca-33332d946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0EEFBC-B5AF-4858-8C37-E19F9A776109}">
  <ds:schemaRefs>
    <ds:schemaRef ds:uri="http://www.w3.org/XML/1998/namespace"/>
    <ds:schemaRef ds:uri="adf0b89e-eace-4386-b367-4de40ea14405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380c80b1-0f95-4445-9fca-33332d94618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39360A-B844-4828-8D57-2CDCF0640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0b89e-eace-4386-b367-4de40ea14405"/>
    <ds:schemaRef ds:uri="380c80b1-0f95-4445-9fca-33332d946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BE6B7E-C657-486F-9214-56F95F1542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MADE Tommy Soft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 Lago</dc:creator>
  <cp:lastModifiedBy>Karine Lago</cp:lastModifiedBy>
  <cp:revision>16</cp:revision>
  <dcterms:created xsi:type="dcterms:W3CDTF">2021-08-13T20:39:43Z</dcterms:created>
  <dcterms:modified xsi:type="dcterms:W3CDTF">2022-08-30T23:49:35Z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0x01010074482224864892408173C48FDA25EEBC</vt:lpwstr>
  </property>
  <property fmtid="{D5CDD505-2E9C-101B-9397-08002B2CF9AE}" pid="3" name="MediaServiceImageTags">
    <vt:lpwstr/>
  </property>
</Properties>
</file>