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57B"/>
    <a:srgbClr val="092A4B"/>
    <a:srgbClr val="FF9800"/>
    <a:srgbClr val="00FFF2"/>
    <a:srgbClr val="7836E4"/>
    <a:srgbClr val="F0369C"/>
    <a:srgbClr val="073055"/>
    <a:srgbClr val="062746"/>
    <a:srgbClr val="05537C"/>
    <a:srgbClr val="00C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660d2eb6-e815-4681-b7e1-20be858f9bed" providerId="ADAL" clId="{FCDAD2D1-B59A-47A1-9991-73B06F3D2BE0}"/>
    <pc:docChg chg="delSld">
      <pc:chgData name="Karine Lago" userId="660d2eb6-e815-4681-b7e1-20be858f9bed" providerId="ADAL" clId="{FCDAD2D1-B59A-47A1-9991-73B06F3D2BE0}" dt="2023-01-31T19:59:31.010" v="6" actId="47"/>
      <pc:docMkLst>
        <pc:docMk/>
      </pc:docMkLst>
      <pc:sldChg chg="del">
        <pc:chgData name="Karine Lago" userId="660d2eb6-e815-4681-b7e1-20be858f9bed" providerId="ADAL" clId="{FCDAD2D1-B59A-47A1-9991-73B06F3D2BE0}" dt="2023-01-31T19:59:23.545" v="0" actId="47"/>
        <pc:sldMkLst>
          <pc:docMk/>
          <pc:sldMk cId="3546739920" sldId="256"/>
        </pc:sldMkLst>
      </pc:sldChg>
      <pc:sldChg chg="del">
        <pc:chgData name="Karine Lago" userId="660d2eb6-e815-4681-b7e1-20be858f9bed" providerId="ADAL" clId="{FCDAD2D1-B59A-47A1-9991-73B06F3D2BE0}" dt="2023-01-31T19:59:28.531" v="4" actId="47"/>
        <pc:sldMkLst>
          <pc:docMk/>
          <pc:sldMk cId="3765726107" sldId="257"/>
        </pc:sldMkLst>
      </pc:sldChg>
      <pc:sldChg chg="del">
        <pc:chgData name="Karine Lago" userId="660d2eb6-e815-4681-b7e1-20be858f9bed" providerId="ADAL" clId="{FCDAD2D1-B59A-47A1-9991-73B06F3D2BE0}" dt="2023-01-31T19:59:27.823" v="3" actId="47"/>
        <pc:sldMkLst>
          <pc:docMk/>
          <pc:sldMk cId="475721584" sldId="259"/>
        </pc:sldMkLst>
      </pc:sldChg>
      <pc:sldChg chg="del">
        <pc:chgData name="Karine Lago" userId="660d2eb6-e815-4681-b7e1-20be858f9bed" providerId="ADAL" clId="{FCDAD2D1-B59A-47A1-9991-73B06F3D2BE0}" dt="2023-01-31T19:59:30.102" v="5" actId="47"/>
        <pc:sldMkLst>
          <pc:docMk/>
          <pc:sldMk cId="63779539" sldId="260"/>
        </pc:sldMkLst>
      </pc:sldChg>
      <pc:sldChg chg="del">
        <pc:chgData name="Karine Lago" userId="660d2eb6-e815-4681-b7e1-20be858f9bed" providerId="ADAL" clId="{FCDAD2D1-B59A-47A1-9991-73B06F3D2BE0}" dt="2023-01-31T19:59:31.010" v="6" actId="47"/>
        <pc:sldMkLst>
          <pc:docMk/>
          <pc:sldMk cId="925762093" sldId="261"/>
        </pc:sldMkLst>
      </pc:sldChg>
      <pc:sldChg chg="del">
        <pc:chgData name="Karine Lago" userId="660d2eb6-e815-4681-b7e1-20be858f9bed" providerId="ADAL" clId="{FCDAD2D1-B59A-47A1-9991-73B06F3D2BE0}" dt="2023-01-31T19:59:24.239" v="1" actId="47"/>
        <pc:sldMkLst>
          <pc:docMk/>
          <pc:sldMk cId="3287592990" sldId="262"/>
        </pc:sldMkLst>
      </pc:sldChg>
      <pc:sldChg chg="del">
        <pc:chgData name="Karine Lago" userId="660d2eb6-e815-4681-b7e1-20be858f9bed" providerId="ADAL" clId="{FCDAD2D1-B59A-47A1-9991-73B06F3D2BE0}" dt="2023-01-31T19:59:26.983" v="2" actId="47"/>
        <pc:sldMkLst>
          <pc:docMk/>
          <pc:sldMk cId="1441906632" sldId="263"/>
        </pc:sldMkLst>
      </pc:sldChg>
    </pc:docChg>
  </pc:docChgLst>
  <pc:docChgLst>
    <pc:chgData name="Letícia Smirelli" userId="a2f8a4a4-fb32-4ba0-9dfe-25955d2fdac6" providerId="ADAL" clId="{C1170516-CA99-447B-8F8E-0796F4E43FAA}"/>
    <pc:docChg chg="undo custSel addSld delSld modSld sldOrd">
      <pc:chgData name="Letícia Smirelli" userId="a2f8a4a4-fb32-4ba0-9dfe-25955d2fdac6" providerId="ADAL" clId="{C1170516-CA99-447B-8F8E-0796F4E43FAA}" dt="2023-01-25T02:57:40.283" v="622" actId="688"/>
      <pc:docMkLst>
        <pc:docMk/>
      </pc:docMkLst>
      <pc:sldChg chg="del">
        <pc:chgData name="Letícia Smirelli" userId="a2f8a4a4-fb32-4ba0-9dfe-25955d2fdac6" providerId="ADAL" clId="{C1170516-CA99-447B-8F8E-0796F4E43FAA}" dt="2023-01-25T02:15:27.314" v="0" actId="47"/>
        <pc:sldMkLst>
          <pc:docMk/>
          <pc:sldMk cId="2526971407" sldId="258"/>
        </pc:sldMkLst>
      </pc:sldChg>
      <pc:sldChg chg="modSp mod">
        <pc:chgData name="Letícia Smirelli" userId="a2f8a4a4-fb32-4ba0-9dfe-25955d2fdac6" providerId="ADAL" clId="{C1170516-CA99-447B-8F8E-0796F4E43FAA}" dt="2023-01-25T02:15:49.580" v="2" actId="2711"/>
        <pc:sldMkLst>
          <pc:docMk/>
          <pc:sldMk cId="3287592990" sldId="262"/>
        </pc:sldMkLst>
        <pc:spChg chg="mod">
          <ac:chgData name="Letícia Smirelli" userId="a2f8a4a4-fb32-4ba0-9dfe-25955d2fdac6" providerId="ADAL" clId="{C1170516-CA99-447B-8F8E-0796F4E43FAA}" dt="2023-01-25T02:15:49.580" v="2" actId="2711"/>
          <ac:spMkLst>
            <pc:docMk/>
            <pc:sldMk cId="3287592990" sldId="262"/>
            <ac:spMk id="33" creationId="{6839DB60-B58F-6442-183E-A091BC5F1BA3}"/>
          </ac:spMkLst>
        </pc:spChg>
        <pc:spChg chg="mod">
          <ac:chgData name="Letícia Smirelli" userId="a2f8a4a4-fb32-4ba0-9dfe-25955d2fdac6" providerId="ADAL" clId="{C1170516-CA99-447B-8F8E-0796F4E43FAA}" dt="2023-01-25T02:15:49.580" v="2" actId="2711"/>
          <ac:spMkLst>
            <pc:docMk/>
            <pc:sldMk cId="3287592990" sldId="262"/>
            <ac:spMk id="39" creationId="{328C7AA2-19E6-367D-6086-A0C5D3B51B22}"/>
          </ac:spMkLst>
        </pc:spChg>
      </pc:sldChg>
      <pc:sldChg chg="addSp delSp modSp add mod">
        <pc:chgData name="Letícia Smirelli" userId="a2f8a4a4-fb32-4ba0-9dfe-25955d2fdac6" providerId="ADAL" clId="{C1170516-CA99-447B-8F8E-0796F4E43FAA}" dt="2023-01-25T02:37:27.635" v="522" actId="207"/>
        <pc:sldMkLst>
          <pc:docMk/>
          <pc:sldMk cId="1441906632" sldId="263"/>
        </pc:sldMkLst>
        <pc:spChg chg="mod ord">
          <ac:chgData name="Letícia Smirelli" userId="a2f8a4a4-fb32-4ba0-9dfe-25955d2fdac6" providerId="ADAL" clId="{C1170516-CA99-447B-8F8E-0796F4E43FAA}" dt="2023-01-25T02:22:28.491" v="247" actId="1076"/>
          <ac:spMkLst>
            <pc:docMk/>
            <pc:sldMk cId="1441906632" sldId="263"/>
            <ac:spMk id="4" creationId="{D6126C9E-4192-3AA9-6A11-4926403275C3}"/>
          </ac:spMkLst>
        </pc:spChg>
        <pc:spChg chg="mod">
          <ac:chgData name="Letícia Smirelli" userId="a2f8a4a4-fb32-4ba0-9dfe-25955d2fdac6" providerId="ADAL" clId="{C1170516-CA99-447B-8F8E-0796F4E43FAA}" dt="2023-01-25T02:26:57.240" v="410" actId="1038"/>
          <ac:spMkLst>
            <pc:docMk/>
            <pc:sldMk cId="1441906632" sldId="263"/>
            <ac:spMk id="5" creationId="{EA03D735-F850-6F2F-9778-6DC6F35A176F}"/>
          </ac:spMkLst>
        </pc:spChg>
        <pc:spChg chg="add del mod">
          <ac:chgData name="Letícia Smirelli" userId="a2f8a4a4-fb32-4ba0-9dfe-25955d2fdac6" providerId="ADAL" clId="{C1170516-CA99-447B-8F8E-0796F4E43FAA}" dt="2023-01-25T02:26:02.031" v="372" actId="478"/>
          <ac:spMkLst>
            <pc:docMk/>
            <pc:sldMk cId="1441906632" sldId="263"/>
            <ac:spMk id="9" creationId="{3C88FEE1-E91D-3B84-35D1-4AAF37E7AA16}"/>
          </ac:spMkLst>
        </pc:spChg>
        <pc:spChg chg="add del mod">
          <ac:chgData name="Letícia Smirelli" userId="a2f8a4a4-fb32-4ba0-9dfe-25955d2fdac6" providerId="ADAL" clId="{C1170516-CA99-447B-8F8E-0796F4E43FAA}" dt="2023-01-25T02:26:02.031" v="372" actId="478"/>
          <ac:spMkLst>
            <pc:docMk/>
            <pc:sldMk cId="1441906632" sldId="263"/>
            <ac:spMk id="10" creationId="{F2D08BC8-DA85-7D31-B23E-A1391C25A0C2}"/>
          </ac:spMkLst>
        </pc:spChg>
        <pc:spChg chg="add del mod">
          <ac:chgData name="Letícia Smirelli" userId="a2f8a4a4-fb32-4ba0-9dfe-25955d2fdac6" providerId="ADAL" clId="{C1170516-CA99-447B-8F8E-0796F4E43FAA}" dt="2023-01-25T02:26:02.031" v="372" actId="478"/>
          <ac:spMkLst>
            <pc:docMk/>
            <pc:sldMk cId="1441906632" sldId="263"/>
            <ac:spMk id="11" creationId="{90D1AAED-BBB7-BF10-5D71-EA4C567C8D9B}"/>
          </ac:spMkLst>
        </pc:spChg>
        <pc:spChg chg="add del mod">
          <ac:chgData name="Letícia Smirelli" userId="a2f8a4a4-fb32-4ba0-9dfe-25955d2fdac6" providerId="ADAL" clId="{C1170516-CA99-447B-8F8E-0796F4E43FAA}" dt="2023-01-25T02:26:02.031" v="372" actId="478"/>
          <ac:spMkLst>
            <pc:docMk/>
            <pc:sldMk cId="1441906632" sldId="263"/>
            <ac:spMk id="12" creationId="{7CD26B7B-1C27-EB14-F5EE-610388D2550C}"/>
          </ac:spMkLst>
        </pc:spChg>
        <pc:spChg chg="add del mod">
          <ac:chgData name="Letícia Smirelli" userId="a2f8a4a4-fb32-4ba0-9dfe-25955d2fdac6" providerId="ADAL" clId="{C1170516-CA99-447B-8F8E-0796F4E43FAA}" dt="2023-01-25T02:26:03.047" v="373" actId="478"/>
          <ac:spMkLst>
            <pc:docMk/>
            <pc:sldMk cId="1441906632" sldId="263"/>
            <ac:spMk id="13" creationId="{97D99475-F408-0DA5-889F-C70F070D62E8}"/>
          </ac:spMkLst>
        </pc:spChg>
        <pc:spChg chg="add del mod">
          <ac:chgData name="Letícia Smirelli" userId="a2f8a4a4-fb32-4ba0-9dfe-25955d2fdac6" providerId="ADAL" clId="{C1170516-CA99-447B-8F8E-0796F4E43FAA}" dt="2023-01-25T02:26:02.031" v="372" actId="478"/>
          <ac:spMkLst>
            <pc:docMk/>
            <pc:sldMk cId="1441906632" sldId="263"/>
            <ac:spMk id="14" creationId="{5972F545-E1C4-208B-7675-6739EC0BAD72}"/>
          </ac:spMkLst>
        </pc:spChg>
        <pc:spChg chg="add mod">
          <ac:chgData name="Letícia Smirelli" userId="a2f8a4a4-fb32-4ba0-9dfe-25955d2fdac6" providerId="ADAL" clId="{C1170516-CA99-447B-8F8E-0796F4E43FAA}" dt="2023-01-25T02:37:18.190" v="521" actId="1038"/>
          <ac:spMkLst>
            <pc:docMk/>
            <pc:sldMk cId="1441906632" sldId="263"/>
            <ac:spMk id="17" creationId="{604E46A4-24DF-99AC-E90A-17807AB57A57}"/>
          </ac:spMkLst>
        </pc:spChg>
        <pc:spChg chg="add mod">
          <ac:chgData name="Letícia Smirelli" userId="a2f8a4a4-fb32-4ba0-9dfe-25955d2fdac6" providerId="ADAL" clId="{C1170516-CA99-447B-8F8E-0796F4E43FAA}" dt="2023-01-25T02:37:18.190" v="521" actId="1038"/>
          <ac:spMkLst>
            <pc:docMk/>
            <pc:sldMk cId="1441906632" sldId="263"/>
            <ac:spMk id="18" creationId="{085716A8-D213-873C-34FE-0923C6C2F32D}"/>
          </ac:spMkLst>
        </pc:spChg>
        <pc:spChg chg="add mod">
          <ac:chgData name="Letícia Smirelli" userId="a2f8a4a4-fb32-4ba0-9dfe-25955d2fdac6" providerId="ADAL" clId="{C1170516-CA99-447B-8F8E-0796F4E43FAA}" dt="2023-01-25T02:37:18.190" v="521" actId="1038"/>
          <ac:spMkLst>
            <pc:docMk/>
            <pc:sldMk cId="1441906632" sldId="263"/>
            <ac:spMk id="19" creationId="{3ADAEA66-B4D0-03EC-0571-5127A182AED8}"/>
          </ac:spMkLst>
        </pc:spChg>
        <pc:spChg chg="mod">
          <ac:chgData name="Letícia Smirelli" userId="a2f8a4a4-fb32-4ba0-9dfe-25955d2fdac6" providerId="ADAL" clId="{C1170516-CA99-447B-8F8E-0796F4E43FAA}" dt="2023-01-25T02:30:53.837" v="437" actId="14100"/>
          <ac:spMkLst>
            <pc:docMk/>
            <pc:sldMk cId="1441906632" sldId="263"/>
            <ac:spMk id="20" creationId="{1C60D421-359D-00E3-FE43-5A3EDB03B1D8}"/>
          </ac:spMkLst>
        </pc:spChg>
        <pc:spChg chg="add mod">
          <ac:chgData name="Letícia Smirelli" userId="a2f8a4a4-fb32-4ba0-9dfe-25955d2fdac6" providerId="ADAL" clId="{C1170516-CA99-447B-8F8E-0796F4E43FAA}" dt="2023-01-25T02:37:18.190" v="521" actId="1038"/>
          <ac:spMkLst>
            <pc:docMk/>
            <pc:sldMk cId="1441906632" sldId="263"/>
            <ac:spMk id="21" creationId="{E3B86A03-19D0-2016-AE0D-0FD73559C94A}"/>
          </ac:spMkLst>
        </pc:spChg>
        <pc:spChg chg="add mod">
          <ac:chgData name="Letícia Smirelli" userId="a2f8a4a4-fb32-4ba0-9dfe-25955d2fdac6" providerId="ADAL" clId="{C1170516-CA99-447B-8F8E-0796F4E43FAA}" dt="2023-01-25T02:37:18.190" v="521" actId="1038"/>
          <ac:spMkLst>
            <pc:docMk/>
            <pc:sldMk cId="1441906632" sldId="263"/>
            <ac:spMk id="22" creationId="{7A158231-0672-F414-7685-A7BAABB4927C}"/>
          </ac:spMkLst>
        </pc:spChg>
        <pc:spChg chg="del mod">
          <ac:chgData name="Letícia Smirelli" userId="a2f8a4a4-fb32-4ba0-9dfe-25955d2fdac6" providerId="ADAL" clId="{C1170516-CA99-447B-8F8E-0796F4E43FAA}" dt="2023-01-25T02:17:46.256" v="24" actId="478"/>
          <ac:spMkLst>
            <pc:docMk/>
            <pc:sldMk cId="1441906632" sldId="263"/>
            <ac:spMk id="23" creationId="{138756E6-6728-906C-A601-B2B29D8DA9E8}"/>
          </ac:spMkLst>
        </pc:spChg>
        <pc:spChg chg="add mod">
          <ac:chgData name="Letícia Smirelli" userId="a2f8a4a4-fb32-4ba0-9dfe-25955d2fdac6" providerId="ADAL" clId="{C1170516-CA99-447B-8F8E-0796F4E43FAA}" dt="2023-01-25T02:37:27.635" v="522" actId="207"/>
          <ac:spMkLst>
            <pc:docMk/>
            <pc:sldMk cId="1441906632" sldId="263"/>
            <ac:spMk id="24" creationId="{7F1C620F-C438-305B-7D75-10B3C4E77A9D}"/>
          </ac:spMkLst>
        </pc:spChg>
        <pc:spChg chg="mod">
          <ac:chgData name="Letícia Smirelli" userId="a2f8a4a4-fb32-4ba0-9dfe-25955d2fdac6" providerId="ADAL" clId="{C1170516-CA99-447B-8F8E-0796F4E43FAA}" dt="2023-01-25T02:26:57.240" v="410" actId="1038"/>
          <ac:spMkLst>
            <pc:docMk/>
            <pc:sldMk cId="1441906632" sldId="263"/>
            <ac:spMk id="26" creationId="{648A0AD3-04AF-34FD-2660-1A05F25F6DAA}"/>
          </ac:spMkLst>
        </pc:spChg>
        <pc:spChg chg="mod">
          <ac:chgData name="Letícia Smirelli" userId="a2f8a4a4-fb32-4ba0-9dfe-25955d2fdac6" providerId="ADAL" clId="{C1170516-CA99-447B-8F8E-0796F4E43FAA}" dt="2023-01-25T02:26:57.240" v="410" actId="1038"/>
          <ac:spMkLst>
            <pc:docMk/>
            <pc:sldMk cId="1441906632" sldId="263"/>
            <ac:spMk id="27" creationId="{7466696E-AEA9-FF26-194F-43EDC24F3917}"/>
          </ac:spMkLst>
        </pc:spChg>
        <pc:spChg chg="mod">
          <ac:chgData name="Letícia Smirelli" userId="a2f8a4a4-fb32-4ba0-9dfe-25955d2fdac6" providerId="ADAL" clId="{C1170516-CA99-447B-8F8E-0796F4E43FAA}" dt="2023-01-25T02:26:57.240" v="410" actId="1038"/>
          <ac:spMkLst>
            <pc:docMk/>
            <pc:sldMk cId="1441906632" sldId="263"/>
            <ac:spMk id="28" creationId="{7BC4BF32-EE3B-FD33-DFDA-398D80D83469}"/>
          </ac:spMkLst>
        </pc:spChg>
        <pc:spChg chg="mod">
          <ac:chgData name="Letícia Smirelli" userId="a2f8a4a4-fb32-4ba0-9dfe-25955d2fdac6" providerId="ADAL" clId="{C1170516-CA99-447B-8F8E-0796F4E43FAA}" dt="2023-01-25T02:26:57.240" v="410" actId="1038"/>
          <ac:spMkLst>
            <pc:docMk/>
            <pc:sldMk cId="1441906632" sldId="263"/>
            <ac:spMk id="29" creationId="{DE8056EC-8CC6-FC73-0F27-A6F49DCB781F}"/>
          </ac:spMkLst>
        </pc:spChg>
        <pc:spChg chg="mod">
          <ac:chgData name="Letícia Smirelli" userId="a2f8a4a4-fb32-4ba0-9dfe-25955d2fdac6" providerId="ADAL" clId="{C1170516-CA99-447B-8F8E-0796F4E43FAA}" dt="2023-01-25T02:26:57.240" v="410" actId="1038"/>
          <ac:spMkLst>
            <pc:docMk/>
            <pc:sldMk cId="1441906632" sldId="263"/>
            <ac:spMk id="30" creationId="{3E708B40-82BB-BB00-C8F8-8E268C3D3646}"/>
          </ac:spMkLst>
        </pc:spChg>
        <pc:spChg chg="mod">
          <ac:chgData name="Letícia Smirelli" userId="a2f8a4a4-fb32-4ba0-9dfe-25955d2fdac6" providerId="ADAL" clId="{C1170516-CA99-447B-8F8E-0796F4E43FAA}" dt="2023-01-25T02:27:44.080" v="421" actId="14100"/>
          <ac:spMkLst>
            <pc:docMk/>
            <pc:sldMk cId="1441906632" sldId="263"/>
            <ac:spMk id="33" creationId="{6839DB60-B58F-6442-183E-A091BC5F1BA3}"/>
          </ac:spMkLst>
        </pc:spChg>
        <pc:spChg chg="mod">
          <ac:chgData name="Letícia Smirelli" userId="a2f8a4a4-fb32-4ba0-9dfe-25955d2fdac6" providerId="ADAL" clId="{C1170516-CA99-447B-8F8E-0796F4E43FAA}" dt="2023-01-25T02:27:48.490" v="424" actId="1036"/>
          <ac:spMkLst>
            <pc:docMk/>
            <pc:sldMk cId="1441906632" sldId="263"/>
            <ac:spMk id="39" creationId="{328C7AA2-19E6-367D-6086-A0C5D3B51B22}"/>
          </ac:spMkLst>
        </pc:spChg>
        <pc:spChg chg="mod">
          <ac:chgData name="Letícia Smirelli" userId="a2f8a4a4-fb32-4ba0-9dfe-25955d2fdac6" providerId="ADAL" clId="{C1170516-CA99-447B-8F8E-0796F4E43FAA}" dt="2023-01-25T02:27:21.374" v="414" actId="14100"/>
          <ac:spMkLst>
            <pc:docMk/>
            <pc:sldMk cId="1441906632" sldId="263"/>
            <ac:spMk id="40" creationId="{C887B2E1-A504-CDD7-85E9-97CC4E2BE37A}"/>
          </ac:spMkLst>
        </pc:spChg>
        <pc:spChg chg="mod">
          <ac:chgData name="Letícia Smirelli" userId="a2f8a4a4-fb32-4ba0-9dfe-25955d2fdac6" providerId="ADAL" clId="{C1170516-CA99-447B-8F8E-0796F4E43FAA}" dt="2023-01-25T02:27:11.964" v="412" actId="552"/>
          <ac:spMkLst>
            <pc:docMk/>
            <pc:sldMk cId="1441906632" sldId="263"/>
            <ac:spMk id="41" creationId="{56C738CB-13C9-B2D0-22A5-08C08DA4F151}"/>
          </ac:spMkLst>
        </pc:spChg>
        <pc:spChg chg="mod">
          <ac:chgData name="Letícia Smirelli" userId="a2f8a4a4-fb32-4ba0-9dfe-25955d2fdac6" providerId="ADAL" clId="{C1170516-CA99-447B-8F8E-0796F4E43FAA}" dt="2023-01-25T02:31:36.421" v="466" actId="14100"/>
          <ac:spMkLst>
            <pc:docMk/>
            <pc:sldMk cId="1441906632" sldId="263"/>
            <ac:spMk id="42" creationId="{CBBD5F72-6266-14ED-C121-6C4C714C5818}"/>
          </ac:spMkLst>
        </pc:spChg>
        <pc:spChg chg="mod">
          <ac:chgData name="Letícia Smirelli" userId="a2f8a4a4-fb32-4ba0-9dfe-25955d2fdac6" providerId="ADAL" clId="{C1170516-CA99-447B-8F8E-0796F4E43FAA}" dt="2023-01-25T02:31:44.305" v="467" actId="14100"/>
          <ac:spMkLst>
            <pc:docMk/>
            <pc:sldMk cId="1441906632" sldId="263"/>
            <ac:spMk id="43" creationId="{AF1D20E5-1B33-D1F8-8DF7-4C1A1326675B}"/>
          </ac:spMkLst>
        </pc:spChg>
        <pc:picChg chg="add mod">
          <ac:chgData name="Letícia Smirelli" userId="a2f8a4a4-fb32-4ba0-9dfe-25955d2fdac6" providerId="ADAL" clId="{C1170516-CA99-447B-8F8E-0796F4E43FAA}" dt="2023-01-25T02:27:32.489" v="419" actId="1035"/>
          <ac:picMkLst>
            <pc:docMk/>
            <pc:sldMk cId="1441906632" sldId="263"/>
            <ac:picMk id="3" creationId="{FAE43E6F-C6A5-FC5B-D6BF-79BCC43337A7}"/>
          </ac:picMkLst>
        </pc:picChg>
        <pc:picChg chg="add del mod ord">
          <ac:chgData name="Letícia Smirelli" userId="a2f8a4a4-fb32-4ba0-9dfe-25955d2fdac6" providerId="ADAL" clId="{C1170516-CA99-447B-8F8E-0796F4E43FAA}" dt="2023-01-25T02:22:09.160" v="239" actId="21"/>
          <ac:picMkLst>
            <pc:docMk/>
            <pc:sldMk cId="1441906632" sldId="263"/>
            <ac:picMk id="7" creationId="{7EBF501D-8040-5608-8538-32521C6F7385}"/>
          </ac:picMkLst>
        </pc:picChg>
        <pc:picChg chg="add mod ord">
          <ac:chgData name="Letícia Smirelli" userId="a2f8a4a4-fb32-4ba0-9dfe-25955d2fdac6" providerId="ADAL" clId="{C1170516-CA99-447B-8F8E-0796F4E43FAA}" dt="2023-01-25T02:26:50.114" v="400" actId="14100"/>
          <ac:picMkLst>
            <pc:docMk/>
            <pc:sldMk cId="1441906632" sldId="263"/>
            <ac:picMk id="8" creationId="{31D0A274-F37E-09DB-B161-E8ED21C4F533}"/>
          </ac:picMkLst>
        </pc:picChg>
        <pc:picChg chg="add mod">
          <ac:chgData name="Letícia Smirelli" userId="a2f8a4a4-fb32-4ba0-9dfe-25955d2fdac6" providerId="ADAL" clId="{C1170516-CA99-447B-8F8E-0796F4E43FAA}" dt="2023-01-25T02:31:27.111" v="465" actId="14861"/>
          <ac:picMkLst>
            <pc:docMk/>
            <pc:sldMk cId="1441906632" sldId="263"/>
            <ac:picMk id="16" creationId="{40F9A1FC-7465-CD58-4F9F-997289F4032D}"/>
          </ac:picMkLst>
        </pc:picChg>
        <pc:picChg chg="del">
          <ac:chgData name="Letícia Smirelli" userId="a2f8a4a4-fb32-4ba0-9dfe-25955d2fdac6" providerId="ADAL" clId="{C1170516-CA99-447B-8F8E-0796F4E43FAA}" dt="2023-01-25T02:16:27.887" v="8" actId="478"/>
          <ac:picMkLst>
            <pc:docMk/>
            <pc:sldMk cId="1441906632" sldId="263"/>
            <ac:picMk id="46" creationId="{1E37A86E-A6D0-0CDD-5917-23597A2E4548}"/>
          </ac:picMkLst>
        </pc:picChg>
        <pc:picChg chg="del mod">
          <ac:chgData name="Letícia Smirelli" userId="a2f8a4a4-fb32-4ba0-9dfe-25955d2fdac6" providerId="ADAL" clId="{C1170516-CA99-447B-8F8E-0796F4E43FAA}" dt="2023-01-25T02:37:04.882" v="489" actId="478"/>
          <ac:picMkLst>
            <pc:docMk/>
            <pc:sldMk cId="1441906632" sldId="263"/>
            <ac:picMk id="64" creationId="{A1C13401-9478-BDFE-EEC1-67532F4B3C8E}"/>
          </ac:picMkLst>
        </pc:picChg>
        <pc:picChg chg="del mod">
          <ac:chgData name="Letícia Smirelli" userId="a2f8a4a4-fb32-4ba0-9dfe-25955d2fdac6" providerId="ADAL" clId="{C1170516-CA99-447B-8F8E-0796F4E43FAA}" dt="2023-01-25T02:37:04.882" v="489" actId="478"/>
          <ac:picMkLst>
            <pc:docMk/>
            <pc:sldMk cId="1441906632" sldId="263"/>
            <ac:picMk id="66" creationId="{630D063C-949C-B66F-4D13-EE5E31A246CE}"/>
          </ac:picMkLst>
        </pc:picChg>
        <pc:picChg chg="del mod">
          <ac:chgData name="Letícia Smirelli" userId="a2f8a4a4-fb32-4ba0-9dfe-25955d2fdac6" providerId="ADAL" clId="{C1170516-CA99-447B-8F8E-0796F4E43FAA}" dt="2023-01-25T02:37:04.882" v="489" actId="478"/>
          <ac:picMkLst>
            <pc:docMk/>
            <pc:sldMk cId="1441906632" sldId="263"/>
            <ac:picMk id="68" creationId="{D852A629-D720-DE6B-102B-AE7E2EA77819}"/>
          </ac:picMkLst>
        </pc:picChg>
        <pc:picChg chg="del mod">
          <ac:chgData name="Letícia Smirelli" userId="a2f8a4a4-fb32-4ba0-9dfe-25955d2fdac6" providerId="ADAL" clId="{C1170516-CA99-447B-8F8E-0796F4E43FAA}" dt="2023-01-25T02:37:04.882" v="489" actId="478"/>
          <ac:picMkLst>
            <pc:docMk/>
            <pc:sldMk cId="1441906632" sldId="263"/>
            <ac:picMk id="70" creationId="{C4E3CA29-AF23-5244-AE04-0518163E9B4E}"/>
          </ac:picMkLst>
        </pc:picChg>
        <pc:picChg chg="del mod">
          <ac:chgData name="Letícia Smirelli" userId="a2f8a4a4-fb32-4ba0-9dfe-25955d2fdac6" providerId="ADAL" clId="{C1170516-CA99-447B-8F8E-0796F4E43FAA}" dt="2023-01-25T02:37:04.882" v="489" actId="478"/>
          <ac:picMkLst>
            <pc:docMk/>
            <pc:sldMk cId="1441906632" sldId="263"/>
            <ac:picMk id="72" creationId="{9C496E0A-149A-4F55-9C80-BE1FEAA9E537}"/>
          </ac:picMkLst>
        </pc:picChg>
        <pc:picChg chg="del mod">
          <ac:chgData name="Letícia Smirelli" userId="a2f8a4a4-fb32-4ba0-9dfe-25955d2fdac6" providerId="ADAL" clId="{C1170516-CA99-447B-8F8E-0796F4E43FAA}" dt="2023-01-25T02:37:04.882" v="489" actId="478"/>
          <ac:picMkLst>
            <pc:docMk/>
            <pc:sldMk cId="1441906632" sldId="263"/>
            <ac:picMk id="74" creationId="{C9C2D6EA-3DC2-0E3C-D959-ECF3671D808F}"/>
          </ac:picMkLst>
        </pc:picChg>
        <pc:picChg chg="add mod">
          <ac:chgData name="Letícia Smirelli" userId="a2f8a4a4-fb32-4ba0-9dfe-25955d2fdac6" providerId="ADAL" clId="{C1170516-CA99-447B-8F8E-0796F4E43FAA}" dt="2023-01-25T02:31:04.967" v="461" actId="1036"/>
          <ac:picMkLst>
            <pc:docMk/>
            <pc:sldMk cId="1441906632" sldId="263"/>
            <ac:picMk id="1026" creationId="{50D97419-33B2-B353-134A-0455D78675C5}"/>
          </ac:picMkLst>
        </pc:picChg>
      </pc:sldChg>
      <pc:sldChg chg="addSp delSp modSp add mod ord">
        <pc:chgData name="Letícia Smirelli" userId="a2f8a4a4-fb32-4ba0-9dfe-25955d2fdac6" providerId="ADAL" clId="{C1170516-CA99-447B-8F8E-0796F4E43FAA}" dt="2023-01-25T02:57:40.283" v="622" actId="688"/>
        <pc:sldMkLst>
          <pc:docMk/>
          <pc:sldMk cId="1646104598" sldId="264"/>
        </pc:sldMkLst>
        <pc:spChg chg="add del">
          <ac:chgData name="Letícia Smirelli" userId="a2f8a4a4-fb32-4ba0-9dfe-25955d2fdac6" providerId="ADAL" clId="{C1170516-CA99-447B-8F8E-0796F4E43FAA}" dt="2023-01-25T02:56:31.342" v="524" actId="478"/>
          <ac:spMkLst>
            <pc:docMk/>
            <pc:sldMk cId="1646104598" sldId="264"/>
            <ac:spMk id="2" creationId="{60FF855B-D29C-0384-1714-03E99B41A43B}"/>
          </ac:spMkLst>
        </pc:spChg>
        <pc:spChg chg="del">
          <ac:chgData name="Letícia Smirelli" userId="a2f8a4a4-fb32-4ba0-9dfe-25955d2fdac6" providerId="ADAL" clId="{C1170516-CA99-447B-8F8E-0796F4E43FAA}" dt="2023-01-25T02:36:30.927" v="484" actId="478"/>
          <ac:spMkLst>
            <pc:docMk/>
            <pc:sldMk cId="1646104598" sldId="264"/>
            <ac:spMk id="17" creationId="{604E46A4-24DF-99AC-E90A-17807AB57A57}"/>
          </ac:spMkLst>
        </pc:spChg>
        <pc:spChg chg="del">
          <ac:chgData name="Letícia Smirelli" userId="a2f8a4a4-fb32-4ba0-9dfe-25955d2fdac6" providerId="ADAL" clId="{C1170516-CA99-447B-8F8E-0796F4E43FAA}" dt="2023-01-25T02:36:30.927" v="484" actId="478"/>
          <ac:spMkLst>
            <pc:docMk/>
            <pc:sldMk cId="1646104598" sldId="264"/>
            <ac:spMk id="18" creationId="{085716A8-D213-873C-34FE-0923C6C2F32D}"/>
          </ac:spMkLst>
        </pc:spChg>
        <pc:spChg chg="del">
          <ac:chgData name="Letícia Smirelli" userId="a2f8a4a4-fb32-4ba0-9dfe-25955d2fdac6" providerId="ADAL" clId="{C1170516-CA99-447B-8F8E-0796F4E43FAA}" dt="2023-01-25T02:36:30.927" v="484" actId="478"/>
          <ac:spMkLst>
            <pc:docMk/>
            <pc:sldMk cId="1646104598" sldId="264"/>
            <ac:spMk id="19" creationId="{3ADAEA66-B4D0-03EC-0571-5127A182AED8}"/>
          </ac:spMkLst>
        </pc:spChg>
        <pc:spChg chg="del">
          <ac:chgData name="Letícia Smirelli" userId="a2f8a4a4-fb32-4ba0-9dfe-25955d2fdac6" providerId="ADAL" clId="{C1170516-CA99-447B-8F8E-0796F4E43FAA}" dt="2023-01-25T02:36:30.927" v="484" actId="478"/>
          <ac:spMkLst>
            <pc:docMk/>
            <pc:sldMk cId="1646104598" sldId="264"/>
            <ac:spMk id="21" creationId="{E3B86A03-19D0-2016-AE0D-0FD73559C94A}"/>
          </ac:spMkLst>
        </pc:spChg>
        <pc:spChg chg="del">
          <ac:chgData name="Letícia Smirelli" userId="a2f8a4a4-fb32-4ba0-9dfe-25955d2fdac6" providerId="ADAL" clId="{C1170516-CA99-447B-8F8E-0796F4E43FAA}" dt="2023-01-25T02:36:30.927" v="484" actId="478"/>
          <ac:spMkLst>
            <pc:docMk/>
            <pc:sldMk cId="1646104598" sldId="264"/>
            <ac:spMk id="22" creationId="{7A158231-0672-F414-7685-A7BAABB4927C}"/>
          </ac:spMkLst>
        </pc:spChg>
        <pc:spChg chg="del">
          <ac:chgData name="Letícia Smirelli" userId="a2f8a4a4-fb32-4ba0-9dfe-25955d2fdac6" providerId="ADAL" clId="{C1170516-CA99-447B-8F8E-0796F4E43FAA}" dt="2023-01-25T02:36:30.927" v="484" actId="478"/>
          <ac:spMkLst>
            <pc:docMk/>
            <pc:sldMk cId="1646104598" sldId="264"/>
            <ac:spMk id="24" creationId="{7F1C620F-C438-305B-7D75-10B3C4E77A9D}"/>
          </ac:spMkLst>
        </pc:spChg>
        <pc:spChg chg="mod">
          <ac:chgData name="Letícia Smirelli" userId="a2f8a4a4-fb32-4ba0-9dfe-25955d2fdac6" providerId="ADAL" clId="{C1170516-CA99-447B-8F8E-0796F4E43FAA}" dt="2023-01-25T02:57:11.317" v="610" actId="14100"/>
          <ac:spMkLst>
            <pc:docMk/>
            <pc:sldMk cId="1646104598" sldId="264"/>
            <ac:spMk id="41" creationId="{56C738CB-13C9-B2D0-22A5-08C08DA4F151}"/>
          </ac:spMkLst>
        </pc:spChg>
        <pc:spChg chg="mod">
          <ac:chgData name="Letícia Smirelli" userId="a2f8a4a4-fb32-4ba0-9dfe-25955d2fdac6" providerId="ADAL" clId="{C1170516-CA99-447B-8F8E-0796F4E43FAA}" dt="2023-01-25T02:57:04.220" v="609" actId="14100"/>
          <ac:spMkLst>
            <pc:docMk/>
            <pc:sldMk cId="1646104598" sldId="264"/>
            <ac:spMk id="42" creationId="{CBBD5F72-6266-14ED-C121-6C4C714C5818}"/>
          </ac:spMkLst>
        </pc:spChg>
        <pc:picChg chg="add del mod">
          <ac:chgData name="Letícia Smirelli" userId="a2f8a4a4-fb32-4ba0-9dfe-25955d2fdac6" providerId="ADAL" clId="{C1170516-CA99-447B-8F8E-0796F4E43FAA}" dt="2023-01-25T02:57:30.505" v="617" actId="478"/>
          <ac:picMkLst>
            <pc:docMk/>
            <pc:sldMk cId="1646104598" sldId="264"/>
            <ac:picMk id="7" creationId="{721AD673-A78D-6EBD-5268-CAC2460D13E0}"/>
          </ac:picMkLst>
        </pc:picChg>
        <pc:picChg chg="add del mod">
          <ac:chgData name="Letícia Smirelli" userId="a2f8a4a4-fb32-4ba0-9dfe-25955d2fdac6" providerId="ADAL" clId="{C1170516-CA99-447B-8F8E-0796F4E43FAA}" dt="2023-01-25T02:57:36.426" v="620" actId="478"/>
          <ac:picMkLst>
            <pc:docMk/>
            <pc:sldMk cId="1646104598" sldId="264"/>
            <ac:picMk id="10" creationId="{3011FA03-071D-DBD7-8DD6-EF4A08CA19E2}"/>
          </ac:picMkLst>
        </pc:picChg>
        <pc:picChg chg="mod">
          <ac:chgData name="Letícia Smirelli" userId="a2f8a4a4-fb32-4ba0-9dfe-25955d2fdac6" providerId="ADAL" clId="{C1170516-CA99-447B-8F8E-0796F4E43FAA}" dt="2023-01-25T02:57:40.283" v="622" actId="688"/>
          <ac:picMkLst>
            <pc:docMk/>
            <pc:sldMk cId="1646104598" sldId="264"/>
            <ac:picMk id="16" creationId="{40F9A1FC-7465-CD58-4F9F-997289F403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A42E-31E9-8826-8F5E-20C47A07F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694283-6ECF-0682-FBB0-386F2A62B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F6F1E-B568-4602-CC99-9D84CE7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00D978-48B9-117D-7350-DC3C584B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A9959-CB10-E9C3-09E5-95F27428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01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4685-72C3-A012-6A90-955F8DDA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B3E922-18B5-FB1D-62A5-2496BD71B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39194-5054-FB26-EE2F-A14DE1AB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95F05-A1BD-CAED-B4E9-B3C842ED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317EA8-F2C4-80DC-EF22-39B527B2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53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C60BAF-DBB4-7630-5CAA-F94B04030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B781D8-842C-F918-2DAF-3B7AC603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71D77-BFE2-1232-21ED-0D94A1B6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5186B-2BE0-79E3-B94A-F3C897A5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EF904-AE63-F64B-C451-ECC40CBA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21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FB3F2-14D2-EA9C-DF1F-0052FE50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D9558-2E91-B683-D471-BBFBF673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EFBB4-D6EE-6C38-34FC-C60BDEC7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D0F18-D894-C52F-CA1E-3F8CE855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66631-1ADA-8D1C-737B-2854ECD2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57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012B-B8DC-376E-6F6A-C215BFB9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292544-766A-FC82-D918-76DF667F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6AA7E-EB70-FB1C-A0AA-7503C7E1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6474D-ACB7-185F-3BEE-C1950357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F0BC6-A0D4-C1FB-2912-3A7A32C1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58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C9619-2A24-C48F-6E90-F20F931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F1C74-B7AF-96F6-FF3B-BBD560D5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B383DC-6A63-9A6F-C863-7E39142EF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932C91-7CC8-B86E-5601-38CDE764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5FC525-29F5-4B86-D422-A07A61CE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9EF2C9-7073-6AD1-36E1-BE0D8E0B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12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8FF8D-C77C-74AA-0E32-214D113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7D56F8-9116-967F-3DB5-F3AFA877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C2373-1740-1DC2-B913-7387186F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CE54C0-999E-5094-21CC-2ADC41FFA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E0231D-B913-20B1-78A5-622602E72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3DB5A2-5F93-2356-44DE-C8755698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98B3B0-7D80-B948-397D-0321DC81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1967A5-D888-EDA6-D027-4939B5E7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28A16-532E-5D81-7D6A-12E1316D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047D50-F22A-5E23-D1AD-10B1C1DC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D0136D-13E9-3E15-AB4F-235812EE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BEC55D-2D8C-B57C-7960-B63BD0D0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67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F34B08-7D09-BCB6-1C5B-8A82CD0D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FF5074-CCA0-F302-7943-62F42CBB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98130-C155-5A0C-82BA-591E7335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31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A89E6-BBE5-0E71-4221-EFDA88B0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F2060-2808-404A-52E7-4634E88B5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9D6E17-F392-2A23-7E9F-992647B1A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6BAD39-9C1C-EE3A-31B5-E26BDD35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B99A7C-867E-1475-191B-8B8B7A45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CB6849-9FB0-E509-45BE-64BB8904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2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89C1C-6D7D-0DE0-F5B2-121167D5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422440-BFA5-1E09-25B2-BF63FA159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F8B9C3-344A-8F67-B153-FE95BB34F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4B49C3-058E-4AE6-3082-7C0EFE68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940D96-0937-FF4E-257D-61DCC038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32D1B-1F5E-EAA4-B621-78385822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9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7D5107-1D1A-68CB-026A-FDB02F8A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B8E9CE-F4C6-D026-E48C-565354ED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B42C9-1D85-5F48-39BF-C06A6A40B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65DB-1537-4F7B-83BA-FFB656804A67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BB5B5-C4E0-A855-7336-53E7EE9D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2458D-5D5E-0155-F9FF-BF1C02046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9AB3-9ABE-443E-BD3C-A8BDAFE18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7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126C9E-4192-3AA9-6A11-4926403275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Peixe visto de perto em fundo preto&#10;&#10;Descrição gerada automaticamente com confiança média">
            <a:extLst>
              <a:ext uri="{FF2B5EF4-FFF2-40B4-BE49-F238E27FC236}">
                <a16:creationId xmlns:a16="http://schemas.microsoft.com/office/drawing/2014/main" id="{31D0A274-F37E-09DB-B161-E8ED21C4F5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7980">
            <a:off x="-560863" y="219551"/>
            <a:ext cx="13216228" cy="4607632"/>
          </a:xfrm>
          <a:prstGeom prst="rect">
            <a:avLst/>
          </a:prstGeom>
        </p:spPr>
      </p:pic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87B2E1-A504-CDD7-85E9-97CC4E2BE37A}"/>
              </a:ext>
            </a:extLst>
          </p:cNvPr>
          <p:cNvSpPr/>
          <p:nvPr/>
        </p:nvSpPr>
        <p:spPr>
          <a:xfrm>
            <a:off x="2536705" y="1332905"/>
            <a:ext cx="6495536" cy="2493426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6C738CB-13C9-B2D0-22A5-08C08DA4F151}"/>
              </a:ext>
            </a:extLst>
          </p:cNvPr>
          <p:cNvSpPr/>
          <p:nvPr/>
        </p:nvSpPr>
        <p:spPr>
          <a:xfrm>
            <a:off x="2536704" y="4094195"/>
            <a:ext cx="4601906" cy="2644512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BBD5F72-6266-14ED-C121-6C4C714C5818}"/>
              </a:ext>
            </a:extLst>
          </p:cNvPr>
          <p:cNvSpPr/>
          <p:nvPr/>
        </p:nvSpPr>
        <p:spPr>
          <a:xfrm>
            <a:off x="7284720" y="4088952"/>
            <a:ext cx="4761170" cy="2635479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48A0AD3-04AF-34FD-2660-1A05F25F6DAA}"/>
              </a:ext>
            </a:extLst>
          </p:cNvPr>
          <p:cNvSpPr/>
          <p:nvPr/>
        </p:nvSpPr>
        <p:spPr>
          <a:xfrm>
            <a:off x="325120" y="2255104"/>
            <a:ext cx="2000106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466696E-AEA9-FF26-194F-43EDC24F3917}"/>
              </a:ext>
            </a:extLst>
          </p:cNvPr>
          <p:cNvSpPr/>
          <p:nvPr/>
        </p:nvSpPr>
        <p:spPr>
          <a:xfrm>
            <a:off x="325120" y="3178962"/>
            <a:ext cx="2000106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BC4BF32-EE3B-FD33-DFDA-398D80D83469}"/>
              </a:ext>
            </a:extLst>
          </p:cNvPr>
          <p:cNvSpPr/>
          <p:nvPr/>
        </p:nvSpPr>
        <p:spPr>
          <a:xfrm>
            <a:off x="305776" y="4094195"/>
            <a:ext cx="2013697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E8056EC-8CC6-FC73-0F27-A6F49DCB781F}"/>
              </a:ext>
            </a:extLst>
          </p:cNvPr>
          <p:cNvSpPr/>
          <p:nvPr/>
        </p:nvSpPr>
        <p:spPr>
          <a:xfrm>
            <a:off x="325120" y="5018053"/>
            <a:ext cx="2000106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3E708B40-82BB-BB00-C8F8-8E268C3D3646}"/>
              </a:ext>
            </a:extLst>
          </p:cNvPr>
          <p:cNvSpPr/>
          <p:nvPr/>
        </p:nvSpPr>
        <p:spPr>
          <a:xfrm>
            <a:off x="325120" y="5936221"/>
            <a:ext cx="2000106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839DB60-B58F-6442-183E-A091BC5F1BA3}"/>
              </a:ext>
            </a:extLst>
          </p:cNvPr>
          <p:cNvSpPr txBox="1"/>
          <p:nvPr/>
        </p:nvSpPr>
        <p:spPr>
          <a:xfrm>
            <a:off x="855894" y="285849"/>
            <a:ext cx="430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COMERCIAL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8C7AA2-19E6-367D-6086-A0C5D3B51B22}"/>
              </a:ext>
            </a:extLst>
          </p:cNvPr>
          <p:cNvSpPr txBox="1"/>
          <p:nvPr/>
        </p:nvSpPr>
        <p:spPr>
          <a:xfrm>
            <a:off x="855894" y="689265"/>
            <a:ext cx="313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spc="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 e Lucratividade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F1D20E5-1B33-D1F8-8DF7-4C1A1326675B}"/>
              </a:ext>
            </a:extLst>
          </p:cNvPr>
          <p:cNvSpPr/>
          <p:nvPr/>
        </p:nvSpPr>
        <p:spPr>
          <a:xfrm>
            <a:off x="9154161" y="1332905"/>
            <a:ext cx="2903232" cy="2471747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A03D735-F850-6F2F-9778-6DC6F35A176F}"/>
              </a:ext>
            </a:extLst>
          </p:cNvPr>
          <p:cNvSpPr/>
          <p:nvPr/>
        </p:nvSpPr>
        <p:spPr>
          <a:xfrm>
            <a:off x="342640" y="1335140"/>
            <a:ext cx="2000106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C60D421-359D-00E3-FE43-5A3EDB03B1D8}"/>
              </a:ext>
            </a:extLst>
          </p:cNvPr>
          <p:cNvSpPr/>
          <p:nvPr/>
        </p:nvSpPr>
        <p:spPr>
          <a:xfrm>
            <a:off x="8531373" y="267896"/>
            <a:ext cx="3487419" cy="92177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7305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4" name="Imagem 63" descr="Ícone&#10;&#10;Descrição gerada automaticamente">
            <a:extLst>
              <a:ext uri="{FF2B5EF4-FFF2-40B4-BE49-F238E27FC236}">
                <a16:creationId xmlns:a16="http://schemas.microsoft.com/office/drawing/2014/main" id="{A1C13401-9478-BDFE-EEC1-67532F4B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" y="2398424"/>
            <a:ext cx="523876" cy="523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Imagem 65" descr="Ícone&#10;&#10;Descrição gerada automaticamente">
            <a:extLst>
              <a:ext uri="{FF2B5EF4-FFF2-40B4-BE49-F238E27FC236}">
                <a16:creationId xmlns:a16="http://schemas.microsoft.com/office/drawing/2014/main" id="{630D063C-949C-B66F-4D13-EE5E31A24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9" y="1486471"/>
            <a:ext cx="505935" cy="505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Imagem 67" descr="Ícone&#10;&#10;Descrição gerada automaticamente">
            <a:extLst>
              <a:ext uri="{FF2B5EF4-FFF2-40B4-BE49-F238E27FC236}">
                <a16:creationId xmlns:a16="http://schemas.microsoft.com/office/drawing/2014/main" id="{D852A629-D720-DE6B-102B-AE7E2EA7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0" y="3290885"/>
            <a:ext cx="523876" cy="523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" name="Imagem 69" descr="Ícone&#10;&#10;Descrição gerada automaticamente">
            <a:extLst>
              <a:ext uri="{FF2B5EF4-FFF2-40B4-BE49-F238E27FC236}">
                <a16:creationId xmlns:a16="http://schemas.microsoft.com/office/drawing/2014/main" id="{C4E3CA29-AF23-5244-AE04-0518163E9B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0" y="4228741"/>
            <a:ext cx="523876" cy="523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Imagem 71" descr="Ícone&#10;&#10;Descrição gerada automaticamente">
            <a:extLst>
              <a:ext uri="{FF2B5EF4-FFF2-40B4-BE49-F238E27FC236}">
                <a16:creationId xmlns:a16="http://schemas.microsoft.com/office/drawing/2014/main" id="{9C496E0A-149A-4F55-9C80-BE1FEAA9E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8" y="5140317"/>
            <a:ext cx="523876" cy="523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Imagem 73" descr="Ícone&#10;&#10;Descrição gerada automaticamente">
            <a:extLst>
              <a:ext uri="{FF2B5EF4-FFF2-40B4-BE49-F238E27FC236}">
                <a16:creationId xmlns:a16="http://schemas.microsoft.com/office/drawing/2014/main" id="{C9C2D6EA-3DC2-0E3C-D959-ECF3671D8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6" y="6039437"/>
            <a:ext cx="510558" cy="510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FAE43E6F-C6A5-FC5B-D6BF-79BCC43337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8" y="296092"/>
            <a:ext cx="627176" cy="681996"/>
          </a:xfrm>
          <a:prstGeom prst="rect">
            <a:avLst/>
          </a:prstGeom>
        </p:spPr>
      </p:pic>
      <p:pic>
        <p:nvPicPr>
          <p:cNvPr id="1026" name="Picture 2" descr="Filter - Free icons">
            <a:extLst>
              <a:ext uri="{FF2B5EF4-FFF2-40B4-BE49-F238E27FC236}">
                <a16:creationId xmlns:a16="http://schemas.microsoft.com/office/drawing/2014/main" id="{50D97419-33B2-B353-134A-0455D786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18" y="388025"/>
            <a:ext cx="177047" cy="17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40F9A1FC-7465-CD58-4F9F-997289F40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5940">
            <a:off x="7551082" y="562455"/>
            <a:ext cx="1622007" cy="162200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104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79226494CFEE46AF621672CFC11F5F" ma:contentTypeVersion="13" ma:contentTypeDescription="Crie um novo documento." ma:contentTypeScope="" ma:versionID="45b7e28670a35eecd508b763a687eba7">
  <xsd:schema xmlns:xsd="http://www.w3.org/2001/XMLSchema" xmlns:xs="http://www.w3.org/2001/XMLSchema" xmlns:p="http://schemas.microsoft.com/office/2006/metadata/properties" xmlns:ns2="2c5db89c-144e-4685-89cd-af9aafeed165" xmlns:ns3="380c80b1-0f95-4445-9fca-33332d946180" targetNamespace="http://schemas.microsoft.com/office/2006/metadata/properties" ma:root="true" ma:fieldsID="39c80d05f8f0f7a6a8605cbc9aaddf1c" ns2:_="" ns3:_="">
    <xsd:import namespace="2c5db89c-144e-4685-89cd-af9aafeed165"/>
    <xsd:import namespace="380c80b1-0f95-4445-9fca-33332d946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5db89c-144e-4685-89cd-af9aafeed1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03322eb-7977-47d8-ac3b-8d56071394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c80b1-0f95-4445-9fca-33332d94618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873e776-b964-4bf8-aa52-9284edf8896c}" ma:internalName="TaxCatchAll" ma:showField="CatchAllData" ma:web="380c80b1-0f95-4445-9fca-33332d9461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29A20A-11FD-4BF2-883A-448BDD05E8F2}">
  <ds:schemaRefs>
    <ds:schemaRef ds:uri="2c5db89c-144e-4685-89cd-af9aafeed165"/>
    <ds:schemaRef ds:uri="380c80b1-0f95-4445-9fca-33332d9461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68F57D-36D3-454F-8670-9247E338E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Karine Lago</dc:creator>
  <cp:lastModifiedBy>Matheus Siqueira</cp:lastModifiedBy>
  <cp:revision>1</cp:revision>
  <dcterms:created xsi:type="dcterms:W3CDTF">2023-01-21T22:20:30Z</dcterms:created>
  <dcterms:modified xsi:type="dcterms:W3CDTF">2023-01-31T20:00:22Z</dcterms:modified>
</cp:coreProperties>
</file>