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4"/>
    <p:sldMasterId id="2147483760" r:id="rId5"/>
    <p:sldMasterId id="2147483791" r:id="rId6"/>
    <p:sldMasterId id="2147483820" r:id="rId7"/>
  </p:sldMasterIdLst>
  <p:notesMasterIdLst>
    <p:notesMasterId r:id="rId27"/>
  </p:notesMasterIdLst>
  <p:handoutMasterIdLst>
    <p:handoutMasterId r:id="rId28"/>
  </p:handoutMasterIdLst>
  <p:sldIdLst>
    <p:sldId id="256" r:id="rId8"/>
    <p:sldId id="2146847464" r:id="rId9"/>
    <p:sldId id="2146847471" r:id="rId10"/>
    <p:sldId id="2146847460" r:id="rId11"/>
    <p:sldId id="2146847459" r:id="rId12"/>
    <p:sldId id="2146847448" r:id="rId13"/>
    <p:sldId id="2146847462" r:id="rId14"/>
    <p:sldId id="2146847463" r:id="rId15"/>
    <p:sldId id="2146847473" r:id="rId16"/>
    <p:sldId id="2146847465" r:id="rId17"/>
    <p:sldId id="2146847466" r:id="rId18"/>
    <p:sldId id="2146847467" r:id="rId19"/>
    <p:sldId id="2146847468" r:id="rId20"/>
    <p:sldId id="2146847469" r:id="rId21"/>
    <p:sldId id="2146847474" r:id="rId22"/>
    <p:sldId id="7223" r:id="rId23"/>
    <p:sldId id="2146847470" r:id="rId24"/>
    <p:sldId id="2146847477" r:id="rId25"/>
    <p:sldId id="214684747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C603CA2-4D62-4B86-A7AA-50105772AAC2}">
          <p14:sldIdLst>
            <p14:sldId id="256"/>
            <p14:sldId id="2146847464"/>
            <p14:sldId id="2146847471"/>
            <p14:sldId id="2146847460"/>
            <p14:sldId id="2146847459"/>
            <p14:sldId id="2146847448"/>
            <p14:sldId id="2146847462"/>
            <p14:sldId id="2146847463"/>
            <p14:sldId id="2146847473"/>
            <p14:sldId id="2146847465"/>
            <p14:sldId id="2146847466"/>
            <p14:sldId id="2146847467"/>
            <p14:sldId id="2146847468"/>
            <p14:sldId id="2146847469"/>
            <p14:sldId id="2146847474"/>
            <p14:sldId id="7223"/>
            <p14:sldId id="2146847470"/>
            <p14:sldId id="2146847477"/>
            <p14:sldId id="2146847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le Martiniano" initials="GM" lastIdx="2" clrIdx="0">
    <p:extLst>
      <p:ext uri="{19B8F6BF-5375-455C-9EA6-DF929625EA0E}">
        <p15:presenceInfo xmlns:p15="http://schemas.microsoft.com/office/powerpoint/2012/main" userId="S::gabrielle.jordao@bv.com.br::f4a94a08-2fe8-4ea6-ba8b-b5eda417f7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362"/>
    <a:srgbClr val="5DCBE3"/>
    <a:srgbClr val="99FF66"/>
    <a:srgbClr val="FFFF9B"/>
    <a:srgbClr val="E9F8FB"/>
    <a:srgbClr val="E5E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0C1EB-16B6-4ACA-8D20-B68F6FACAA9C}" v="3" dt="2022-04-04T19:13:24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4063" autoAdjust="0"/>
  </p:normalViewPr>
  <p:slideViewPr>
    <p:cSldViewPr snapToGrid="0" showGuides="1">
      <p:cViewPr varScale="1">
        <p:scale>
          <a:sx n="68" d="100"/>
          <a:sy n="68" d="100"/>
        </p:scale>
        <p:origin x="738" y="60"/>
      </p:cViewPr>
      <p:guideLst>
        <p:guide orient="horz" pos="2160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.espirito\OneDrive%20-%20Banco%20Votorantim%20S.A\Modelos%20M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.espirito\OneDrive%20-%20Banco%20Votorantim%20S.A\Modelos%20M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.espirito\OneDrive%20-%20Banco%20Votorantim%20S.A\Modelos%20M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.espirito\OneDrive%20-%20Banco%20Votorantim%20S.A\Modelos%20M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KS por safra (Aberto)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Aberto!$L$1</c:f>
              <c:strCache>
                <c:ptCount val="1"/>
                <c:pt idx="0">
                  <c:v>AdaBoost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Aberto!$K$2:$K$6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Aberto!$L$2:$L$6</c:f>
              <c:numCache>
                <c:formatCode>General</c:formatCode>
                <c:ptCount val="5"/>
                <c:pt idx="0">
                  <c:v>31.006599999999999</c:v>
                </c:pt>
                <c:pt idx="1">
                  <c:v>31.9497</c:v>
                </c:pt>
                <c:pt idx="2">
                  <c:v>31.370699999999999</c:v>
                </c:pt>
                <c:pt idx="3">
                  <c:v>23.660599999999999</c:v>
                </c:pt>
                <c:pt idx="4">
                  <c:v>19.998699999999999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E7-47AC-9978-4CCF0215FAC2}"/>
            </c:ext>
          </c:extLst>
        </c:ser>
        <c:ser>
          <c:idx val="1"/>
          <c:order val="1"/>
          <c:tx>
            <c:strRef>
              <c:f>Aberto!$M$1</c:f>
              <c:strCache>
                <c:ptCount val="1"/>
                <c:pt idx="0">
                  <c:v>LightGBM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Aberto!$K$2:$K$6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Aberto!$M$2:$M$6</c:f>
              <c:numCache>
                <c:formatCode>General</c:formatCode>
                <c:ptCount val="5"/>
                <c:pt idx="0">
                  <c:v>26.7393</c:v>
                </c:pt>
                <c:pt idx="1">
                  <c:v>26.181000000000001</c:v>
                </c:pt>
                <c:pt idx="2">
                  <c:v>26.3184</c:v>
                </c:pt>
                <c:pt idx="3">
                  <c:v>23.5246</c:v>
                </c:pt>
                <c:pt idx="4">
                  <c:v>18.113900000000001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E7-47AC-9978-4CCF0215FAC2}"/>
            </c:ext>
          </c:extLst>
        </c:ser>
        <c:ser>
          <c:idx val="2"/>
          <c:order val="2"/>
          <c:tx>
            <c:strRef>
              <c:f>Aberto!$N$1</c:f>
              <c:strCache>
                <c:ptCount val="1"/>
                <c:pt idx="0">
                  <c:v>Random Forest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Aberto!$K$2:$K$6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Aberto!$N$2:$N$6</c:f>
              <c:numCache>
                <c:formatCode>General</c:formatCode>
                <c:ptCount val="5"/>
                <c:pt idx="0">
                  <c:v>22.524799999999999</c:v>
                </c:pt>
                <c:pt idx="1">
                  <c:v>26.1416</c:v>
                </c:pt>
                <c:pt idx="2">
                  <c:v>24.6431</c:v>
                </c:pt>
                <c:pt idx="3">
                  <c:v>23.2624</c:v>
                </c:pt>
                <c:pt idx="4">
                  <c:v>19.8185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E7-47AC-9978-4CCF0215FAC2}"/>
            </c:ext>
          </c:extLst>
        </c:ser>
        <c:ser>
          <c:idx val="3"/>
          <c:order val="3"/>
          <c:tx>
            <c:strRef>
              <c:f>Aberto!$O$1</c:f>
              <c:strCache>
                <c:ptCount val="1"/>
                <c:pt idx="0">
                  <c:v>XgBoost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Aberto!$K$2:$K$6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Aberto!$O$2:$O$6</c:f>
              <c:numCache>
                <c:formatCode>General</c:formatCode>
                <c:ptCount val="5"/>
                <c:pt idx="0">
                  <c:v>53.162199999999999</c:v>
                </c:pt>
                <c:pt idx="1">
                  <c:v>53.047600000000003</c:v>
                </c:pt>
                <c:pt idx="2">
                  <c:v>52.985999999999997</c:v>
                </c:pt>
                <c:pt idx="3">
                  <c:v>17.693999999999999</c:v>
                </c:pt>
                <c:pt idx="4">
                  <c:v>15.215400000000001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E7-47AC-9978-4CCF0215FAC2}"/>
            </c:ext>
          </c:extLst>
        </c:ser>
        <c:ser>
          <c:idx val="4"/>
          <c:order val="4"/>
          <c:tx>
            <c:strRef>
              <c:f>Aberto!$P$1</c:f>
              <c:strCache>
                <c:ptCount val="1"/>
                <c:pt idx="0">
                  <c:v>Finalista Reg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Aberto!$K$2:$K$6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Aberto!$P$2:$P$6</c:f>
              <c:numCache>
                <c:formatCode>General</c:formatCode>
                <c:ptCount val="5"/>
                <c:pt idx="0">
                  <c:v>24.051100000000002</c:v>
                </c:pt>
                <c:pt idx="1">
                  <c:v>25.183</c:v>
                </c:pt>
                <c:pt idx="2">
                  <c:v>25.728899999999999</c:v>
                </c:pt>
                <c:pt idx="3">
                  <c:v>25.777200000000001</c:v>
                </c:pt>
                <c:pt idx="4">
                  <c:v>19.4497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E7-47AC-9978-4CCF0215F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01648"/>
        <c:axId val="193102064"/>
      </c:lineChart>
      <c:catAx>
        <c:axId val="19310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Safra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3102064"/>
        <c:crosses val="autoZero"/>
        <c:auto val="1"/>
        <c:lblAlgn val="ctr"/>
        <c:lblOffset val="100"/>
        <c:noMultiLvlLbl val="0"/>
      </c:catAx>
      <c:valAx>
        <c:axId val="193102064"/>
        <c:scaling>
          <c:orientation val="minMax"/>
          <c:min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3101648"/>
        <c:crosses val="autoZero"/>
        <c:crossBetween val="between"/>
        <c:majorUnit val="6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alpha val="94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KS por safra (Restrito)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Restrito!$L$1</c:f>
              <c:strCache>
                <c:ptCount val="1"/>
                <c:pt idx="0">
                  <c:v>AdaBoost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Restrito!$K$2:$K$6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Restrito!$L$2:$L$6</c:f>
              <c:numCache>
                <c:formatCode>General</c:formatCode>
                <c:ptCount val="5"/>
                <c:pt idx="0">
                  <c:v>26.906400000000001</c:v>
                </c:pt>
                <c:pt idx="1">
                  <c:v>27.850999999999999</c:v>
                </c:pt>
                <c:pt idx="2">
                  <c:v>28.828399999999998</c:v>
                </c:pt>
                <c:pt idx="3">
                  <c:v>23.4815</c:v>
                </c:pt>
                <c:pt idx="4">
                  <c:v>20.773299999999999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41-4D6F-BA2A-B92F6B09FF54}"/>
            </c:ext>
          </c:extLst>
        </c:ser>
        <c:ser>
          <c:idx val="1"/>
          <c:order val="1"/>
          <c:tx>
            <c:strRef>
              <c:f>Restrito!$M$1</c:f>
              <c:strCache>
                <c:ptCount val="1"/>
                <c:pt idx="0">
                  <c:v>LightGBM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Restrito!$K$2:$K$6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Restrito!$M$2:$M$6</c:f>
              <c:numCache>
                <c:formatCode>General</c:formatCode>
                <c:ptCount val="5"/>
                <c:pt idx="0">
                  <c:v>25.808399999999999</c:v>
                </c:pt>
                <c:pt idx="1">
                  <c:v>26.814499999999999</c:v>
                </c:pt>
                <c:pt idx="2">
                  <c:v>24.190799999999999</c:v>
                </c:pt>
                <c:pt idx="3">
                  <c:v>22.9526</c:v>
                </c:pt>
                <c:pt idx="4">
                  <c:v>18.180800000000001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41-4D6F-BA2A-B92F6B09FF54}"/>
            </c:ext>
          </c:extLst>
        </c:ser>
        <c:ser>
          <c:idx val="2"/>
          <c:order val="2"/>
          <c:tx>
            <c:strRef>
              <c:f>Restrito!$N$1</c:f>
              <c:strCache>
                <c:ptCount val="1"/>
                <c:pt idx="0">
                  <c:v>Random Forest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Restrito!$K$2:$K$6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Restrito!$N$2:$N$6</c:f>
              <c:numCache>
                <c:formatCode>General</c:formatCode>
                <c:ptCount val="5"/>
                <c:pt idx="0">
                  <c:v>24.243099999999998</c:v>
                </c:pt>
                <c:pt idx="1">
                  <c:v>25.286999999999999</c:v>
                </c:pt>
                <c:pt idx="2">
                  <c:v>25.834499999999998</c:v>
                </c:pt>
                <c:pt idx="3">
                  <c:v>22.680399999999999</c:v>
                </c:pt>
                <c:pt idx="4">
                  <c:v>19.363900000000001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41-4D6F-BA2A-B92F6B09FF54}"/>
            </c:ext>
          </c:extLst>
        </c:ser>
        <c:ser>
          <c:idx val="3"/>
          <c:order val="3"/>
          <c:tx>
            <c:strRef>
              <c:f>Restrito!$O$1</c:f>
              <c:strCache>
                <c:ptCount val="1"/>
                <c:pt idx="0">
                  <c:v>XgBoost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Restrito!$K$2:$K$6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Restrito!$O$2:$O$6</c:f>
              <c:numCache>
                <c:formatCode>General</c:formatCode>
                <c:ptCount val="5"/>
                <c:pt idx="0">
                  <c:v>47.026400000000002</c:v>
                </c:pt>
                <c:pt idx="1">
                  <c:v>48.075899999999997</c:v>
                </c:pt>
                <c:pt idx="2">
                  <c:v>47.906799999999997</c:v>
                </c:pt>
                <c:pt idx="3">
                  <c:v>19.051600000000001</c:v>
                </c:pt>
                <c:pt idx="4">
                  <c:v>16.119900000000001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441-4D6F-BA2A-B92F6B09FF54}"/>
            </c:ext>
          </c:extLst>
        </c:ser>
        <c:ser>
          <c:idx val="4"/>
          <c:order val="4"/>
          <c:tx>
            <c:strRef>
              <c:f>Restrito!$P$1</c:f>
              <c:strCache>
                <c:ptCount val="1"/>
                <c:pt idx="0">
                  <c:v>Finalista Reg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Restrito!$K$2:$K$6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Restrito!$P$2:$P$6</c:f>
              <c:numCache>
                <c:formatCode>General</c:formatCode>
                <c:ptCount val="5"/>
                <c:pt idx="0">
                  <c:v>24.051100000000002</c:v>
                </c:pt>
                <c:pt idx="1">
                  <c:v>25.183</c:v>
                </c:pt>
                <c:pt idx="2">
                  <c:v>25.728899999999999</c:v>
                </c:pt>
                <c:pt idx="3">
                  <c:v>25.777200000000001</c:v>
                </c:pt>
                <c:pt idx="4">
                  <c:v>19.4497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441-4D6F-BA2A-B92F6B09F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01648"/>
        <c:axId val="193102064"/>
      </c:lineChart>
      <c:catAx>
        <c:axId val="19310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Safra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3102064"/>
        <c:crosses val="autoZero"/>
        <c:auto val="1"/>
        <c:lblAlgn val="ctr"/>
        <c:lblOffset val="100"/>
        <c:noMultiLvlLbl val="0"/>
      </c:catAx>
      <c:valAx>
        <c:axId val="193102064"/>
        <c:scaling>
          <c:orientation val="minMax"/>
          <c:min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3101648"/>
        <c:crosses val="autoZero"/>
        <c:crossBetween val="between"/>
        <c:majorUnit val="6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alpha val="94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Ordenação inad</a:t>
            </a:r>
            <a:r>
              <a:rPr lang="pt-BR" baseline="0"/>
              <a:t> por decil (Restrito)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Restrito!$T$40</c:f>
              <c:strCache>
                <c:ptCount val="1"/>
                <c:pt idx="0">
                  <c:v>AdaBoost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Restrito!$S$41:$S$50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Restrito!$T$41:$T$50</c:f>
              <c:numCache>
                <c:formatCode>General</c:formatCode>
                <c:ptCount val="10"/>
                <c:pt idx="0">
                  <c:v>8.4147669999999994</c:v>
                </c:pt>
                <c:pt idx="1">
                  <c:v>5.2162430000000004</c:v>
                </c:pt>
                <c:pt idx="2">
                  <c:v>4.2671609999999998</c:v>
                </c:pt>
                <c:pt idx="3">
                  <c:v>3.2219180000000001</c:v>
                </c:pt>
                <c:pt idx="4">
                  <c:v>2.9447179999999999</c:v>
                </c:pt>
                <c:pt idx="5">
                  <c:v>2.329142</c:v>
                </c:pt>
                <c:pt idx="6">
                  <c:v>2.2717390000000002</c:v>
                </c:pt>
                <c:pt idx="7">
                  <c:v>1.772932</c:v>
                </c:pt>
                <c:pt idx="8">
                  <c:v>0.831237</c:v>
                </c:pt>
                <c:pt idx="9">
                  <c:v>0.53604600000000002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36-4E58-96A7-56BE2381C105}"/>
            </c:ext>
          </c:extLst>
        </c:ser>
        <c:ser>
          <c:idx val="1"/>
          <c:order val="1"/>
          <c:tx>
            <c:strRef>
              <c:f>Restrito!$U$40</c:f>
              <c:strCache>
                <c:ptCount val="1"/>
                <c:pt idx="0">
                  <c:v>LightGBM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Restrito!$S$41:$S$50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Restrito!$U$41:$U$50</c:f>
              <c:numCache>
                <c:formatCode>General</c:formatCode>
                <c:ptCount val="10"/>
                <c:pt idx="0">
                  <c:v>8.0234830000000006</c:v>
                </c:pt>
                <c:pt idx="1">
                  <c:v>4.8638839999999997</c:v>
                </c:pt>
                <c:pt idx="2">
                  <c:v>3.878762</c:v>
                </c:pt>
                <c:pt idx="3">
                  <c:v>3.3649879999999999</c:v>
                </c:pt>
                <c:pt idx="4">
                  <c:v>2.8348</c:v>
                </c:pt>
                <c:pt idx="5">
                  <c:v>2.404058</c:v>
                </c:pt>
                <c:pt idx="6">
                  <c:v>2.2145030000000001</c:v>
                </c:pt>
                <c:pt idx="7">
                  <c:v>1.9249700000000001</c:v>
                </c:pt>
                <c:pt idx="8">
                  <c:v>1.3140750000000001</c:v>
                </c:pt>
                <c:pt idx="9">
                  <c:v>0.83250100000000005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36-4E58-96A7-56BE2381C105}"/>
            </c:ext>
          </c:extLst>
        </c:ser>
        <c:ser>
          <c:idx val="2"/>
          <c:order val="2"/>
          <c:tx>
            <c:strRef>
              <c:f>Restrito!$V$40</c:f>
              <c:strCache>
                <c:ptCount val="1"/>
                <c:pt idx="0">
                  <c:v>RandomForest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Restrito!$S$41:$S$50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Restrito!$V$41:$V$50</c:f>
              <c:numCache>
                <c:formatCode>General</c:formatCode>
                <c:ptCount val="10"/>
                <c:pt idx="0">
                  <c:v>7.9177600000000004</c:v>
                </c:pt>
                <c:pt idx="1">
                  <c:v>4.6702399999999997</c:v>
                </c:pt>
                <c:pt idx="2">
                  <c:v>4.2218090000000004</c:v>
                </c:pt>
                <c:pt idx="3">
                  <c:v>3.6745410000000001</c:v>
                </c:pt>
                <c:pt idx="4">
                  <c:v>2.7015199999999999</c:v>
                </c:pt>
                <c:pt idx="5">
                  <c:v>2.4718360000000001</c:v>
                </c:pt>
                <c:pt idx="6">
                  <c:v>2.2530899999999998</c:v>
                </c:pt>
                <c:pt idx="7">
                  <c:v>1.7390350000000001</c:v>
                </c:pt>
                <c:pt idx="8">
                  <c:v>1.446753</c:v>
                </c:pt>
                <c:pt idx="9">
                  <c:v>1.0556410000000001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36-4E58-96A7-56BE2381C105}"/>
            </c:ext>
          </c:extLst>
        </c:ser>
        <c:ser>
          <c:idx val="3"/>
          <c:order val="3"/>
          <c:tx>
            <c:strRef>
              <c:f>Restrito!$W$40</c:f>
              <c:strCache>
                <c:ptCount val="1"/>
                <c:pt idx="0">
                  <c:v>XgBoost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Restrito!$S$41:$S$50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Restrito!$W$41:$W$50</c:f>
              <c:numCache>
                <c:formatCode>General</c:formatCode>
                <c:ptCount val="10"/>
                <c:pt idx="0">
                  <c:v>15.758967999999999</c:v>
                </c:pt>
                <c:pt idx="1">
                  <c:v>5.129607</c:v>
                </c:pt>
                <c:pt idx="2">
                  <c:v>3.4452590000000001</c:v>
                </c:pt>
                <c:pt idx="3">
                  <c:v>2.2093400000000001</c:v>
                </c:pt>
                <c:pt idx="4">
                  <c:v>1.6622920000000001</c:v>
                </c:pt>
                <c:pt idx="5">
                  <c:v>1.159357</c:v>
                </c:pt>
                <c:pt idx="6">
                  <c:v>1.0062340000000001</c:v>
                </c:pt>
                <c:pt idx="7">
                  <c:v>0.87498600000000004</c:v>
                </c:pt>
                <c:pt idx="8">
                  <c:v>0.54686599999999996</c:v>
                </c:pt>
                <c:pt idx="9">
                  <c:v>0.36089199999999999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36-4E58-96A7-56BE2381C105}"/>
            </c:ext>
          </c:extLst>
        </c:ser>
        <c:ser>
          <c:idx val="4"/>
          <c:order val="4"/>
          <c:tx>
            <c:strRef>
              <c:f>Restrito!$X$40</c:f>
              <c:strCache>
                <c:ptCount val="1"/>
                <c:pt idx="0">
                  <c:v>Finalista Reg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Restrito!$S$41:$S$50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Restrito!$X$41:$X$50</c:f>
              <c:numCache>
                <c:formatCode>General</c:formatCode>
                <c:ptCount val="10"/>
                <c:pt idx="0">
                  <c:v>7.8562060000000002</c:v>
                </c:pt>
                <c:pt idx="1">
                  <c:v>5.0699300000000003</c:v>
                </c:pt>
                <c:pt idx="2">
                  <c:v>4.0565730000000002</c:v>
                </c:pt>
                <c:pt idx="3">
                  <c:v>3.3759420000000002</c:v>
                </c:pt>
                <c:pt idx="4">
                  <c:v>3.0127079999999999</c:v>
                </c:pt>
                <c:pt idx="5">
                  <c:v>2.5492340000000002</c:v>
                </c:pt>
                <c:pt idx="6">
                  <c:v>2.1860309999999998</c:v>
                </c:pt>
                <c:pt idx="7">
                  <c:v>1.68398</c:v>
                </c:pt>
                <c:pt idx="8">
                  <c:v>1.4106069999999999</c:v>
                </c:pt>
                <c:pt idx="9">
                  <c:v>0.90929000000000004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236-4E58-96A7-56BE2381C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80384"/>
        <c:axId val="303971648"/>
      </c:lineChart>
      <c:catAx>
        <c:axId val="30398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Decil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971648"/>
        <c:crosses val="autoZero"/>
        <c:auto val="0"/>
        <c:lblAlgn val="ctr"/>
        <c:lblOffset val="100"/>
        <c:noMultiLvlLbl val="0"/>
      </c:catAx>
      <c:valAx>
        <c:axId val="3039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% Inad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98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alpha val="98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Ordenação inad</a:t>
            </a:r>
            <a:r>
              <a:rPr lang="pt-BR" baseline="0"/>
              <a:t> por decil (Aberto)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Aberto!$S$35</c:f>
              <c:strCache>
                <c:ptCount val="1"/>
                <c:pt idx="0">
                  <c:v>AdaBoost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Aberto!$R$36:$R$45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Aberto!$S$36:$S$45</c:f>
              <c:numCache>
                <c:formatCode>General</c:formatCode>
                <c:ptCount val="10"/>
                <c:pt idx="0">
                  <c:v>9.8425200000000004</c:v>
                </c:pt>
                <c:pt idx="1">
                  <c:v>5.1842940000000004</c:v>
                </c:pt>
                <c:pt idx="2">
                  <c:v>3.805358</c:v>
                </c:pt>
                <c:pt idx="3">
                  <c:v>3.6526679999999998</c:v>
                </c:pt>
                <c:pt idx="4">
                  <c:v>2.7762600000000002</c:v>
                </c:pt>
                <c:pt idx="5">
                  <c:v>2.397373</c:v>
                </c:pt>
                <c:pt idx="6">
                  <c:v>1.7607170000000001</c:v>
                </c:pt>
                <c:pt idx="7">
                  <c:v>1.3891929999999999</c:v>
                </c:pt>
                <c:pt idx="8">
                  <c:v>0.831237</c:v>
                </c:pt>
                <c:pt idx="9">
                  <c:v>0.51399799999999995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06-4BC4-A083-CA9B42ACE353}"/>
            </c:ext>
          </c:extLst>
        </c:ser>
        <c:ser>
          <c:idx val="1"/>
          <c:order val="1"/>
          <c:tx>
            <c:strRef>
              <c:f>Aberto!$T$35</c:f>
              <c:strCache>
                <c:ptCount val="1"/>
                <c:pt idx="0">
                  <c:v>LightGBM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Aberto!$R$36:$R$45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Aberto!$T$36:$T$45</c:f>
              <c:numCache>
                <c:formatCode>General</c:formatCode>
                <c:ptCount val="10"/>
                <c:pt idx="0">
                  <c:v>8.5192479999999993</c:v>
                </c:pt>
                <c:pt idx="1">
                  <c:v>5.030621</c:v>
                </c:pt>
                <c:pt idx="2">
                  <c:v>4.0244970000000002</c:v>
                </c:pt>
                <c:pt idx="3">
                  <c:v>3.2061069999999998</c:v>
                </c:pt>
                <c:pt idx="4">
                  <c:v>2.9619949999999999</c:v>
                </c:pt>
                <c:pt idx="5">
                  <c:v>2.5210080000000001</c:v>
                </c:pt>
                <c:pt idx="6">
                  <c:v>1.8713850000000001</c:v>
                </c:pt>
                <c:pt idx="7">
                  <c:v>1.689989</c:v>
                </c:pt>
                <c:pt idx="8">
                  <c:v>1.4089160000000001</c:v>
                </c:pt>
                <c:pt idx="9">
                  <c:v>0.88349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06-4BC4-A083-CA9B42ACE353}"/>
            </c:ext>
          </c:extLst>
        </c:ser>
        <c:ser>
          <c:idx val="2"/>
          <c:order val="2"/>
          <c:tx>
            <c:strRef>
              <c:f>Aberto!$U$35</c:f>
              <c:strCache>
                <c:ptCount val="1"/>
                <c:pt idx="0">
                  <c:v>RandomForest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Aberto!$R$36:$R$45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Aberto!$U$36:$U$45</c:f>
              <c:numCache>
                <c:formatCode>General</c:formatCode>
                <c:ptCount val="10"/>
                <c:pt idx="0">
                  <c:v>7.2287840000000001</c:v>
                </c:pt>
                <c:pt idx="1">
                  <c:v>5.1186699999999998</c:v>
                </c:pt>
                <c:pt idx="2">
                  <c:v>4.3093079999999997</c:v>
                </c:pt>
                <c:pt idx="3">
                  <c:v>3.5108830000000002</c:v>
                </c:pt>
                <c:pt idx="4">
                  <c:v>2.8433950000000001</c:v>
                </c:pt>
                <c:pt idx="5">
                  <c:v>2.58121</c:v>
                </c:pt>
                <c:pt idx="6">
                  <c:v>2.023406</c:v>
                </c:pt>
                <c:pt idx="7">
                  <c:v>1.892158</c:v>
                </c:pt>
                <c:pt idx="8">
                  <c:v>1.5852189999999999</c:v>
                </c:pt>
                <c:pt idx="9">
                  <c:v>1.061269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6-4BC4-A083-CA9B42ACE353}"/>
            </c:ext>
          </c:extLst>
        </c:ser>
        <c:ser>
          <c:idx val="3"/>
          <c:order val="3"/>
          <c:tx>
            <c:strRef>
              <c:f>Aberto!$V$35</c:f>
              <c:strCache>
                <c:ptCount val="1"/>
                <c:pt idx="0">
                  <c:v>XgBoost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Aberto!$R$36:$R$45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Aberto!$V$36:$V$45</c:f>
              <c:numCache>
                <c:formatCode>General</c:formatCode>
                <c:ptCount val="10"/>
                <c:pt idx="0">
                  <c:v>18.318023</c:v>
                </c:pt>
                <c:pt idx="1">
                  <c:v>4.5499289999999997</c:v>
                </c:pt>
                <c:pt idx="2">
                  <c:v>2.603084</c:v>
                </c:pt>
                <c:pt idx="3">
                  <c:v>1.7390350000000001</c:v>
                </c:pt>
                <c:pt idx="4">
                  <c:v>1.377953</c:v>
                </c:pt>
                <c:pt idx="5">
                  <c:v>0.97342200000000001</c:v>
                </c:pt>
                <c:pt idx="6">
                  <c:v>0.98436000000000001</c:v>
                </c:pt>
                <c:pt idx="7">
                  <c:v>0.69998899999999997</c:v>
                </c:pt>
                <c:pt idx="8">
                  <c:v>0.459368</c:v>
                </c:pt>
                <c:pt idx="9">
                  <c:v>0.44838099999999997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06-4BC4-A083-CA9B42ACE353}"/>
            </c:ext>
          </c:extLst>
        </c:ser>
        <c:ser>
          <c:idx val="4"/>
          <c:order val="4"/>
          <c:tx>
            <c:strRef>
              <c:f>Aberto!$W$35</c:f>
              <c:strCache>
                <c:ptCount val="1"/>
                <c:pt idx="0">
                  <c:v>Finalista Reg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Aberto!$R$36:$R$45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Aberto!$W$36:$W$45</c:f>
              <c:numCache>
                <c:formatCode>General</c:formatCode>
                <c:ptCount val="10"/>
                <c:pt idx="0">
                  <c:v>7.8562060000000002</c:v>
                </c:pt>
                <c:pt idx="1">
                  <c:v>5.0699300000000003</c:v>
                </c:pt>
                <c:pt idx="2">
                  <c:v>4.0565730000000002</c:v>
                </c:pt>
                <c:pt idx="3">
                  <c:v>3.3759420000000002</c:v>
                </c:pt>
                <c:pt idx="4">
                  <c:v>3.0127079999999999</c:v>
                </c:pt>
                <c:pt idx="5">
                  <c:v>2.5492340000000002</c:v>
                </c:pt>
                <c:pt idx="6">
                  <c:v>2.1860309999999998</c:v>
                </c:pt>
                <c:pt idx="7">
                  <c:v>1.68398</c:v>
                </c:pt>
                <c:pt idx="8">
                  <c:v>1.4106069999999999</c:v>
                </c:pt>
                <c:pt idx="9">
                  <c:v>0.90929000000000004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6-4BC4-A083-CA9B42ACE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80384"/>
        <c:axId val="303971648"/>
      </c:lineChart>
      <c:catAx>
        <c:axId val="30398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Decil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971648"/>
        <c:crosses val="autoZero"/>
        <c:auto val="0"/>
        <c:lblAlgn val="ctr"/>
        <c:lblOffset val="100"/>
        <c:noMultiLvlLbl val="0"/>
      </c:catAx>
      <c:valAx>
        <c:axId val="3039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% Inad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98038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alpha val="98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KS por safra (Aberto)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'Clientes - Aberto'!$L$1</c:f>
              <c:strCache>
                <c:ptCount val="1"/>
                <c:pt idx="0">
                  <c:v>AdaBoost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'Clientes - Aberto'!$K$2:$K$6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'Clientes - Aberto'!$L$2:$L$6</c:f>
              <c:numCache>
                <c:formatCode>General</c:formatCode>
                <c:ptCount val="5"/>
                <c:pt idx="0">
                  <c:v>32.5944</c:v>
                </c:pt>
                <c:pt idx="1">
                  <c:v>35.372199999999999</c:v>
                </c:pt>
                <c:pt idx="2">
                  <c:v>33.690300000000001</c:v>
                </c:pt>
                <c:pt idx="3">
                  <c:v>26.305</c:v>
                </c:pt>
                <c:pt idx="4">
                  <c:v>21.151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C1-4251-AB61-B6F357B31484}"/>
            </c:ext>
          </c:extLst>
        </c:ser>
        <c:ser>
          <c:idx val="1"/>
          <c:order val="1"/>
          <c:tx>
            <c:strRef>
              <c:f>'Clientes - Aberto'!$M$1</c:f>
              <c:strCache>
                <c:ptCount val="1"/>
                <c:pt idx="0">
                  <c:v>LightGBM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'Clientes - Aberto'!$K$2:$K$6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'Clientes - Aberto'!$M$2:$M$6</c:f>
              <c:numCache>
                <c:formatCode>General</c:formatCode>
                <c:ptCount val="5"/>
                <c:pt idx="0">
                  <c:v>28.392299999999999</c:v>
                </c:pt>
                <c:pt idx="1">
                  <c:v>30.898599999999998</c:v>
                </c:pt>
                <c:pt idx="2">
                  <c:v>30.387599999999999</c:v>
                </c:pt>
                <c:pt idx="3">
                  <c:v>26.878799999999998</c:v>
                </c:pt>
                <c:pt idx="4">
                  <c:v>21.113399999999999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C1-4251-AB61-B6F357B31484}"/>
            </c:ext>
          </c:extLst>
        </c:ser>
        <c:ser>
          <c:idx val="2"/>
          <c:order val="2"/>
          <c:tx>
            <c:strRef>
              <c:f>'Clientes - Aberto'!$N$1</c:f>
              <c:strCache>
                <c:ptCount val="1"/>
                <c:pt idx="0">
                  <c:v>Random Forest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'Clientes - Aberto'!$K$2:$K$6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'Clientes - Aberto'!$N$2:$N$6</c:f>
              <c:numCache>
                <c:formatCode>General</c:formatCode>
                <c:ptCount val="5"/>
                <c:pt idx="0">
                  <c:v>27.885200000000001</c:v>
                </c:pt>
                <c:pt idx="1">
                  <c:v>31.008099999999999</c:v>
                </c:pt>
                <c:pt idx="2">
                  <c:v>29.6419</c:v>
                </c:pt>
                <c:pt idx="3">
                  <c:v>27.017800000000001</c:v>
                </c:pt>
                <c:pt idx="4">
                  <c:v>20.291799999999999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C1-4251-AB61-B6F357B31484}"/>
            </c:ext>
          </c:extLst>
        </c:ser>
        <c:ser>
          <c:idx val="3"/>
          <c:order val="3"/>
          <c:tx>
            <c:strRef>
              <c:f>'Clientes - Aberto'!$O$1</c:f>
              <c:strCache>
                <c:ptCount val="1"/>
                <c:pt idx="0">
                  <c:v>XgBoost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'Clientes - Aberto'!$K$2:$K$6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'Clientes - Aberto'!$O$2:$O$6</c:f>
              <c:numCache>
                <c:formatCode>General</c:formatCode>
                <c:ptCount val="5"/>
                <c:pt idx="0">
                  <c:v>51.414900000000003</c:v>
                </c:pt>
                <c:pt idx="1">
                  <c:v>52.922400000000003</c:v>
                </c:pt>
                <c:pt idx="2">
                  <c:v>52.785400000000003</c:v>
                </c:pt>
                <c:pt idx="3">
                  <c:v>20.228100000000001</c:v>
                </c:pt>
                <c:pt idx="4">
                  <c:v>19.0289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C1-4251-AB61-B6F357B31484}"/>
            </c:ext>
          </c:extLst>
        </c:ser>
        <c:ser>
          <c:idx val="4"/>
          <c:order val="4"/>
          <c:tx>
            <c:strRef>
              <c:f>'Clientes - Aberto'!$P$1</c:f>
              <c:strCache>
                <c:ptCount val="1"/>
                <c:pt idx="0">
                  <c:v>Finalista Reg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'Clientes - Aberto'!$K$2:$K$6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'Clientes - Aberto'!$P$2:$P$6</c:f>
              <c:numCache>
                <c:formatCode>General</c:formatCode>
                <c:ptCount val="5"/>
                <c:pt idx="0">
                  <c:v>35.0807</c:v>
                </c:pt>
                <c:pt idx="1">
                  <c:v>35.079000000000001</c:v>
                </c:pt>
                <c:pt idx="2">
                  <c:v>32.475299999999997</c:v>
                </c:pt>
                <c:pt idx="3">
                  <c:v>35.154600000000002</c:v>
                </c:pt>
                <c:pt idx="4">
                  <c:v>30.385100000000001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C1-4251-AB61-B6F357B31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01648"/>
        <c:axId val="193102064"/>
      </c:lineChart>
      <c:catAx>
        <c:axId val="19310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Safra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3102064"/>
        <c:crosses val="autoZero"/>
        <c:auto val="1"/>
        <c:lblAlgn val="ctr"/>
        <c:lblOffset val="100"/>
        <c:noMultiLvlLbl val="0"/>
      </c:catAx>
      <c:valAx>
        <c:axId val="193102064"/>
        <c:scaling>
          <c:orientation val="minMax"/>
          <c:min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3101648"/>
        <c:crosses val="autoZero"/>
        <c:crossBetween val="between"/>
        <c:majorUnit val="6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alpha val="94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KS por safra (Restrito)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'Clientes-Restrito'!$L$1</c:f>
              <c:strCache>
                <c:ptCount val="1"/>
                <c:pt idx="0">
                  <c:v>AdaBoost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'Clientes-Restrito'!$K$2:$K$6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'Clientes-Restrito'!$L$2:$L$6</c:f>
              <c:numCache>
                <c:formatCode>General</c:formatCode>
                <c:ptCount val="5"/>
                <c:pt idx="0">
                  <c:v>29.619700000000002</c:v>
                </c:pt>
                <c:pt idx="1">
                  <c:v>32.3917</c:v>
                </c:pt>
                <c:pt idx="2">
                  <c:v>29.939499999999999</c:v>
                </c:pt>
                <c:pt idx="3">
                  <c:v>26.104700000000001</c:v>
                </c:pt>
                <c:pt idx="4">
                  <c:v>20.8963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23-41DB-94F1-D6F518F16ED3}"/>
            </c:ext>
          </c:extLst>
        </c:ser>
        <c:ser>
          <c:idx val="1"/>
          <c:order val="1"/>
          <c:tx>
            <c:strRef>
              <c:f>'Clientes-Restrito'!$M$1</c:f>
              <c:strCache>
                <c:ptCount val="1"/>
                <c:pt idx="0">
                  <c:v>LightGBM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'Clientes-Restrito'!$K$2:$K$6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'Clientes-Restrito'!$M$2:$M$6</c:f>
              <c:numCache>
                <c:formatCode>General</c:formatCode>
                <c:ptCount val="5"/>
                <c:pt idx="0">
                  <c:v>28.3491</c:v>
                </c:pt>
                <c:pt idx="1">
                  <c:v>31.416599999999999</c:v>
                </c:pt>
                <c:pt idx="2">
                  <c:v>29.485299999999999</c:v>
                </c:pt>
                <c:pt idx="3">
                  <c:v>27.9407</c:v>
                </c:pt>
                <c:pt idx="4">
                  <c:v>20.8887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23-41DB-94F1-D6F518F16ED3}"/>
            </c:ext>
          </c:extLst>
        </c:ser>
        <c:ser>
          <c:idx val="2"/>
          <c:order val="2"/>
          <c:tx>
            <c:strRef>
              <c:f>'Clientes-Restrito'!$N$1</c:f>
              <c:strCache>
                <c:ptCount val="1"/>
                <c:pt idx="0">
                  <c:v>Random Forest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'Clientes-Restrito'!$K$2:$K$6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'Clientes-Restrito'!$N$2:$N$6</c:f>
              <c:numCache>
                <c:formatCode>General</c:formatCode>
                <c:ptCount val="5"/>
                <c:pt idx="0">
                  <c:v>28.344000000000001</c:v>
                </c:pt>
                <c:pt idx="1">
                  <c:v>30.725899999999999</c:v>
                </c:pt>
                <c:pt idx="2">
                  <c:v>29.6373</c:v>
                </c:pt>
                <c:pt idx="3">
                  <c:v>27.4237</c:v>
                </c:pt>
                <c:pt idx="4">
                  <c:v>20.680900000000001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23-41DB-94F1-D6F518F16ED3}"/>
            </c:ext>
          </c:extLst>
        </c:ser>
        <c:ser>
          <c:idx val="3"/>
          <c:order val="3"/>
          <c:tx>
            <c:strRef>
              <c:f>'Clientes-Restrito'!$O$1</c:f>
              <c:strCache>
                <c:ptCount val="1"/>
                <c:pt idx="0">
                  <c:v>XgBoost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'Clientes-Restrito'!$K$2:$K$6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'Clientes-Restrito'!$O$2:$O$6</c:f>
              <c:numCache>
                <c:formatCode>General</c:formatCode>
                <c:ptCount val="5"/>
                <c:pt idx="0">
                  <c:v>53.855200000000004</c:v>
                </c:pt>
                <c:pt idx="1">
                  <c:v>53.244500000000002</c:v>
                </c:pt>
                <c:pt idx="2">
                  <c:v>55.114800000000002</c:v>
                </c:pt>
                <c:pt idx="3">
                  <c:v>22.6084</c:v>
                </c:pt>
                <c:pt idx="4">
                  <c:v>21.110600000000002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23-41DB-94F1-D6F518F16ED3}"/>
            </c:ext>
          </c:extLst>
        </c:ser>
        <c:ser>
          <c:idx val="4"/>
          <c:order val="4"/>
          <c:tx>
            <c:strRef>
              <c:f>'Clientes-Restrito'!$P$1</c:f>
              <c:strCache>
                <c:ptCount val="1"/>
                <c:pt idx="0">
                  <c:v>Finalista Reg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'Clientes-Restrito'!$K$2:$K$6</c:f>
              <c:numCache>
                <c:formatCode>General</c:formatCode>
                <c:ptCount val="5"/>
                <c:pt idx="0">
                  <c:v>202108</c:v>
                </c:pt>
                <c:pt idx="1">
                  <c:v>202109</c:v>
                </c:pt>
                <c:pt idx="2">
                  <c:v>202110</c:v>
                </c:pt>
                <c:pt idx="3">
                  <c:v>202111</c:v>
                </c:pt>
                <c:pt idx="4">
                  <c:v>202112</c:v>
                </c:pt>
              </c:numCache>
            </c:numRef>
          </c:cat>
          <c:val>
            <c:numRef>
              <c:f>'Clientes-Restrito'!$P$2:$P$6</c:f>
              <c:numCache>
                <c:formatCode>General</c:formatCode>
                <c:ptCount val="5"/>
                <c:pt idx="0">
                  <c:v>35.0807</c:v>
                </c:pt>
                <c:pt idx="1">
                  <c:v>35.079000000000001</c:v>
                </c:pt>
                <c:pt idx="2">
                  <c:v>32.475299999999997</c:v>
                </c:pt>
                <c:pt idx="3">
                  <c:v>35.154600000000002</c:v>
                </c:pt>
                <c:pt idx="4">
                  <c:v>30.385100000000001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23-41DB-94F1-D6F518F16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01648"/>
        <c:axId val="193102064"/>
      </c:lineChart>
      <c:catAx>
        <c:axId val="19310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Safra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3102064"/>
        <c:crosses val="autoZero"/>
        <c:auto val="1"/>
        <c:lblAlgn val="ctr"/>
        <c:lblOffset val="100"/>
        <c:noMultiLvlLbl val="0"/>
      </c:catAx>
      <c:valAx>
        <c:axId val="193102064"/>
        <c:scaling>
          <c:orientation val="minMax"/>
          <c:min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3101648"/>
        <c:crosses val="autoZero"/>
        <c:crossBetween val="between"/>
        <c:majorUnit val="6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alpha val="94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Ordenação inad</a:t>
            </a:r>
            <a:r>
              <a:rPr lang="pt-BR" baseline="0"/>
              <a:t> por decil (Aberto)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'Clientes - Aberto'!$V$33</c:f>
              <c:strCache>
                <c:ptCount val="1"/>
                <c:pt idx="0">
                  <c:v>AdaBoost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'Clientes - Aberto'!$U$34:$U$43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'Clientes - Aberto'!$V$34:$V$43</c:f>
              <c:numCache>
                <c:formatCode>General</c:formatCode>
                <c:ptCount val="10"/>
                <c:pt idx="0">
                  <c:v>7.1288679999999998</c:v>
                </c:pt>
                <c:pt idx="1">
                  <c:v>3.7132879999999999</c:v>
                </c:pt>
                <c:pt idx="2">
                  <c:v>3.2368420000000002</c:v>
                </c:pt>
                <c:pt idx="3">
                  <c:v>2.345167</c:v>
                </c:pt>
                <c:pt idx="4">
                  <c:v>1.793086</c:v>
                </c:pt>
                <c:pt idx="5">
                  <c:v>1.6812199999999999</c:v>
                </c:pt>
                <c:pt idx="6">
                  <c:v>1.074128</c:v>
                </c:pt>
                <c:pt idx="7">
                  <c:v>1.01233</c:v>
                </c:pt>
                <c:pt idx="8">
                  <c:v>0.62942600000000004</c:v>
                </c:pt>
                <c:pt idx="9">
                  <c:v>0.26164300000000001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48-4C74-8698-8ACA08D7EB3A}"/>
            </c:ext>
          </c:extLst>
        </c:ser>
        <c:ser>
          <c:idx val="1"/>
          <c:order val="1"/>
          <c:tx>
            <c:strRef>
              <c:f>'Clientes - Aberto'!$W$33</c:f>
              <c:strCache>
                <c:ptCount val="1"/>
                <c:pt idx="0">
                  <c:v>LightGBM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'Clientes - Aberto'!$U$34:$U$43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'Clientes - Aberto'!$W$34:$W$43</c:f>
              <c:numCache>
                <c:formatCode>General</c:formatCode>
                <c:ptCount val="10"/>
                <c:pt idx="0">
                  <c:v>6.5194669999999997</c:v>
                </c:pt>
                <c:pt idx="1">
                  <c:v>3.755379</c:v>
                </c:pt>
                <c:pt idx="2">
                  <c:v>3.0940750000000001</c:v>
                </c:pt>
                <c:pt idx="3">
                  <c:v>2.008292</c:v>
                </c:pt>
                <c:pt idx="4">
                  <c:v>1.8921859999999999</c:v>
                </c:pt>
                <c:pt idx="5">
                  <c:v>1.9046419999999999</c:v>
                </c:pt>
                <c:pt idx="6">
                  <c:v>1.3562860000000001</c:v>
                </c:pt>
                <c:pt idx="7">
                  <c:v>0.96964099999999998</c:v>
                </c:pt>
                <c:pt idx="8">
                  <c:v>0.81941900000000001</c:v>
                </c:pt>
                <c:pt idx="9">
                  <c:v>0.46357599999999999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48-4C74-8698-8ACA08D7EB3A}"/>
            </c:ext>
          </c:extLst>
        </c:ser>
        <c:ser>
          <c:idx val="2"/>
          <c:order val="2"/>
          <c:tx>
            <c:strRef>
              <c:f>'Clientes - Aberto'!$X$33</c:f>
              <c:strCache>
                <c:ptCount val="1"/>
                <c:pt idx="0">
                  <c:v>RandomForest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'Clientes - Aberto'!$U$34:$U$43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'Clientes - Aberto'!$X$34:$X$43</c:f>
              <c:numCache>
                <c:formatCode>General</c:formatCode>
                <c:ptCount val="10"/>
                <c:pt idx="0">
                  <c:v>6.3632809999999997</c:v>
                </c:pt>
                <c:pt idx="1">
                  <c:v>3.7225709999999999</c:v>
                </c:pt>
                <c:pt idx="2">
                  <c:v>2.98488</c:v>
                </c:pt>
                <c:pt idx="3">
                  <c:v>2.4269310000000002</c:v>
                </c:pt>
                <c:pt idx="4">
                  <c:v>1.86538</c:v>
                </c:pt>
                <c:pt idx="5">
                  <c:v>1.5248269999999999</c:v>
                </c:pt>
                <c:pt idx="6">
                  <c:v>1.488639</c:v>
                </c:pt>
                <c:pt idx="7">
                  <c:v>1.173862</c:v>
                </c:pt>
                <c:pt idx="8">
                  <c:v>0.88610900000000004</c:v>
                </c:pt>
                <c:pt idx="9">
                  <c:v>0.45763599999999999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48-4C74-8698-8ACA08D7EB3A}"/>
            </c:ext>
          </c:extLst>
        </c:ser>
        <c:ser>
          <c:idx val="3"/>
          <c:order val="3"/>
          <c:tx>
            <c:strRef>
              <c:f>'Clientes - Aberto'!$Y$33</c:f>
              <c:strCache>
                <c:ptCount val="1"/>
                <c:pt idx="0">
                  <c:v>XgBoost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'Clientes - Aberto'!$U$34:$U$43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'Clientes - Aberto'!$Y$34:$Y$43</c:f>
              <c:numCache>
                <c:formatCode>General</c:formatCode>
                <c:ptCount val="10"/>
                <c:pt idx="0">
                  <c:v>13.006007</c:v>
                </c:pt>
                <c:pt idx="1">
                  <c:v>2.9737840000000002</c:v>
                </c:pt>
                <c:pt idx="2">
                  <c:v>2.0743640000000001</c:v>
                </c:pt>
                <c:pt idx="3">
                  <c:v>1.2924279999999999</c:v>
                </c:pt>
                <c:pt idx="4">
                  <c:v>1.122422</c:v>
                </c:pt>
                <c:pt idx="5">
                  <c:v>0.84767899999999996</c:v>
                </c:pt>
                <c:pt idx="6">
                  <c:v>0.63876900000000003</c:v>
                </c:pt>
                <c:pt idx="7">
                  <c:v>0.43019200000000002</c:v>
                </c:pt>
                <c:pt idx="8">
                  <c:v>0.391185</c:v>
                </c:pt>
                <c:pt idx="9">
                  <c:v>0.13061700000000001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48-4C74-8698-8ACA08D7EB3A}"/>
            </c:ext>
          </c:extLst>
        </c:ser>
        <c:ser>
          <c:idx val="4"/>
          <c:order val="4"/>
          <c:tx>
            <c:strRef>
              <c:f>'Clientes - Aberto'!$Z$33</c:f>
              <c:strCache>
                <c:ptCount val="1"/>
                <c:pt idx="0">
                  <c:v>Finalista Reg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'Clientes - Aberto'!$U$34:$U$43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'Clientes - Aberto'!$Z$34:$Z$43</c:f>
              <c:numCache>
                <c:formatCode>General</c:formatCode>
                <c:ptCount val="10"/>
                <c:pt idx="0">
                  <c:v>6.9912770000000002</c:v>
                </c:pt>
                <c:pt idx="1">
                  <c:v>4.2814249999999996</c:v>
                </c:pt>
                <c:pt idx="2">
                  <c:v>2.8111920000000001</c:v>
                </c:pt>
                <c:pt idx="3">
                  <c:v>2.489897</c:v>
                </c:pt>
                <c:pt idx="4">
                  <c:v>1.721889</c:v>
                </c:pt>
                <c:pt idx="5">
                  <c:v>1.592274</c:v>
                </c:pt>
                <c:pt idx="6">
                  <c:v>1.1360669999999999</c:v>
                </c:pt>
                <c:pt idx="7">
                  <c:v>0.92689299999999997</c:v>
                </c:pt>
                <c:pt idx="8">
                  <c:v>0.53545799999999999</c:v>
                </c:pt>
                <c:pt idx="9">
                  <c:v>0.33986899999999998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48-4C74-8698-8ACA08D7E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80384"/>
        <c:axId val="303971648"/>
      </c:lineChart>
      <c:catAx>
        <c:axId val="30398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Decil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971648"/>
        <c:crosses val="autoZero"/>
        <c:auto val="0"/>
        <c:lblAlgn val="ctr"/>
        <c:lblOffset val="100"/>
        <c:noMultiLvlLbl val="0"/>
      </c:catAx>
      <c:valAx>
        <c:axId val="3039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% Inad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98038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alpha val="98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Ordenação inad</a:t>
            </a:r>
            <a:r>
              <a:rPr lang="pt-BR" baseline="0"/>
              <a:t> por decil (Restrito)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'Clientes-Restrito'!$V$37</c:f>
              <c:strCache>
                <c:ptCount val="1"/>
                <c:pt idx="0">
                  <c:v>AdaBoost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'Clientes-Restrito'!$U$38:$U$47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'Clientes-Restrito'!$V$38:$V$47</c:f>
              <c:numCache>
                <c:formatCode>General</c:formatCode>
                <c:ptCount val="10"/>
                <c:pt idx="0">
                  <c:v>6.5180990000000003</c:v>
                </c:pt>
                <c:pt idx="1">
                  <c:v>3.5727350000000002</c:v>
                </c:pt>
                <c:pt idx="2">
                  <c:v>3.0750310000000001</c:v>
                </c:pt>
                <c:pt idx="3">
                  <c:v>2.4048099999999999</c:v>
                </c:pt>
                <c:pt idx="4">
                  <c:v>2.0479240000000001</c:v>
                </c:pt>
                <c:pt idx="5">
                  <c:v>1.5095339999999999</c:v>
                </c:pt>
                <c:pt idx="6">
                  <c:v>1.5268170000000001</c:v>
                </c:pt>
                <c:pt idx="7">
                  <c:v>1.020278</c:v>
                </c:pt>
                <c:pt idx="8">
                  <c:v>0.73147700000000004</c:v>
                </c:pt>
                <c:pt idx="9">
                  <c:v>0.28477200000000003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A1-4B01-BA03-C814DE9B1FDC}"/>
            </c:ext>
          </c:extLst>
        </c:ser>
        <c:ser>
          <c:idx val="1"/>
          <c:order val="1"/>
          <c:tx>
            <c:strRef>
              <c:f>'Clientes-Restrito'!$W$37</c:f>
              <c:strCache>
                <c:ptCount val="1"/>
                <c:pt idx="0">
                  <c:v>LightGBM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'Clientes-Restrito'!$U$38:$U$47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'Clientes-Restrito'!$W$38:$W$47</c:f>
              <c:numCache>
                <c:formatCode>General</c:formatCode>
                <c:ptCount val="10"/>
                <c:pt idx="0">
                  <c:v>6.4389989999999999</c:v>
                </c:pt>
                <c:pt idx="1">
                  <c:v>3.7312460000000001</c:v>
                </c:pt>
                <c:pt idx="2">
                  <c:v>3.0318800000000001</c:v>
                </c:pt>
                <c:pt idx="3">
                  <c:v>2.3898239999999999</c:v>
                </c:pt>
                <c:pt idx="4">
                  <c:v>1.8172170000000001</c:v>
                </c:pt>
                <c:pt idx="5">
                  <c:v>1.529412</c:v>
                </c:pt>
                <c:pt idx="6">
                  <c:v>1.487414</c:v>
                </c:pt>
                <c:pt idx="7">
                  <c:v>1.0621350000000001</c:v>
                </c:pt>
                <c:pt idx="8">
                  <c:v>0.85741500000000004</c:v>
                </c:pt>
                <c:pt idx="9">
                  <c:v>0.41322300000000001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A1-4B01-BA03-C814DE9B1FDC}"/>
            </c:ext>
          </c:extLst>
        </c:ser>
        <c:ser>
          <c:idx val="2"/>
          <c:order val="2"/>
          <c:tx>
            <c:strRef>
              <c:f>'Clientes-Restrito'!$X$37</c:f>
              <c:strCache>
                <c:ptCount val="1"/>
                <c:pt idx="0">
                  <c:v>RandomForest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'Clientes-Restrito'!$U$38:$U$47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'Clientes-Restrito'!$X$38:$X$47</c:f>
              <c:numCache>
                <c:formatCode>General</c:formatCode>
                <c:ptCount val="10"/>
                <c:pt idx="0">
                  <c:v>6.4268020000000003</c:v>
                </c:pt>
                <c:pt idx="1">
                  <c:v>3.7491840000000001</c:v>
                </c:pt>
                <c:pt idx="2">
                  <c:v>3.1437520000000001</c:v>
                </c:pt>
                <c:pt idx="3">
                  <c:v>2.2816169999999998</c:v>
                </c:pt>
                <c:pt idx="4">
                  <c:v>1.7756890000000001</c:v>
                </c:pt>
                <c:pt idx="5">
                  <c:v>1.4604250000000001</c:v>
                </c:pt>
                <c:pt idx="6">
                  <c:v>1.6823159999999999</c:v>
                </c:pt>
                <c:pt idx="7">
                  <c:v>1.0043040000000001</c:v>
                </c:pt>
                <c:pt idx="8">
                  <c:v>0.87114800000000003</c:v>
                </c:pt>
                <c:pt idx="9">
                  <c:v>0.49796899999999999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A1-4B01-BA03-C814DE9B1FDC}"/>
            </c:ext>
          </c:extLst>
        </c:ser>
        <c:ser>
          <c:idx val="3"/>
          <c:order val="3"/>
          <c:tx>
            <c:strRef>
              <c:f>'Clientes-Restrito'!$Y$37</c:f>
              <c:strCache>
                <c:ptCount val="1"/>
                <c:pt idx="0">
                  <c:v>XgBoost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'Clientes-Restrito'!$U$38:$U$47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'Clientes-Restrito'!$Y$38:$Y$47</c:f>
              <c:numCache>
                <c:formatCode>General</c:formatCode>
                <c:ptCount val="10"/>
                <c:pt idx="0">
                  <c:v>13.232416000000001</c:v>
                </c:pt>
                <c:pt idx="1">
                  <c:v>3.247261</c:v>
                </c:pt>
                <c:pt idx="2">
                  <c:v>1.9449160000000001</c:v>
                </c:pt>
                <c:pt idx="3">
                  <c:v>1.3435950000000001</c:v>
                </c:pt>
                <c:pt idx="4">
                  <c:v>0.83627300000000004</c:v>
                </c:pt>
                <c:pt idx="5">
                  <c:v>0.78247299999999997</c:v>
                </c:pt>
                <c:pt idx="6">
                  <c:v>0.57284199999999996</c:v>
                </c:pt>
                <c:pt idx="7">
                  <c:v>0.46985100000000002</c:v>
                </c:pt>
                <c:pt idx="8">
                  <c:v>0.32594499999999998</c:v>
                </c:pt>
                <c:pt idx="9">
                  <c:v>0.14369699999999999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A1-4B01-BA03-C814DE9B1FDC}"/>
            </c:ext>
          </c:extLst>
        </c:ser>
        <c:ser>
          <c:idx val="4"/>
          <c:order val="4"/>
          <c:tx>
            <c:strRef>
              <c:f>'Clientes-Restrito'!$Z$37</c:f>
              <c:strCache>
                <c:ptCount val="1"/>
                <c:pt idx="0">
                  <c:v>Finalista Reg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'Clientes-Restrito'!$U$38:$U$47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'Clientes-Restrito'!$Z$38:$Z$47</c:f>
              <c:numCache>
                <c:formatCode>General</c:formatCode>
                <c:ptCount val="10"/>
                <c:pt idx="0">
                  <c:v>6.9912770000000002</c:v>
                </c:pt>
                <c:pt idx="1">
                  <c:v>4.2814249999999996</c:v>
                </c:pt>
                <c:pt idx="2">
                  <c:v>2.8111920000000001</c:v>
                </c:pt>
                <c:pt idx="3">
                  <c:v>2.489897</c:v>
                </c:pt>
                <c:pt idx="4">
                  <c:v>1.721889</c:v>
                </c:pt>
                <c:pt idx="5">
                  <c:v>1.592274</c:v>
                </c:pt>
                <c:pt idx="6">
                  <c:v>1.1360669999999999</c:v>
                </c:pt>
                <c:pt idx="7">
                  <c:v>0.92689299999999997</c:v>
                </c:pt>
                <c:pt idx="8">
                  <c:v>0.53545799999999999</c:v>
                </c:pt>
                <c:pt idx="9">
                  <c:v>0.33986899999999998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BA1-4B01-BA03-C814DE9B1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80384"/>
        <c:axId val="303971648"/>
      </c:lineChart>
      <c:catAx>
        <c:axId val="30398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Decil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971648"/>
        <c:crosses val="autoZero"/>
        <c:auto val="0"/>
        <c:lblAlgn val="ctr"/>
        <c:lblOffset val="100"/>
        <c:noMultiLvlLbl val="0"/>
      </c:catAx>
      <c:valAx>
        <c:axId val="3039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% Inad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98038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alpha val="98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47A7CB1-8219-4B6A-A1B2-95C77439E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C121CA-BD65-4CFE-BD0A-7952A345C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C497-4CD8-40BD-81AF-3C9B25208DED}" type="datetimeFigureOut">
              <a:rPr lang="pt-BR" smtClean="0">
                <a:latin typeface="Roboto" panose="02000000000000000000" pitchFamily="2" charset="0"/>
              </a:rPr>
              <a:t>18/04/2022</a:t>
            </a:fld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5B867-F1BD-4644-A246-BAFAC947A7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B3B653-83F1-4706-A16F-22A067353B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1E2A0-EDF3-4C2D-A437-069E43B3D92F}" type="slidenum">
              <a:rPr lang="pt-BR" smtClean="0">
                <a:latin typeface="Roboto" panose="02000000000000000000" pitchFamily="2" charset="0"/>
              </a:rPr>
              <a:t>‹nº›</a:t>
            </a:fld>
            <a:endParaRPr lang="pt-BR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1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500B5A21-764D-4A48-A1B0-3E36A971A832}" type="datetimeFigureOut">
              <a:rPr lang="pt-BR" smtClean="0"/>
              <a:pPr/>
              <a:t>18/04/2022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9C02AD6C-5EDD-4CDB-BF67-2D27410E6D7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47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9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9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2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4.jpe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4.jpe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6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8.png"/><Relationship Id="rId4" Type="http://schemas.openxmlformats.org/officeDocument/2006/relationships/image" Target="../media/image4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0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1.png"/><Relationship Id="rId4" Type="http://schemas.openxmlformats.org/officeDocument/2006/relationships/image" Target="../media/image4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2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7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6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7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6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9.png"/><Relationship Id="rId5" Type="http://schemas.openxmlformats.org/officeDocument/2006/relationships/image" Target="../media/image54.jpeg"/><Relationship Id="rId4" Type="http://schemas.openxmlformats.org/officeDocument/2006/relationships/image" Target="../media/image10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9.png"/><Relationship Id="rId5" Type="http://schemas.openxmlformats.org/officeDocument/2006/relationships/image" Target="../media/image54.jpeg"/><Relationship Id="rId4" Type="http://schemas.openxmlformats.org/officeDocument/2006/relationships/image" Target="../media/image1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6.png"/><Relationship Id="rId4" Type="http://schemas.openxmlformats.org/officeDocument/2006/relationships/image" Target="../media/image19.sv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6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7.png"/><Relationship Id="rId5" Type="http://schemas.openxmlformats.org/officeDocument/2006/relationships/image" Target="../media/image57.png"/><Relationship Id="rId4" Type="http://schemas.openxmlformats.org/officeDocument/2006/relationships/image" Target="../media/image19.sv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9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9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sv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clado, computador, laptop&#10;&#10;Descrição gerada automaticamente">
            <a:extLst>
              <a:ext uri="{FF2B5EF4-FFF2-40B4-BE49-F238E27FC236}">
                <a16:creationId xmlns:a16="http://schemas.microsoft.com/office/drawing/2014/main" id="{62134EBD-6152-4D20-B19D-A28F610B3E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16975"/>
            <a:ext cx="12617242" cy="716796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521766B-81AA-48E4-866D-1CB4F4A86655}"/>
              </a:ext>
            </a:extLst>
          </p:cNvPr>
          <p:cNvSpPr/>
          <p:nvPr userDrawn="1"/>
        </p:nvSpPr>
        <p:spPr>
          <a:xfrm>
            <a:off x="0" y="2351867"/>
            <a:ext cx="12617242" cy="215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75A5E86-6513-4879-B8FF-C35A52F07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0" y="3110960"/>
            <a:ext cx="7877175" cy="4333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da apresentação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2C98405-73F0-4F68-867D-456C046FC5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8750" y="3550910"/>
            <a:ext cx="1952625" cy="319088"/>
          </a:xfrm>
        </p:spPr>
        <p:txBody>
          <a:bodyPr lIns="0" tIns="0" rIns="0" bIns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  <a:latin typeface="Roboto" panose="02000000000000000000" pitchFamily="2" charset="0"/>
              </a:defRPr>
            </a:lvl5pPr>
          </a:lstStyle>
          <a:p>
            <a:pPr lvl="4"/>
            <a:r>
              <a:rPr lang="pt-BR" dirty="0"/>
              <a:t>Coloque a data 12pt </a:t>
            </a:r>
            <a:r>
              <a:rPr lang="pt-BR" dirty="0" err="1"/>
              <a:t>bold</a:t>
            </a:r>
            <a:endParaRPr lang="pt-BR" dirty="0"/>
          </a:p>
        </p:txBody>
      </p:sp>
      <p:pic>
        <p:nvPicPr>
          <p:cNvPr id="6" name="Imagem 5" descr="Uma imagem contendo edifício&#10;&#10;Descrição gerada automaticamente">
            <a:extLst>
              <a:ext uri="{FF2B5EF4-FFF2-40B4-BE49-F238E27FC236}">
                <a16:creationId xmlns:a16="http://schemas.microsoft.com/office/drawing/2014/main" id="{02AEB864-C0CF-45E0-A125-C3CECA250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34" y="3022169"/>
            <a:ext cx="557616" cy="813662"/>
          </a:xfrm>
          <a:prstGeom prst="rect">
            <a:avLst/>
          </a:prstGeom>
        </p:spPr>
      </p:pic>
      <p:pic>
        <p:nvPicPr>
          <p:cNvPr id="10" name="Imagem 9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7E017C81-8D44-4A2F-BAC7-E3C73C1C57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0925" y="2989050"/>
            <a:ext cx="1217278" cy="8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0EEAFAD-EEA4-486D-BB01-1D4FF7D254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85C6772-210F-493D-B179-140B9C2435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992" y="903237"/>
            <a:ext cx="3455786" cy="5040363"/>
          </a:xfrm>
          <a:prstGeom prst="rect">
            <a:avLst/>
          </a:prstGeom>
        </p:spPr>
      </p:pic>
      <p:sp>
        <p:nvSpPr>
          <p:cNvPr id="4" name="Título 6">
            <a:extLst>
              <a:ext uri="{FF2B5EF4-FFF2-40B4-BE49-F238E27FC236}">
                <a16:creationId xmlns:a16="http://schemas.microsoft.com/office/drawing/2014/main" id="{59725272-59A0-4F94-B753-C39B584191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9074" y="2876550"/>
            <a:ext cx="6848475" cy="85724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da apresentação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02474EFB-8A4E-440D-B5B9-943FCAD26B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9075" y="3819525"/>
            <a:ext cx="6848475" cy="152400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Coloque a data 12pt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1A71EC-0539-4666-98DE-09A286931F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1283" y="5643101"/>
            <a:ext cx="1087752" cy="7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2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ássaro&#10;&#10;Descrição gerada automaticamente">
            <a:extLst>
              <a:ext uri="{FF2B5EF4-FFF2-40B4-BE49-F238E27FC236}">
                <a16:creationId xmlns:a16="http://schemas.microsoft.com/office/drawing/2014/main" id="{507B3BAF-B192-4968-A02F-09E45EF1B0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0073898" cy="1542294"/>
          </a:xfrm>
          <a:prstGeom prst="rect">
            <a:avLst/>
          </a:prstGeom>
        </p:spPr>
      </p:pic>
      <p:pic>
        <p:nvPicPr>
          <p:cNvPr id="15" name="Imagem 1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8F936139-CAB0-4AE3-820B-6747CE4AFD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401" y="389993"/>
            <a:ext cx="857250" cy="619656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9E6222E-F1F3-4CC3-899A-8E47B75A28F9}"/>
              </a:ext>
            </a:extLst>
          </p:cNvPr>
          <p:cNvSpPr/>
          <p:nvPr userDrawn="1"/>
        </p:nvSpPr>
        <p:spPr>
          <a:xfrm>
            <a:off x="0" y="6315075"/>
            <a:ext cx="12192000" cy="542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19" name="Imagem 1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6D276D8-FE58-49DF-A9D6-1B6B83C5A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9701"/>
            <a:ext cx="581025" cy="3683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559233-57F3-4226-B1B9-2B8E09582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1D262-DD36-4C3A-9581-B03EDCFD2ED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3E6B4E8C-1D1E-45C9-84FA-860D05BD76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925" y="354806"/>
            <a:ext cx="7877175" cy="4333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F4CF7CC3-7F92-4F6A-AB2A-646C96AE2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866775"/>
            <a:ext cx="7877175" cy="152400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Subtítulo do slide 12pt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07C4EF7-F891-492A-8D2B-43CCFC0806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0550" y="1724025"/>
            <a:ext cx="11010900" cy="7096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14pt.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 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</a:t>
            </a:r>
            <a:r>
              <a:rPr lang="pt-BR" dirty="0"/>
              <a:t>, quis </a:t>
            </a:r>
            <a:r>
              <a:rPr lang="pt-BR" dirty="0" err="1"/>
              <a:t>nostrud</a:t>
            </a:r>
            <a:r>
              <a:rPr lang="pt-BR" dirty="0"/>
              <a:t> </a:t>
            </a:r>
            <a:r>
              <a:rPr lang="pt-BR" dirty="0" err="1"/>
              <a:t>exercitation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</a:t>
            </a:r>
            <a:r>
              <a:rPr lang="pt-BR" dirty="0"/>
              <a:t>.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6AB75627-6E2B-4D66-9BF9-818512AAD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419" y="2807096"/>
            <a:ext cx="709612" cy="7096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10" name="Espaço Reservado para Imagem 8">
            <a:extLst>
              <a:ext uri="{FF2B5EF4-FFF2-40B4-BE49-F238E27FC236}">
                <a16:creationId xmlns:a16="http://schemas.microsoft.com/office/drawing/2014/main" id="{28271B8B-BC68-4783-BB46-59A264F3AC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3419" y="4044751"/>
            <a:ext cx="709612" cy="7096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 dirty="0"/>
          </a:p>
        </p:txBody>
      </p:sp>
      <p:sp>
        <p:nvSpPr>
          <p:cNvPr id="11" name="Espaço Reservado para Imagem 8">
            <a:extLst>
              <a:ext uri="{FF2B5EF4-FFF2-40B4-BE49-F238E27FC236}">
                <a16:creationId xmlns:a16="http://schemas.microsoft.com/office/drawing/2014/main" id="{C701CC4F-5AB3-460E-A0D2-8B136C2736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3419" y="5282405"/>
            <a:ext cx="709612" cy="7096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12" name="Espaço Reservado para Texto 6">
            <a:extLst>
              <a:ext uri="{FF2B5EF4-FFF2-40B4-BE49-F238E27FC236}">
                <a16:creationId xmlns:a16="http://schemas.microsoft.com/office/drawing/2014/main" id="{D250FDB1-A277-4EEF-87A3-DC9FFB4DA8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33525" y="2807096"/>
            <a:ext cx="3343275" cy="70961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3" name="Espaço Reservado para Texto 6">
            <a:extLst>
              <a:ext uri="{FF2B5EF4-FFF2-40B4-BE49-F238E27FC236}">
                <a16:creationId xmlns:a16="http://schemas.microsoft.com/office/drawing/2014/main" id="{691ED37E-14ED-4430-9630-5F25CBA54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33525" y="4044751"/>
            <a:ext cx="3343275" cy="70961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4" name="Espaço Reservado para Texto 6">
            <a:extLst>
              <a:ext uri="{FF2B5EF4-FFF2-40B4-BE49-F238E27FC236}">
                <a16:creationId xmlns:a16="http://schemas.microsoft.com/office/drawing/2014/main" id="{323D7BF3-1F8C-4C7A-9408-83E24A62B8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33525" y="5282405"/>
            <a:ext cx="3343275" cy="70961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A37C557D-490A-4871-AB16-0F404FD77F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38775" y="2806700"/>
            <a:ext cx="6162675" cy="3184525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Adicione um gráfico, uma tabela ou uma imagem.</a:t>
            </a:r>
          </a:p>
        </p:txBody>
      </p:sp>
    </p:spTree>
    <p:extLst>
      <p:ext uri="{BB962C8B-B14F-4D97-AF65-F5344CB8AC3E}">
        <p14:creationId xmlns:p14="http://schemas.microsoft.com/office/powerpoint/2010/main" val="5897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FFEF4AA4-AD98-430B-AD75-447A6AF121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7B3BAF-B192-4968-A02F-09E45EF1B0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73897" cy="15422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936139-CAB0-4AE3-820B-6747CE4AFD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0401" y="389993"/>
            <a:ext cx="857249" cy="619656"/>
          </a:xfrm>
          <a:prstGeom prst="rect">
            <a:avLst/>
          </a:prstGeom>
        </p:spPr>
      </p:pic>
      <p:pic>
        <p:nvPicPr>
          <p:cNvPr id="19" name="Imagem 1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6D276D8-FE58-49DF-A9D6-1B6B83C5A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9701"/>
            <a:ext cx="581025" cy="3683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559233-57F3-4226-B1B9-2B8E09582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1D262-DD36-4C3A-9581-B03EDCFD2ED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3E6B4E8C-1D1E-45C9-84FA-860D05BD76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925" y="354806"/>
            <a:ext cx="7877175" cy="4333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F4CF7CC3-7F92-4F6A-AB2A-646C96AE2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866775"/>
            <a:ext cx="7877175" cy="152400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Subtítulo do slide 12pt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07C4EF7-F891-492A-8D2B-43CCFC0806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0550" y="1724025"/>
            <a:ext cx="11010900" cy="7096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14pt.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 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</a:t>
            </a:r>
            <a:r>
              <a:rPr lang="pt-BR" dirty="0"/>
              <a:t>, quis </a:t>
            </a:r>
            <a:r>
              <a:rPr lang="pt-BR" dirty="0" err="1"/>
              <a:t>nostrud</a:t>
            </a:r>
            <a:r>
              <a:rPr lang="pt-BR" dirty="0"/>
              <a:t> </a:t>
            </a:r>
            <a:r>
              <a:rPr lang="pt-BR" dirty="0" err="1"/>
              <a:t>exercitation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</a:t>
            </a:r>
            <a:r>
              <a:rPr lang="pt-BR" dirty="0"/>
              <a:t>.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6AB75627-6E2B-4D66-9BF9-818512AAD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419" y="2807096"/>
            <a:ext cx="709612" cy="7096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10" name="Espaço Reservado para Imagem 8">
            <a:extLst>
              <a:ext uri="{FF2B5EF4-FFF2-40B4-BE49-F238E27FC236}">
                <a16:creationId xmlns:a16="http://schemas.microsoft.com/office/drawing/2014/main" id="{28271B8B-BC68-4783-BB46-59A264F3AC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3419" y="4044751"/>
            <a:ext cx="709612" cy="7096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 dirty="0"/>
          </a:p>
        </p:txBody>
      </p:sp>
      <p:sp>
        <p:nvSpPr>
          <p:cNvPr id="11" name="Espaço Reservado para Imagem 8">
            <a:extLst>
              <a:ext uri="{FF2B5EF4-FFF2-40B4-BE49-F238E27FC236}">
                <a16:creationId xmlns:a16="http://schemas.microsoft.com/office/drawing/2014/main" id="{C701CC4F-5AB3-460E-A0D2-8B136C2736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3419" y="5282405"/>
            <a:ext cx="709612" cy="7096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12" name="Espaço Reservado para Texto 6">
            <a:extLst>
              <a:ext uri="{FF2B5EF4-FFF2-40B4-BE49-F238E27FC236}">
                <a16:creationId xmlns:a16="http://schemas.microsoft.com/office/drawing/2014/main" id="{D250FDB1-A277-4EEF-87A3-DC9FFB4DA8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33525" y="2807096"/>
            <a:ext cx="3343275" cy="70961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3" name="Espaço Reservado para Texto 6">
            <a:extLst>
              <a:ext uri="{FF2B5EF4-FFF2-40B4-BE49-F238E27FC236}">
                <a16:creationId xmlns:a16="http://schemas.microsoft.com/office/drawing/2014/main" id="{691ED37E-14ED-4430-9630-5F25CBA54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33525" y="4044751"/>
            <a:ext cx="3343275" cy="70961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4" name="Espaço Reservado para Texto 6">
            <a:extLst>
              <a:ext uri="{FF2B5EF4-FFF2-40B4-BE49-F238E27FC236}">
                <a16:creationId xmlns:a16="http://schemas.microsoft.com/office/drawing/2014/main" id="{323D7BF3-1F8C-4C7A-9408-83E24A62B8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33525" y="5282405"/>
            <a:ext cx="3343275" cy="70961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A37C557D-490A-4871-AB16-0F404FD77F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38775" y="2806700"/>
            <a:ext cx="6162675" cy="3184525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Adicione um gráfico, uma tabela ou uma imagem.</a:t>
            </a:r>
          </a:p>
        </p:txBody>
      </p:sp>
    </p:spTree>
    <p:extLst>
      <p:ext uri="{BB962C8B-B14F-4D97-AF65-F5344CB8AC3E}">
        <p14:creationId xmlns:p14="http://schemas.microsoft.com/office/powerpoint/2010/main" val="3896936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B05374-B84A-4B7C-84E5-6FE0B398584C}"/>
              </a:ext>
            </a:extLst>
          </p:cNvPr>
          <p:cNvSpPr/>
          <p:nvPr userDrawn="1"/>
        </p:nvSpPr>
        <p:spPr>
          <a:xfrm>
            <a:off x="0" y="0"/>
            <a:ext cx="4457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11" name="Imagem 10" descr="Uma imagem contendo edifício&#10;&#10;Descrição gerada automaticamente">
            <a:extLst>
              <a:ext uri="{FF2B5EF4-FFF2-40B4-BE49-F238E27FC236}">
                <a16:creationId xmlns:a16="http://schemas.microsoft.com/office/drawing/2014/main" id="{0EAC5CD2-E311-4724-BC89-8DD26027F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6790"/>
            <a:ext cx="581026" cy="365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EA9850-F517-4DEF-B544-6576C888D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1" y="514350"/>
            <a:ext cx="3333750" cy="5829300"/>
          </a:xfrm>
        </p:spPr>
        <p:txBody>
          <a:bodyPr/>
          <a:lstStyle>
            <a:lvl1pPr marL="266700" indent="-266700">
              <a:buSzPct val="150000"/>
              <a:buFontTx/>
              <a:buBlip>
                <a:blip r:embed="rId3"/>
              </a:buBlip>
              <a:defRPr/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1E659A9-D44A-43ED-9436-29389F879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D262-DD36-4C3A-9581-B03EDCFD2ED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FCEEA9B6-5418-4F67-AFEB-DC15834C09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14924" y="1695450"/>
            <a:ext cx="6238875" cy="448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975" indent="-180975">
              <a:buFontTx/>
              <a:buBlip>
                <a:blip r:embed="rId4"/>
              </a:buBlip>
              <a:defRPr/>
            </a:lvl1pPr>
          </a:lstStyle>
          <a:p>
            <a:pPr lvl="0"/>
            <a:r>
              <a:rPr lang="pt-BR" dirty="0" err="1"/>
              <a:t>Bullets</a:t>
            </a:r>
            <a:r>
              <a:rPr lang="pt-BR" dirty="0"/>
              <a:t> points 14pt</a:t>
            </a:r>
          </a:p>
        </p:txBody>
      </p:sp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611FF59-D7F8-4F42-B444-B8F4A916B40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7464" y="-1"/>
            <a:ext cx="2016885" cy="13030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BA2FF42-C8B8-4136-98DE-868982A65F7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7281" y="371209"/>
            <a:ext cx="857249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04339E3A-AEB8-4594-A127-8F93849E99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4457700" cy="6851915"/>
          </a:xfrm>
          <a:solidFill>
            <a:srgbClr val="CC2362">
              <a:alpha val="20000"/>
            </a:srgb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pic>
        <p:nvPicPr>
          <p:cNvPr id="11" name="Imagem 10" descr="Uma imagem contendo edifício&#10;&#10;Descrição gerada automaticamente">
            <a:extLst>
              <a:ext uri="{FF2B5EF4-FFF2-40B4-BE49-F238E27FC236}">
                <a16:creationId xmlns:a16="http://schemas.microsoft.com/office/drawing/2014/main" id="{0EAC5CD2-E311-4724-BC89-8DD26027F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6790"/>
            <a:ext cx="581026" cy="365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EA9850-F517-4DEF-B544-6576C888D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1" y="514350"/>
            <a:ext cx="3333750" cy="5829300"/>
          </a:xfrm>
        </p:spPr>
        <p:txBody>
          <a:bodyPr/>
          <a:lstStyle>
            <a:lvl1pPr marL="266700" indent="-266700">
              <a:buSzPct val="150000"/>
              <a:buFontTx/>
              <a:buBlip>
                <a:blip r:embed="rId3"/>
              </a:buBlip>
              <a:defRPr/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1E659A9-D44A-43ED-9436-29389F879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D262-DD36-4C3A-9581-B03EDCFD2ED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FCEEA9B6-5418-4F67-AFEB-DC15834C09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14924" y="1695450"/>
            <a:ext cx="6238875" cy="448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975" indent="-180975">
              <a:buFontTx/>
              <a:buBlip>
                <a:blip r:embed="rId4"/>
              </a:buBlip>
              <a:defRPr/>
            </a:lvl1pPr>
          </a:lstStyle>
          <a:p>
            <a:pPr lvl="0"/>
            <a:r>
              <a:rPr lang="pt-BR" dirty="0" err="1"/>
              <a:t>Bullets</a:t>
            </a:r>
            <a:r>
              <a:rPr lang="pt-BR" dirty="0"/>
              <a:t> points 14pt</a:t>
            </a:r>
          </a:p>
        </p:txBody>
      </p:sp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611FF59-D7F8-4F42-B444-B8F4A916B40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7464" y="-1"/>
            <a:ext cx="2016885" cy="13030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BA2FF42-C8B8-4136-98DE-868982A65F7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7281" y="371209"/>
            <a:ext cx="857249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4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49A6AC31-5533-48F1-8E6D-D360780CC3F0}"/>
              </a:ext>
            </a:extLst>
          </p:cNvPr>
          <p:cNvSpPr/>
          <p:nvPr userDrawn="1"/>
        </p:nvSpPr>
        <p:spPr>
          <a:xfrm>
            <a:off x="0" y="6315075"/>
            <a:ext cx="12192000" cy="542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3C6AA8E-8186-4530-8A61-D5253A59F0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9701"/>
            <a:ext cx="581025" cy="368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29AA78-3C81-42C4-8D25-086F74CEF0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511968"/>
            <a:ext cx="8048625" cy="4333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B61F02F-8ED8-41B1-B1AA-E8EA24E7BB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1D262-DD36-4C3A-9581-B03EDCFD2ED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B12327D5-667E-493C-AFEA-42A7B768B9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3179" y="1925240"/>
            <a:ext cx="2905126" cy="35028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24pt </a:t>
            </a:r>
            <a:r>
              <a:rPr lang="pt-BR" dirty="0" err="1"/>
              <a:t>bold</a:t>
            </a:r>
            <a:r>
              <a:rPr lang="pt-BR" dirty="0"/>
              <a:t>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t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9A48E566-0819-4C52-9FC8-C377B2BC07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0600" y="1609725"/>
            <a:ext cx="6724650" cy="413385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pt-BR" dirty="0"/>
              <a:t>Texto corrido 14pt.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</a:p>
          <a:p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</a:p>
          <a:p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</a:t>
            </a:r>
          </a:p>
          <a:p>
            <a:r>
              <a:rPr lang="pt-BR" dirty="0"/>
              <a:t>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6734850-6465-4560-89B8-798F3208D0F1}"/>
              </a:ext>
            </a:extLst>
          </p:cNvPr>
          <p:cNvSpPr/>
          <p:nvPr userDrawn="1"/>
        </p:nvSpPr>
        <p:spPr>
          <a:xfrm>
            <a:off x="542441" y="1609725"/>
            <a:ext cx="3626603" cy="4133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  <a:latin typeface="Roboto" panose="02000000000000000000" pitchFamily="2" charset="0"/>
            </a:endParaRPr>
          </a:p>
        </p:txBody>
      </p:sp>
      <p:pic>
        <p:nvPicPr>
          <p:cNvPr id="8" name="Imagem 7" descr="Uma imagem contendo edifício&#10;&#10;Descrição gerada automaticamente">
            <a:extLst>
              <a:ext uri="{FF2B5EF4-FFF2-40B4-BE49-F238E27FC236}">
                <a16:creationId xmlns:a16="http://schemas.microsoft.com/office/drawing/2014/main" id="{3516EFC3-5D25-4F33-B81D-7A9AF5DF36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753" y="350847"/>
            <a:ext cx="407426" cy="594509"/>
          </a:xfrm>
          <a:prstGeom prst="rect">
            <a:avLst/>
          </a:prstGeom>
        </p:spPr>
      </p:pic>
      <p:pic>
        <p:nvPicPr>
          <p:cNvPr id="9" name="Imagem 8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DDC40C56-C999-4749-98EC-33F253BBD88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401" y="389993"/>
            <a:ext cx="857250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6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A1E46D-6AD8-4A25-9735-49356B648BC8}"/>
              </a:ext>
            </a:extLst>
          </p:cNvPr>
          <p:cNvSpPr/>
          <p:nvPr userDrawn="1"/>
        </p:nvSpPr>
        <p:spPr>
          <a:xfrm>
            <a:off x="0" y="0"/>
            <a:ext cx="12192000" cy="27277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8AA79B1B-C358-4999-9B3B-7A108B473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264" y="1241211"/>
            <a:ext cx="7677150" cy="4333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8F232A95-8CBC-4C04-AAA0-9C4AE4426B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12264" y="1753180"/>
            <a:ext cx="7677150" cy="152400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Subtítulo do slide 12pt</a:t>
            </a:r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0F4B0A9-C84D-40AC-9FC9-1F996EC33D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95900" y="3225000"/>
            <a:ext cx="1600200" cy="1176338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AF42DD30-BF25-4319-BCAA-6BE07860F1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2" y="3224999"/>
            <a:ext cx="1600200" cy="1176338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85BB6221-C41E-4EB4-A154-009880EF6C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3031" y="3228178"/>
            <a:ext cx="1600200" cy="1176338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 dirty="0"/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D0A7D6CA-5E85-4A3C-B1B7-71E4348CCB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8668" y="4702171"/>
            <a:ext cx="2752726" cy="144145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7367E656-3BF6-4787-8CFA-5267AD159E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72499" y="4702171"/>
            <a:ext cx="2752726" cy="1441451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37A44F36-B2D6-4AB2-8D1B-1CD4B3AC9C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19637" y="4702172"/>
            <a:ext cx="2752726" cy="1441452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pic>
        <p:nvPicPr>
          <p:cNvPr id="12" name="Imagem 11" descr="Uma imagem contendo edifício&#10;&#10;Descrição gerada automaticamente">
            <a:extLst>
              <a:ext uri="{FF2B5EF4-FFF2-40B4-BE49-F238E27FC236}">
                <a16:creationId xmlns:a16="http://schemas.microsoft.com/office/drawing/2014/main" id="{566079CD-F2D0-4ED1-B85C-BEA6FC1F40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6790"/>
            <a:ext cx="581026" cy="365125"/>
          </a:xfrm>
          <a:prstGeom prst="rect">
            <a:avLst/>
          </a:prstGeom>
        </p:spPr>
      </p:pic>
      <p:sp>
        <p:nvSpPr>
          <p:cNvPr id="13" name="Espaço Reservado para Número de Slide 2">
            <a:extLst>
              <a:ext uri="{FF2B5EF4-FFF2-40B4-BE49-F238E27FC236}">
                <a16:creationId xmlns:a16="http://schemas.microsoft.com/office/drawing/2014/main" id="{DF32549D-200C-4677-9BC3-0441A2813A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5225" y="6489700"/>
            <a:ext cx="581025" cy="365125"/>
          </a:xfrm>
        </p:spPr>
        <p:txBody>
          <a:bodyPr/>
          <a:lstStyle/>
          <a:p>
            <a:fld id="{4D11D262-DD36-4C3A-9581-B03EDCFD2ED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 descr="Uma imagem contendo edifício&#10;&#10;Descrição gerada automaticamente">
            <a:extLst>
              <a:ext uri="{FF2B5EF4-FFF2-40B4-BE49-F238E27FC236}">
                <a16:creationId xmlns:a16="http://schemas.microsoft.com/office/drawing/2014/main" id="{2269429C-83B2-4A74-9F3E-64B508072F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668" y="820361"/>
            <a:ext cx="919566" cy="13418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5FB16FF-7432-431B-ADE7-E8B7B76F50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7281" y="371209"/>
            <a:ext cx="857249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4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55399709-69AF-4625-AE16-40145BFB5C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-1"/>
            <a:ext cx="12192000" cy="2727703"/>
          </a:xfrm>
          <a:solidFill>
            <a:srgbClr val="CC2362">
              <a:alpha val="20000"/>
            </a:srgb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8AA79B1B-C358-4999-9B3B-7A108B473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264" y="1241211"/>
            <a:ext cx="7677150" cy="4333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8F232A95-8CBC-4C04-AAA0-9C4AE4426B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12264" y="1753180"/>
            <a:ext cx="7677150" cy="152400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Subtítulo do slide 12pt</a:t>
            </a:r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0F4B0A9-C84D-40AC-9FC9-1F996EC33D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95900" y="3225000"/>
            <a:ext cx="1600200" cy="1176338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AF42DD30-BF25-4319-BCAA-6BE07860F1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2" y="3224999"/>
            <a:ext cx="1600200" cy="1176338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85BB6221-C41E-4EB4-A154-009880EF6C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3031" y="3228178"/>
            <a:ext cx="1600200" cy="1176338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 dirty="0"/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D0A7D6CA-5E85-4A3C-B1B7-71E4348CCB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8668" y="4702171"/>
            <a:ext cx="2752726" cy="144145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7367E656-3BF6-4787-8CFA-5267AD159E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72499" y="4702171"/>
            <a:ext cx="2752726" cy="1441451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37A44F36-B2D6-4AB2-8D1B-1CD4B3AC9C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19637" y="4702172"/>
            <a:ext cx="2752726" cy="1441452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pic>
        <p:nvPicPr>
          <p:cNvPr id="12" name="Imagem 11" descr="Uma imagem contendo edifício&#10;&#10;Descrição gerada automaticamente">
            <a:extLst>
              <a:ext uri="{FF2B5EF4-FFF2-40B4-BE49-F238E27FC236}">
                <a16:creationId xmlns:a16="http://schemas.microsoft.com/office/drawing/2014/main" id="{566079CD-F2D0-4ED1-B85C-BEA6FC1F40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6790"/>
            <a:ext cx="581026" cy="365125"/>
          </a:xfrm>
          <a:prstGeom prst="rect">
            <a:avLst/>
          </a:prstGeom>
        </p:spPr>
      </p:pic>
      <p:sp>
        <p:nvSpPr>
          <p:cNvPr id="13" name="Espaço Reservado para Número de Slide 2">
            <a:extLst>
              <a:ext uri="{FF2B5EF4-FFF2-40B4-BE49-F238E27FC236}">
                <a16:creationId xmlns:a16="http://schemas.microsoft.com/office/drawing/2014/main" id="{DF32549D-200C-4677-9BC3-0441A2813A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5225" y="6489700"/>
            <a:ext cx="581025" cy="365125"/>
          </a:xfrm>
        </p:spPr>
        <p:txBody>
          <a:bodyPr/>
          <a:lstStyle/>
          <a:p>
            <a:fld id="{4D11D262-DD36-4C3A-9581-B03EDCFD2ED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 descr="Uma imagem contendo edifício&#10;&#10;Descrição gerada automaticamente">
            <a:extLst>
              <a:ext uri="{FF2B5EF4-FFF2-40B4-BE49-F238E27FC236}">
                <a16:creationId xmlns:a16="http://schemas.microsoft.com/office/drawing/2014/main" id="{2269429C-83B2-4A74-9F3E-64B508072F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668" y="820361"/>
            <a:ext cx="919566" cy="134181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A305866-70C9-4DF6-93F7-6B1B5C2E2C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7281" y="371209"/>
            <a:ext cx="857249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14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Layout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6">
            <a:extLst>
              <a:ext uri="{FF2B5EF4-FFF2-40B4-BE49-F238E27FC236}">
                <a16:creationId xmlns:a16="http://schemas.microsoft.com/office/drawing/2014/main" id="{F86FEFD7-C670-45CE-963C-B9FF2EAA3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925" y="354806"/>
            <a:ext cx="7877175" cy="4333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ADA23CD6-797E-4F00-88C3-0EBDAAE846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866775"/>
            <a:ext cx="7877175" cy="152400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Subtítulo do slide 12pt</a:t>
            </a:r>
          </a:p>
        </p:txBody>
      </p:sp>
      <p:sp>
        <p:nvSpPr>
          <p:cNvPr id="6" name="Espaço Reservado para Conteúdo 15">
            <a:extLst>
              <a:ext uri="{FF2B5EF4-FFF2-40B4-BE49-F238E27FC236}">
                <a16:creationId xmlns:a16="http://schemas.microsoft.com/office/drawing/2014/main" id="{EC021B56-57FF-4C22-B392-4CC166E8ED8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2925" y="1524000"/>
            <a:ext cx="4486275" cy="4629149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Adicione um gráfico, uma tabela ou uma imagem.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587A431-5172-40BE-BAC8-AE4D3AF851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48300" y="1524000"/>
            <a:ext cx="6076950" cy="4629149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pt-BR" dirty="0"/>
              <a:t>Texto corrido 14pt.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</a:p>
          <a:p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</a:p>
          <a:p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</a:t>
            </a:r>
          </a:p>
          <a:p>
            <a:r>
              <a:rPr lang="pt-BR" dirty="0"/>
              <a:t>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.</a:t>
            </a:r>
          </a:p>
        </p:txBody>
      </p:sp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BB80B02-5E1E-4355-9F42-A145445329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7464" y="-1"/>
            <a:ext cx="2016885" cy="13030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3EDF8F-CF87-4130-85EE-8BB25ED836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7281" y="371209"/>
            <a:ext cx="857249" cy="619656"/>
          </a:xfrm>
          <a:prstGeom prst="rect">
            <a:avLst/>
          </a:prstGeom>
        </p:spPr>
      </p:pic>
      <p:pic>
        <p:nvPicPr>
          <p:cNvPr id="10" name="Imagem 9" descr="Uma imagem contendo edifício&#10;&#10;Descrição gerada automaticamente">
            <a:extLst>
              <a:ext uri="{FF2B5EF4-FFF2-40B4-BE49-F238E27FC236}">
                <a16:creationId xmlns:a16="http://schemas.microsoft.com/office/drawing/2014/main" id="{2321EDF4-2A66-45DF-9C55-F2031F425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6790"/>
            <a:ext cx="581026" cy="365125"/>
          </a:xfrm>
          <a:prstGeom prst="rect">
            <a:avLst/>
          </a:prstGeom>
        </p:spPr>
      </p:pic>
      <p:sp>
        <p:nvSpPr>
          <p:cNvPr id="11" name="Espaço Reservado para Número de Slide 2">
            <a:extLst>
              <a:ext uri="{FF2B5EF4-FFF2-40B4-BE49-F238E27FC236}">
                <a16:creationId xmlns:a16="http://schemas.microsoft.com/office/drawing/2014/main" id="{7B190DBB-EC89-45AB-B603-8D4B1FF16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5225" y="6489700"/>
            <a:ext cx="581025" cy="365125"/>
          </a:xfrm>
        </p:spPr>
        <p:txBody>
          <a:bodyPr/>
          <a:lstStyle/>
          <a:p>
            <a:fld id="{4D11D262-DD36-4C3A-9581-B03EDCFD2E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01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1961125A-5A0D-4542-ADA3-F74C0273CC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53" y="1755193"/>
            <a:ext cx="2793299" cy="407410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5180AFD-C1B6-4D8A-8F55-4017DF1A6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511968"/>
            <a:ext cx="8048625" cy="4333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78B3F457-B5C4-44DC-86F8-4184BD4ED6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5572" y="1524001"/>
            <a:ext cx="7619677" cy="8763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pt-BR" dirty="0"/>
              <a:t>Texto corrido 14pt.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</a:p>
        </p:txBody>
      </p:sp>
      <p:sp>
        <p:nvSpPr>
          <p:cNvPr id="6" name="Espaço Reservado para Conteúdo 15">
            <a:extLst>
              <a:ext uri="{FF2B5EF4-FFF2-40B4-BE49-F238E27FC236}">
                <a16:creationId xmlns:a16="http://schemas.microsoft.com/office/drawing/2014/main" id="{7164B631-891B-4A0C-9583-3C16244E345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905572" y="2752725"/>
            <a:ext cx="7619677" cy="3043641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Adicione um gráfico, uma tabela ou uma imagem.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966B46-77A0-44A5-BA7A-0DB310A8A314}"/>
              </a:ext>
            </a:extLst>
          </p:cNvPr>
          <p:cNvSpPr/>
          <p:nvPr userDrawn="1"/>
        </p:nvSpPr>
        <p:spPr>
          <a:xfrm>
            <a:off x="0" y="6315075"/>
            <a:ext cx="12192000" cy="542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1BFAA6A-BC9D-4810-AE13-A17658BB4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9701"/>
            <a:ext cx="581025" cy="368300"/>
          </a:xfrm>
          <a:prstGeom prst="rect">
            <a:avLst/>
          </a:prstGeom>
        </p:spPr>
      </p:pic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9FFB9B5C-BA29-4D36-8C2C-2F3891FE3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5225" y="6489700"/>
            <a:ext cx="581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1D262-DD36-4C3A-9581-B03EDCFD2ED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 descr="Uma imagem contendo edifício&#10;&#10;Descrição gerada automaticamente">
            <a:extLst>
              <a:ext uri="{FF2B5EF4-FFF2-40B4-BE49-F238E27FC236}">
                <a16:creationId xmlns:a16="http://schemas.microsoft.com/office/drawing/2014/main" id="{BF23ACB4-F25C-444E-A064-9EEAE73621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753" y="350847"/>
            <a:ext cx="407426" cy="594509"/>
          </a:xfrm>
          <a:prstGeom prst="rect">
            <a:avLst/>
          </a:prstGeom>
        </p:spPr>
      </p:pic>
      <p:pic>
        <p:nvPicPr>
          <p:cNvPr id="12" name="Imagem 11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DA12AF91-939F-45AD-96FD-98086988807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401" y="389993"/>
            <a:ext cx="857250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521766B-81AA-48E4-866D-1CB4F4A86655}"/>
              </a:ext>
            </a:extLst>
          </p:cNvPr>
          <p:cNvSpPr/>
          <p:nvPr userDrawn="1"/>
        </p:nvSpPr>
        <p:spPr>
          <a:xfrm>
            <a:off x="1" y="2355742"/>
            <a:ext cx="12191999" cy="215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AED26C-10AB-4405-BE52-EFFFB0E7F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85736"/>
            <a:ext cx="12191999" cy="23722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2134EBD-6152-4D20-B19D-A28F610B3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241278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D75A5E86-6513-4879-B8FF-C35A52F07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0" y="3159728"/>
            <a:ext cx="7877175" cy="4333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da apresentação 24pt </a:t>
            </a:r>
            <a:r>
              <a:rPr lang="pt-BR" dirty="0" err="1"/>
              <a:t>bold</a:t>
            </a:r>
            <a:endParaRPr lang="pt-BR" dirty="0"/>
          </a:p>
        </p:txBody>
      </p:sp>
      <p:pic>
        <p:nvPicPr>
          <p:cNvPr id="6" name="Imagem 5" descr="Uma imagem contendo edifício&#10;&#10;Descrição gerada automaticamente">
            <a:extLst>
              <a:ext uri="{FF2B5EF4-FFF2-40B4-BE49-F238E27FC236}">
                <a16:creationId xmlns:a16="http://schemas.microsoft.com/office/drawing/2014/main" id="{02AEB864-C0CF-45E0-A125-C3CECA250E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34" y="3022169"/>
            <a:ext cx="557616" cy="813662"/>
          </a:xfrm>
          <a:prstGeom prst="rect">
            <a:avLst/>
          </a:prstGeom>
        </p:spPr>
      </p:pic>
      <p:pic>
        <p:nvPicPr>
          <p:cNvPr id="10" name="Imagem 9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7E017C81-8D44-4A2F-BAC7-E3C73C1C57D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0925" y="2989050"/>
            <a:ext cx="1217278" cy="879900"/>
          </a:xfrm>
          <a:prstGeom prst="rect">
            <a:avLst/>
          </a:prstGeom>
        </p:spPr>
      </p:pic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F5E894C7-F6B6-47F6-A424-8ADC14F9A2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8750" y="3555338"/>
            <a:ext cx="1952625" cy="319088"/>
          </a:xfrm>
        </p:spPr>
        <p:txBody>
          <a:bodyPr lIns="0" tIns="0" rIns="0" bIns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  <a:latin typeface="Roboto" panose="02000000000000000000" pitchFamily="2" charset="0"/>
              </a:defRPr>
            </a:lvl5pPr>
          </a:lstStyle>
          <a:p>
            <a:pPr lvl="4"/>
            <a:r>
              <a:rPr lang="pt-BR" dirty="0"/>
              <a:t>Coloque a data 12pt </a:t>
            </a:r>
            <a:r>
              <a:rPr lang="pt-BR" dirty="0" err="1"/>
              <a:t>bold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273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4966B46-77A0-44A5-BA7A-0DB310A8A314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21C1A88-80CE-4E7C-AF31-6F65377DC0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53" y="1755193"/>
            <a:ext cx="2793299" cy="407410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5180AFD-C1B6-4D8A-8F55-4017DF1A6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511968"/>
            <a:ext cx="8048625" cy="4333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78B3F457-B5C4-44DC-86F8-4184BD4ED6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5572" y="1524001"/>
            <a:ext cx="7619677" cy="8763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Texto corrido 14pt.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</a:p>
        </p:txBody>
      </p:sp>
      <p:sp>
        <p:nvSpPr>
          <p:cNvPr id="6" name="Espaço Reservado para Conteúdo 15">
            <a:extLst>
              <a:ext uri="{FF2B5EF4-FFF2-40B4-BE49-F238E27FC236}">
                <a16:creationId xmlns:a16="http://schemas.microsoft.com/office/drawing/2014/main" id="{7164B631-891B-4A0C-9583-3C16244E345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905572" y="2752725"/>
            <a:ext cx="7619677" cy="3043641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Adicione um gráfico, uma tabela ou uma imagem.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1BFAA6A-BC9D-4810-AE13-A17658BB4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9701"/>
            <a:ext cx="581025" cy="368300"/>
          </a:xfrm>
          <a:prstGeom prst="rect">
            <a:avLst/>
          </a:prstGeom>
        </p:spPr>
      </p:pic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9FFB9B5C-BA29-4D36-8C2C-2F3891FE3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5225" y="6489700"/>
            <a:ext cx="581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1D262-DD36-4C3A-9581-B03EDCFD2ED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 descr="Uma imagem contendo edifício&#10;&#10;Descrição gerada automaticamente">
            <a:extLst>
              <a:ext uri="{FF2B5EF4-FFF2-40B4-BE49-F238E27FC236}">
                <a16:creationId xmlns:a16="http://schemas.microsoft.com/office/drawing/2014/main" id="{BF23ACB4-F25C-444E-A064-9EEAE73621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753" y="350847"/>
            <a:ext cx="407426" cy="5945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A12AF91-939F-45AD-96FD-98086988807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0401" y="389993"/>
            <a:ext cx="857249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27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5180AFD-C1B6-4D8A-8F55-4017DF1A6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511968"/>
            <a:ext cx="8048625" cy="4333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78B3F457-B5C4-44DC-86F8-4184BD4ED6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5572" y="1524001"/>
            <a:ext cx="7619677" cy="8763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pt-BR" dirty="0"/>
              <a:t>Texto corrido 14pt.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r>
              <a:rPr lang="pt-BR" dirty="0"/>
              <a:t> </a:t>
            </a:r>
            <a:r>
              <a:rPr lang="pt-BR" dirty="0" err="1"/>
              <a:t>tincidunt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 ut </a:t>
            </a:r>
            <a:r>
              <a:rPr lang="pt-BR" dirty="0" err="1"/>
              <a:t>laoreet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aliquam</a:t>
            </a:r>
            <a:r>
              <a:rPr lang="pt-BR" dirty="0"/>
              <a:t> erat </a:t>
            </a:r>
            <a:r>
              <a:rPr lang="pt-BR" dirty="0" err="1"/>
              <a:t>volutpat</a:t>
            </a:r>
            <a:r>
              <a:rPr lang="pt-BR" dirty="0"/>
              <a:t>. </a:t>
            </a:r>
          </a:p>
        </p:txBody>
      </p:sp>
      <p:sp>
        <p:nvSpPr>
          <p:cNvPr id="6" name="Espaço Reservado para Conteúdo 15">
            <a:extLst>
              <a:ext uri="{FF2B5EF4-FFF2-40B4-BE49-F238E27FC236}">
                <a16:creationId xmlns:a16="http://schemas.microsoft.com/office/drawing/2014/main" id="{7164B631-891B-4A0C-9583-3C16244E345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905572" y="2752725"/>
            <a:ext cx="7619677" cy="3043641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Adicione um gráfico, uma tabela ou uma imagem.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5AEED6-B6B9-4BD7-9D0B-4B340DC68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954" y="1751307"/>
            <a:ext cx="2762018" cy="403028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4966B46-77A0-44A5-BA7A-0DB310A8A314}"/>
              </a:ext>
            </a:extLst>
          </p:cNvPr>
          <p:cNvSpPr/>
          <p:nvPr userDrawn="1"/>
        </p:nvSpPr>
        <p:spPr>
          <a:xfrm>
            <a:off x="0" y="6315075"/>
            <a:ext cx="12192000" cy="542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1BFAA6A-BC9D-4810-AE13-A17658BB4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9701"/>
            <a:ext cx="581025" cy="368300"/>
          </a:xfrm>
          <a:prstGeom prst="rect">
            <a:avLst/>
          </a:prstGeom>
        </p:spPr>
      </p:pic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9FFB9B5C-BA29-4D36-8C2C-2F3891FE3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5225" y="6489700"/>
            <a:ext cx="581025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4D11D262-DD36-4C3A-9581-B03EDCFD2ED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 descr="Uma imagem contendo edifício&#10;&#10;Descrição gerada automaticamente">
            <a:extLst>
              <a:ext uri="{FF2B5EF4-FFF2-40B4-BE49-F238E27FC236}">
                <a16:creationId xmlns:a16="http://schemas.microsoft.com/office/drawing/2014/main" id="{BF23ACB4-F25C-444E-A064-9EEAE73621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753" y="350847"/>
            <a:ext cx="407426" cy="594509"/>
          </a:xfrm>
          <a:prstGeom prst="rect">
            <a:avLst/>
          </a:prstGeom>
        </p:spPr>
      </p:pic>
      <p:pic>
        <p:nvPicPr>
          <p:cNvPr id="12" name="Imagem 11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DA12AF91-939F-45AD-96FD-98086988807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401" y="389993"/>
            <a:ext cx="857250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24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5B091-48E6-4564-B41E-74802F420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511968"/>
            <a:ext cx="8048625" cy="4333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815154F8-3498-4F5F-B5C8-900530ECFF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3024" y="1566862"/>
            <a:ext cx="9505952" cy="485776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Citação de destaque, ou chamada de destaque 16pt.</a:t>
            </a:r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88805E3-B83E-4241-ACAB-4BC6756C93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419" y="2674540"/>
            <a:ext cx="709612" cy="7096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90402733-A9C4-4C73-B852-0EB4AB28E4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3419" y="3912195"/>
            <a:ext cx="709612" cy="7096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D1A60260-DE7A-4E50-AE0C-03D02CE02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3419" y="5149849"/>
            <a:ext cx="709612" cy="7096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EF35FACA-2621-47E6-8C03-E00C85AEEF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33525" y="2674540"/>
            <a:ext cx="3343275" cy="70961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02A48AF1-2A4F-42FA-BD04-B33020CE22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33525" y="3912195"/>
            <a:ext cx="3343275" cy="70961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D7128572-D2D6-4C9F-962D-8D82C61EF1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33525" y="5149849"/>
            <a:ext cx="3343275" cy="70961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12pt. Exemplo: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</a:t>
            </a:r>
          </a:p>
        </p:txBody>
      </p:sp>
      <p:sp>
        <p:nvSpPr>
          <p:cNvPr id="12" name="Espaço Reservado para Conteúdo 15">
            <a:extLst>
              <a:ext uri="{FF2B5EF4-FFF2-40B4-BE49-F238E27FC236}">
                <a16:creationId xmlns:a16="http://schemas.microsoft.com/office/drawing/2014/main" id="{1A5C72EB-7869-4A58-8589-3223BD5967E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38775" y="2674144"/>
            <a:ext cx="6162675" cy="3184525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Adicione um gráfico, uma tabela ou uma imagem.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7572C39-933E-4BAD-8D4B-712065AAEDD3}"/>
              </a:ext>
            </a:extLst>
          </p:cNvPr>
          <p:cNvSpPr/>
          <p:nvPr userDrawn="1"/>
        </p:nvSpPr>
        <p:spPr>
          <a:xfrm>
            <a:off x="0" y="6315075"/>
            <a:ext cx="12192000" cy="542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F5F5EA5-A5D1-4C0D-B1F0-58F682C1CF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9701"/>
            <a:ext cx="581025" cy="368300"/>
          </a:xfrm>
          <a:prstGeom prst="rect">
            <a:avLst/>
          </a:prstGeom>
        </p:spPr>
      </p:pic>
      <p:sp>
        <p:nvSpPr>
          <p:cNvPr id="15" name="Espaço Reservado para Número de Slide 2">
            <a:extLst>
              <a:ext uri="{FF2B5EF4-FFF2-40B4-BE49-F238E27FC236}">
                <a16:creationId xmlns:a16="http://schemas.microsoft.com/office/drawing/2014/main" id="{62B61848-3831-4985-8755-86878CEA7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5225" y="6489700"/>
            <a:ext cx="581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1D262-DD36-4C3A-9581-B03EDCFD2ED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6" name="Imagem 15" descr="Uma imagem contendo edifício&#10;&#10;Descrição gerada automaticamente">
            <a:extLst>
              <a:ext uri="{FF2B5EF4-FFF2-40B4-BE49-F238E27FC236}">
                <a16:creationId xmlns:a16="http://schemas.microsoft.com/office/drawing/2014/main" id="{2799E4DE-222F-4D80-9F9B-9C6F23C858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753" y="350847"/>
            <a:ext cx="407426" cy="594509"/>
          </a:xfrm>
          <a:prstGeom prst="rect">
            <a:avLst/>
          </a:prstGeom>
        </p:spPr>
      </p:pic>
      <p:pic>
        <p:nvPicPr>
          <p:cNvPr id="17" name="Imagem 16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24380DB7-F919-4EE0-9C2F-ED5FD3001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401" y="389993"/>
            <a:ext cx="857250" cy="6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00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778F774-8E23-41B7-A07E-D2598341746B}"/>
              </a:ext>
            </a:extLst>
          </p:cNvPr>
          <p:cNvSpPr/>
          <p:nvPr userDrawn="1"/>
        </p:nvSpPr>
        <p:spPr>
          <a:xfrm>
            <a:off x="0" y="6315075"/>
            <a:ext cx="12192000" cy="542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513DEAB-C981-4CB9-AA5E-3AF697197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9701"/>
            <a:ext cx="581025" cy="368300"/>
          </a:xfrm>
          <a:prstGeom prst="rect">
            <a:avLst/>
          </a:prstGeom>
        </p:spPr>
      </p:pic>
      <p:pic>
        <p:nvPicPr>
          <p:cNvPr id="4" name="Imagem 3" descr="Uma imagem contendo pássaro&#10;&#10;Descrição gerada automaticamente">
            <a:extLst>
              <a:ext uri="{FF2B5EF4-FFF2-40B4-BE49-F238E27FC236}">
                <a16:creationId xmlns:a16="http://schemas.microsoft.com/office/drawing/2014/main" id="{D4A17D0D-C7EE-4F55-80A9-66A1B9CCA7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0073898" cy="1542294"/>
          </a:xfrm>
          <a:prstGeom prst="rect">
            <a:avLst/>
          </a:prstGeom>
        </p:spPr>
      </p:pic>
      <p:pic>
        <p:nvPicPr>
          <p:cNvPr id="5" name="Imagem 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579D99C4-2B8F-43DA-ABA2-24B98F7B43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401" y="389993"/>
            <a:ext cx="857250" cy="6196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B98EA8-1C47-4769-98B4-0867FAA7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89993"/>
            <a:ext cx="8372475" cy="43338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E37F0E9-0443-4FE6-AE89-E40E70461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1D262-DD36-4C3A-9581-B03EDCFD2ED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1F631F07-AA1A-4AE0-B52D-B12EAFF0B7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866775"/>
            <a:ext cx="7877175" cy="152400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Subtítulo do slide 12pt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9180392-E361-4326-A6BC-166C2EA68F9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62125"/>
            <a:ext cx="0" cy="415290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53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778F774-8E23-41B7-A07E-D2598341746B}"/>
              </a:ext>
            </a:extLst>
          </p:cNvPr>
          <p:cNvSpPr/>
          <p:nvPr userDrawn="1"/>
        </p:nvSpPr>
        <p:spPr>
          <a:xfrm>
            <a:off x="0" y="6315075"/>
            <a:ext cx="12192000" cy="542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513DEAB-C981-4CB9-AA5E-3AF697197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224" y="6489701"/>
            <a:ext cx="581025" cy="368300"/>
          </a:xfrm>
          <a:prstGeom prst="rect">
            <a:avLst/>
          </a:prstGeom>
        </p:spPr>
      </p:pic>
      <p:pic>
        <p:nvPicPr>
          <p:cNvPr id="4" name="Imagem 3" descr="Uma imagem contendo pássaro&#10;&#10;Descrição gerada automaticamente">
            <a:extLst>
              <a:ext uri="{FF2B5EF4-FFF2-40B4-BE49-F238E27FC236}">
                <a16:creationId xmlns:a16="http://schemas.microsoft.com/office/drawing/2014/main" id="{D4A17D0D-C7EE-4F55-80A9-66A1B9CCA7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0073898" cy="1542294"/>
          </a:xfrm>
          <a:prstGeom prst="rect">
            <a:avLst/>
          </a:prstGeom>
        </p:spPr>
      </p:pic>
      <p:pic>
        <p:nvPicPr>
          <p:cNvPr id="5" name="Imagem 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579D99C4-2B8F-43DA-ABA2-24B98F7B43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401" y="389993"/>
            <a:ext cx="857250" cy="6196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B98EA8-1C47-4769-98B4-0867FAA7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89993"/>
            <a:ext cx="8372475" cy="43338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E37F0E9-0443-4FE6-AE89-E40E70461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1D262-DD36-4C3A-9581-B03EDCFD2ED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1F631F07-AA1A-4AE0-B52D-B12EAFF0B7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866775"/>
            <a:ext cx="7877175" cy="152400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Subtítulo do slide 12pt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9180392-E361-4326-A6BC-166C2EA68F9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62125"/>
            <a:ext cx="0" cy="415290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5">
            <a:extLst>
              <a:ext uri="{FF2B5EF4-FFF2-40B4-BE49-F238E27FC236}">
                <a16:creationId xmlns:a16="http://schemas.microsoft.com/office/drawing/2014/main" id="{59CBCA83-8791-48E4-9A7C-7910EEEDC99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664477" y="4552950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3" name="Espaço Reservado para Conteúdo 15">
            <a:extLst>
              <a:ext uri="{FF2B5EF4-FFF2-40B4-BE49-F238E27FC236}">
                <a16:creationId xmlns:a16="http://schemas.microsoft.com/office/drawing/2014/main" id="{5C440596-DAC4-489D-A28B-82E992645FA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5449" y="4552950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4" name="Espaço Reservado para Conteúdo 15">
            <a:extLst>
              <a:ext uri="{FF2B5EF4-FFF2-40B4-BE49-F238E27FC236}">
                <a16:creationId xmlns:a16="http://schemas.microsoft.com/office/drawing/2014/main" id="{B2698F2E-7335-46D5-86B4-C1DE44ADF00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664477" y="2060577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5" name="Espaço Reservado para Conteúdo 15">
            <a:extLst>
              <a:ext uri="{FF2B5EF4-FFF2-40B4-BE49-F238E27FC236}">
                <a16:creationId xmlns:a16="http://schemas.microsoft.com/office/drawing/2014/main" id="{C04AF241-59D4-4A31-8E4A-557D5EA0B42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25449" y="2060577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6" name="Espaço Reservado para Texto 9">
            <a:extLst>
              <a:ext uri="{FF2B5EF4-FFF2-40B4-BE49-F238E27FC236}">
                <a16:creationId xmlns:a16="http://schemas.microsoft.com/office/drawing/2014/main" id="{115223A8-BD84-41BA-98A1-B52CB53791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512" y="1575165"/>
            <a:ext cx="4454017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524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0A06B313-BD70-482B-ACBC-8574F929DEC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10675" y="1575165"/>
            <a:ext cx="4368210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524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F2E92AE6-CD84-4E71-B747-F8FC3E6C70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73512" y="4053829"/>
            <a:ext cx="4454017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524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19" name="Espaço Reservado para Texto 9">
            <a:extLst>
              <a:ext uri="{FF2B5EF4-FFF2-40B4-BE49-F238E27FC236}">
                <a16:creationId xmlns:a16="http://schemas.microsoft.com/office/drawing/2014/main" id="{A3D27ECF-BDAC-4C09-BE21-662B507E0F3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10675" y="4053829"/>
            <a:ext cx="4368210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524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4A1D23A-D688-4E63-8AF3-38E73EA4C8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48" y="1542295"/>
            <a:ext cx="196638" cy="2869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C170B2E-0E00-4275-915B-1438E39051D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2160" y="1542295"/>
            <a:ext cx="196638" cy="28693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6BCD090-C2FB-424B-9AD0-44170D4C39B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2160" y="4027045"/>
            <a:ext cx="196638" cy="28693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A2A3CDF-A854-4C1A-864A-7D97C0D886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48" y="4027045"/>
            <a:ext cx="196638" cy="2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15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edifício&#10;&#10;Descrição gerada automaticamente">
            <a:extLst>
              <a:ext uri="{FF2B5EF4-FFF2-40B4-BE49-F238E27FC236}">
                <a16:creationId xmlns:a16="http://schemas.microsoft.com/office/drawing/2014/main" id="{9798FE61-97A7-4D37-A153-0054D1112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5975" y="3137128"/>
            <a:ext cx="400050" cy="5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5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733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BB4F42-F0C0-4B8C-876B-E522E95C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09354"/>
            <a:ext cx="12192000" cy="25486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35D1E4-7270-4B2B-88C5-2971B0E6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82" y="3235074"/>
            <a:ext cx="7950569" cy="47771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Texto 4" descr="Coloque a data desejada.">
            <a:extLst>
              <a:ext uri="{FF2B5EF4-FFF2-40B4-BE49-F238E27FC236}">
                <a16:creationId xmlns:a16="http://schemas.microsoft.com/office/drawing/2014/main" id="{06C43354-434C-4160-847B-D8AA2BEFC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619" y="6018342"/>
            <a:ext cx="1463524" cy="257175"/>
          </a:xfrm>
        </p:spPr>
        <p:txBody>
          <a:bodyPr>
            <a:no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Insira a data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F04902-A2D7-415A-B6EB-686BA7ED8A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548647"/>
          </a:xfrm>
          <a:prstGeom prst="rect">
            <a:avLst/>
          </a:prstGeom>
        </p:spPr>
      </p:pic>
      <p:pic>
        <p:nvPicPr>
          <p:cNvPr id="8" name="Imagem 7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C04BF0EF-3921-4A23-A7CC-11486AF591D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7853" y="3029265"/>
            <a:ext cx="1423799" cy="854947"/>
          </a:xfrm>
          <a:prstGeom prst="rect">
            <a:avLst/>
          </a:prstGeom>
        </p:spPr>
      </p:pic>
      <p:pic>
        <p:nvPicPr>
          <p:cNvPr id="10" name="Imagem 9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6EA85B3A-1B61-48DA-BE1C-A0555AFD108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905" y="3145216"/>
            <a:ext cx="494697" cy="5678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020AB8-69F2-47B3-9EAF-1B62581BD3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09354"/>
            <a:ext cx="12192000" cy="25486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3BE78DF-8BAD-4868-A304-B3AE01B1A2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548647"/>
          </a:xfrm>
          <a:prstGeom prst="rect">
            <a:avLst/>
          </a:prstGeom>
        </p:spPr>
      </p:pic>
      <p:pic>
        <p:nvPicPr>
          <p:cNvPr id="12" name="Imagem 11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D9F73D4D-3F4C-42FB-9B73-7F6ABB308F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7853" y="3029265"/>
            <a:ext cx="1423799" cy="854947"/>
          </a:xfrm>
          <a:prstGeom prst="rect">
            <a:avLst/>
          </a:prstGeom>
        </p:spPr>
      </p:pic>
      <p:pic>
        <p:nvPicPr>
          <p:cNvPr id="13" name="Imagem 12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65FF3A17-AD47-4104-9379-04EB0078DA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905" y="3145216"/>
            <a:ext cx="494697" cy="5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67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objeto, relógio, céu noturno&#10;&#10;Descrição gerada automaticamente">
            <a:extLst>
              <a:ext uri="{FF2B5EF4-FFF2-40B4-BE49-F238E27FC236}">
                <a16:creationId xmlns:a16="http://schemas.microsoft.com/office/drawing/2014/main" id="{D038DB4C-EE64-4A89-A1EB-4DBD886C26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38726"/>
            <a:ext cx="12192000" cy="1819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35D1E4-7270-4B2B-88C5-2971B0E6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82" y="3959693"/>
            <a:ext cx="7950569" cy="47771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Texto 4" descr="Coloque a data desejada.">
            <a:extLst>
              <a:ext uri="{FF2B5EF4-FFF2-40B4-BE49-F238E27FC236}">
                <a16:creationId xmlns:a16="http://schemas.microsoft.com/office/drawing/2014/main" id="{06C43354-434C-4160-847B-D8AA2BEFC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619" y="6018342"/>
            <a:ext cx="1463524" cy="257175"/>
          </a:xfrm>
        </p:spPr>
        <p:txBody>
          <a:bodyPr>
            <a:no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Insira a data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D6A0A68E-83C7-4B89-8137-3A1F442ED6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257551"/>
          </a:xfrm>
          <a:solidFill>
            <a:srgbClr val="CC2362">
              <a:alpha val="20000"/>
            </a:srgbClr>
          </a:solid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pic>
        <p:nvPicPr>
          <p:cNvPr id="8" name="Imagem 7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83A11609-DA6B-46C5-83B7-A180B51888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750" y="3858872"/>
            <a:ext cx="490462" cy="563003"/>
          </a:xfrm>
          <a:prstGeom prst="rect">
            <a:avLst/>
          </a:prstGeom>
        </p:spPr>
      </p:pic>
      <p:pic>
        <p:nvPicPr>
          <p:cNvPr id="10" name="Imagem 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5B0A3D2-E67D-4B42-9D15-997ADBC0497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1108" y="3742332"/>
            <a:ext cx="1420286" cy="852837"/>
          </a:xfrm>
          <a:prstGeom prst="rect">
            <a:avLst/>
          </a:prstGeom>
        </p:spPr>
      </p:pic>
      <p:pic>
        <p:nvPicPr>
          <p:cNvPr id="9" name="Imagem 8" descr="Uma imagem contendo objeto, relógio, céu noturno&#10;&#10;Descrição gerada automaticamente">
            <a:extLst>
              <a:ext uri="{FF2B5EF4-FFF2-40B4-BE49-F238E27FC236}">
                <a16:creationId xmlns:a16="http://schemas.microsoft.com/office/drawing/2014/main" id="{8E723A12-7A51-4BA9-9A06-26266792DD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38726"/>
            <a:ext cx="12192000" cy="1819275"/>
          </a:xfrm>
          <a:prstGeom prst="rect">
            <a:avLst/>
          </a:prstGeom>
        </p:spPr>
      </p:pic>
      <p:pic>
        <p:nvPicPr>
          <p:cNvPr id="11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BD394A50-D705-42FA-9FB1-E3AF5FB8B5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750" y="3858872"/>
            <a:ext cx="490462" cy="563003"/>
          </a:xfrm>
          <a:prstGeom prst="rect">
            <a:avLst/>
          </a:prstGeom>
        </p:spPr>
      </p:pic>
      <p:pic>
        <p:nvPicPr>
          <p:cNvPr id="12" name="Imagem 11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E0C1C488-17EE-46C2-AA37-48B3B38D8E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1108" y="3742332"/>
            <a:ext cx="1420286" cy="8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87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ED92B8-3F9F-8F43-A246-AC5CA0D1C895}"/>
              </a:ext>
            </a:extLst>
          </p:cNvPr>
          <p:cNvSpPr/>
          <p:nvPr userDrawn="1"/>
        </p:nvSpPr>
        <p:spPr>
          <a:xfrm>
            <a:off x="4223868" y="0"/>
            <a:ext cx="79681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135AE-87FB-4BF1-9D93-AA6037E36C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1251" y="719934"/>
            <a:ext cx="5706936" cy="5418137"/>
          </a:xfrm>
        </p:spPr>
        <p:txBody>
          <a:bodyPr anchor="ctr"/>
          <a:lstStyle>
            <a:lvl1pPr marL="217719" indent="-217719">
              <a:spcAft>
                <a:spcPts val="1714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217719" indent="-217719">
              <a:spcAft>
                <a:spcPts val="1714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217719" indent="-217719">
              <a:spcAft>
                <a:spcPts val="1714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217719" indent="-217719">
              <a:spcAft>
                <a:spcPts val="1714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17719" indent="-217719">
              <a:spcAft>
                <a:spcPts val="1714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6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122F5C4E-A135-044D-AD59-93B5F59C58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727" t="-3119" r="-5002" b="15204"/>
          <a:stretch/>
        </p:blipFill>
        <p:spPr>
          <a:xfrm>
            <a:off x="0" y="1255143"/>
            <a:ext cx="2902270" cy="5602857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00C3CFB-378C-D84D-A1B2-E1AE72EE5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153" y="719933"/>
            <a:ext cx="1461492" cy="47771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249938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clado, computador, laptop&#10;&#10;Descrição gerada automaticamente">
            <a:extLst>
              <a:ext uri="{FF2B5EF4-FFF2-40B4-BE49-F238E27FC236}">
                <a16:creationId xmlns:a16="http://schemas.microsoft.com/office/drawing/2014/main" id="{477A9C8D-8C83-4604-89A6-C296408E5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67945"/>
            <a:ext cx="12192000" cy="1883045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D75A5E86-6513-4879-B8FF-C35A52F07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0" y="3703425"/>
            <a:ext cx="7877175" cy="4333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da apresentação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04445C-A7EB-4D24-98FB-54217C7999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2928938"/>
          </a:xfrm>
          <a:solidFill>
            <a:srgbClr val="CC2362">
              <a:alpha val="20000"/>
            </a:srgb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pic>
        <p:nvPicPr>
          <p:cNvPr id="5" name="Imagem 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B0D30B19-BF6F-4A8D-B1C2-6455FE10BD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1199" y="3508915"/>
            <a:ext cx="1314451" cy="950141"/>
          </a:xfrm>
          <a:prstGeom prst="rect">
            <a:avLst/>
          </a:prstGeom>
        </p:spPr>
      </p:pic>
      <p:pic>
        <p:nvPicPr>
          <p:cNvPr id="8" name="Imagem 7" descr="Uma imagem contendo edifício&#10;&#10;Descrição gerada automaticamente">
            <a:extLst>
              <a:ext uri="{FF2B5EF4-FFF2-40B4-BE49-F238E27FC236}">
                <a16:creationId xmlns:a16="http://schemas.microsoft.com/office/drawing/2014/main" id="{7D5F8C31-953B-4A3A-AD05-5859879E59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34" y="3591610"/>
            <a:ext cx="557616" cy="813662"/>
          </a:xfrm>
          <a:prstGeom prst="rect">
            <a:avLst/>
          </a:prstGeom>
        </p:spPr>
      </p:pic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03BDD60E-19D5-42F1-AEDA-C2567F78C1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8750" y="4114181"/>
            <a:ext cx="1952625" cy="319088"/>
          </a:xfrm>
        </p:spPr>
        <p:txBody>
          <a:bodyPr lIns="0" tIns="0" rIns="0" bIns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  <a:latin typeface="Roboto" panose="02000000000000000000" pitchFamily="2" charset="0"/>
              </a:defRPr>
            </a:lvl5pPr>
          </a:lstStyle>
          <a:p>
            <a:pPr lvl="4"/>
            <a:r>
              <a:rPr lang="pt-BR" dirty="0"/>
              <a:t>Coloque a data 12pt </a:t>
            </a:r>
            <a:r>
              <a:rPr lang="pt-BR" dirty="0" err="1"/>
              <a:t>bold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626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5AF01E7-CE15-413B-82E2-023837CC3FF4}"/>
              </a:ext>
            </a:extLst>
          </p:cNvPr>
          <p:cNvSpPr/>
          <p:nvPr/>
        </p:nvSpPr>
        <p:spPr>
          <a:xfrm>
            <a:off x="4212518" y="0"/>
            <a:ext cx="797948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135AE-87FB-4BF1-9D93-AA6037E36C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1251" y="719934"/>
            <a:ext cx="5706936" cy="5418137"/>
          </a:xfrm>
        </p:spPr>
        <p:txBody>
          <a:bodyPr anchor="ctr"/>
          <a:lstStyle>
            <a:lvl1pPr marL="217719" indent="-217719">
              <a:spcAft>
                <a:spcPts val="1714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217719" indent="-217719">
              <a:spcAft>
                <a:spcPts val="1714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217719" indent="-217719">
              <a:spcAft>
                <a:spcPts val="1714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217719" indent="-217719">
              <a:spcAft>
                <a:spcPts val="1714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17719" indent="-217719">
              <a:spcAft>
                <a:spcPts val="1714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CDA28-FD72-4681-BE67-AF2A6EC7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153" y="719933"/>
            <a:ext cx="1461492" cy="47771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A079433-3B4A-4E31-8FA5-BC4FC689A53A}"/>
              </a:ext>
            </a:extLst>
          </p:cNvPr>
          <p:cNvSpPr/>
          <p:nvPr userDrawn="1"/>
        </p:nvSpPr>
        <p:spPr>
          <a:xfrm>
            <a:off x="4212518" y="0"/>
            <a:ext cx="797948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9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358559C1-8A43-C047-ABF7-398312096B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727" t="-3119" r="-5002" b="15204"/>
          <a:stretch/>
        </p:blipFill>
        <p:spPr>
          <a:xfrm>
            <a:off x="0" y="1255143"/>
            <a:ext cx="2902270" cy="56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94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023C2AC-84B0-4C9A-829B-319E1B3BC1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B3229F-7680-451D-9708-A8B0F521B3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3533-BF64-4BD4-B66F-F63D08579F6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BDCC6E9-174B-4BCA-9EEE-909E41161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84640" y="2667000"/>
            <a:ext cx="7894246" cy="1238250"/>
          </a:xfrm>
        </p:spPr>
        <p:txBody>
          <a:bodyPr>
            <a:noAutofit/>
          </a:bodyPr>
          <a:lstStyle>
            <a:lvl1pPr>
              <a:defRPr sz="5143" b="0"/>
            </a:lvl1pPr>
          </a:lstStyle>
          <a:p>
            <a:r>
              <a:rPr lang="pt-BR" dirty="0"/>
              <a:t>Título do capítulo 54pt </a:t>
            </a:r>
          </a:p>
        </p:txBody>
      </p:sp>
      <p:sp>
        <p:nvSpPr>
          <p:cNvPr id="7" name="Espaço Reservado para Texto 4">
            <a:extLst>
              <a:ext uri="{FF2B5EF4-FFF2-40B4-BE49-F238E27FC236}">
                <a16:creationId xmlns:a16="http://schemas.microsoft.com/office/drawing/2014/main" id="{63CD8B8F-809D-4707-AA3D-48255E766C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6" y="2120265"/>
            <a:ext cx="7894159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524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16pt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870F1A66-79F9-4D61-90E9-08869E1707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6" y="4196716"/>
            <a:ext cx="7894159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04D2F12-442F-4B59-908F-571B3ACECF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1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DA27C0B3-AD79-1548-B147-D14C56A20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727" t="-3119" r="-5002" b="15204"/>
          <a:stretch/>
        </p:blipFill>
        <p:spPr>
          <a:xfrm>
            <a:off x="0" y="1255143"/>
            <a:ext cx="2902270" cy="56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6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B3229F-7680-451D-9708-A8B0F521B3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C83533-BF64-4BD4-B66F-F63D08579F6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BDCC6E9-174B-4BCA-9EEE-909E41161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84640" y="2667000"/>
            <a:ext cx="7894246" cy="1238250"/>
          </a:xfrm>
        </p:spPr>
        <p:txBody>
          <a:bodyPr>
            <a:noAutofit/>
          </a:bodyPr>
          <a:lstStyle>
            <a:lvl1pPr>
              <a:defRPr sz="5143" b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capítulo 54pt </a:t>
            </a:r>
          </a:p>
        </p:txBody>
      </p:sp>
      <p:sp>
        <p:nvSpPr>
          <p:cNvPr id="7" name="Espaço Reservado para Texto 4">
            <a:extLst>
              <a:ext uri="{FF2B5EF4-FFF2-40B4-BE49-F238E27FC236}">
                <a16:creationId xmlns:a16="http://schemas.microsoft.com/office/drawing/2014/main" id="{63CD8B8F-809D-4707-AA3D-48255E766C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6" y="2120265"/>
            <a:ext cx="7894159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524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16pt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870F1A66-79F9-4D61-90E9-08869E1707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6" y="4196716"/>
            <a:ext cx="7894159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pic>
        <p:nvPicPr>
          <p:cNvPr id="9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A90781A1-E2F2-D941-888A-8DFEA26A7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727" t="-3119" r="-5002" b="15204"/>
          <a:stretch/>
        </p:blipFill>
        <p:spPr>
          <a:xfrm>
            <a:off x="0" y="1255143"/>
            <a:ext cx="2902270" cy="56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59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656DA01-372C-4AB9-AC7E-0BC508462B96}"/>
              </a:ext>
            </a:extLst>
          </p:cNvPr>
          <p:cNvSpPr/>
          <p:nvPr userDrawn="1"/>
        </p:nvSpPr>
        <p:spPr>
          <a:xfrm>
            <a:off x="0" y="0"/>
            <a:ext cx="424326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5E6030B-84ED-4341-BC19-BD397983F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1810" y="2667000"/>
            <a:ext cx="6577074" cy="1238250"/>
          </a:xfrm>
        </p:spPr>
        <p:txBody>
          <a:bodyPr>
            <a:noAutofit/>
          </a:bodyPr>
          <a:lstStyle>
            <a:lvl1pPr>
              <a:defRPr sz="5143" b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capítulo 54pt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3A4356-BCDC-4B36-8883-9CD3FA189C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02602" y="2120265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524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16pt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18EA43BE-8A84-451C-A8FB-6E755A464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2602" y="4196716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5D934B87-B631-4D22-AA11-C1CB4EC86E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243263" cy="6858000"/>
          </a:xfrm>
          <a:prstGeom prst="rect">
            <a:avLst/>
          </a:prstGeom>
        </p:spPr>
      </p:pic>
      <p:pic>
        <p:nvPicPr>
          <p:cNvPr id="8" name="Imagem 7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3A140260-4D50-47FC-B4DC-7E8CA798EB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765" y="5711192"/>
            <a:ext cx="920029" cy="552449"/>
          </a:xfrm>
          <a:prstGeom prst="rect">
            <a:avLst/>
          </a:prstGeom>
        </p:spPr>
      </p:pic>
      <p:pic>
        <p:nvPicPr>
          <p:cNvPr id="7" name="Imagem 6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10D60A1F-E7FA-4734-85F7-C4D7998907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243263" cy="6858000"/>
          </a:xfrm>
          <a:prstGeom prst="rect">
            <a:avLst/>
          </a:prstGeom>
        </p:spPr>
      </p:pic>
      <p:pic>
        <p:nvPicPr>
          <p:cNvPr id="9" name="Imagem 8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2FD08061-23AE-4620-984E-49378E11FB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765" y="5711192"/>
            <a:ext cx="920029" cy="5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77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AF9A16-7F60-4DB0-AEC9-62686CA1C0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5E6030B-84ED-4341-BC19-BD397983F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1810" y="2667000"/>
            <a:ext cx="6577074" cy="1238250"/>
          </a:xfrm>
        </p:spPr>
        <p:txBody>
          <a:bodyPr>
            <a:noAutofit/>
          </a:bodyPr>
          <a:lstStyle>
            <a:lvl1pPr>
              <a:defRPr sz="5143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capítulo 54pt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3A4356-BCDC-4B36-8883-9CD3FA189C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02602" y="2120265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524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16pt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18EA43BE-8A84-451C-A8FB-6E755A464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2602" y="4196716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5D934B87-B631-4D22-AA11-C1CB4EC86E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243263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140260-4D50-47FC-B4DC-7E8CA798EB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4805" y="5711192"/>
            <a:ext cx="917949" cy="55244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622C5A0-A9EB-478E-B206-36A43F62A7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CC158187-35B4-4F27-9287-AAFA8F2543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243263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93CAE6-9476-4825-AD57-B755E2A27B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4805" y="5711192"/>
            <a:ext cx="917949" cy="5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97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11F4FAD-C5CF-43FD-86A9-27D641CC295B}"/>
              </a:ext>
            </a:extLst>
          </p:cNvPr>
          <p:cNvSpPr/>
          <p:nvPr/>
        </p:nvSpPr>
        <p:spPr>
          <a:xfrm>
            <a:off x="0" y="5330824"/>
            <a:ext cx="12192000" cy="15271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9670000-A5FF-4AB6-865D-6CFB4E6BA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550" y="5811278"/>
            <a:ext cx="9207490" cy="609959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capítulo 24pt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4820C0-C071-483D-BC45-C7422E1A3E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343" y="5540766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14pt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A959F43-5782-4AEA-960E-0EC5849011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343" y="6421235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05F4483A-1CED-41C7-B946-981086678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5330825"/>
          </a:xfrm>
          <a:solidFill>
            <a:srgbClr val="CC2362">
              <a:alpha val="20000"/>
            </a:srgbClr>
          </a:solid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pic>
        <p:nvPicPr>
          <p:cNvPr id="12" name="Imagem 11" descr="Uma imagem contendo mesa&#10;&#10;Descrição gerada automaticamente">
            <a:extLst>
              <a:ext uri="{FF2B5EF4-FFF2-40B4-BE49-F238E27FC236}">
                <a16:creationId xmlns:a16="http://schemas.microsoft.com/office/drawing/2014/main" id="{80423DB5-3242-45CB-81F0-88DF6260CD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232" y="5734050"/>
            <a:ext cx="1294038" cy="77879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63FEE1A-1216-4A24-95B1-9A7F0C6F2A65}"/>
              </a:ext>
            </a:extLst>
          </p:cNvPr>
          <p:cNvSpPr/>
          <p:nvPr userDrawn="1"/>
        </p:nvSpPr>
        <p:spPr>
          <a:xfrm>
            <a:off x="0" y="5330824"/>
            <a:ext cx="12192000" cy="15271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 descr="Uma imagem contendo mesa&#10;&#10;Descrição gerada automaticamente">
            <a:extLst>
              <a:ext uri="{FF2B5EF4-FFF2-40B4-BE49-F238E27FC236}">
                <a16:creationId xmlns:a16="http://schemas.microsoft.com/office/drawing/2014/main" id="{88DF7319-3349-4FEF-B7CE-0B1F3C8BD0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232" y="5734050"/>
            <a:ext cx="1294038" cy="7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6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06C5FE4-EB08-4E9B-8B2B-47F6FB6B3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3533-BF64-4BD4-B66F-F63D08579F6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51AEFE67-B295-4AF1-8765-6F2EEEF190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7765143" cy="6858001"/>
          </a:xfrm>
          <a:solidFill>
            <a:srgbClr val="CC2362">
              <a:alpha val="20000"/>
            </a:srgbClr>
          </a:solid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87B828-B5C2-4BD4-BBFF-E526FE661581}"/>
              </a:ext>
            </a:extLst>
          </p:cNvPr>
          <p:cNvSpPr/>
          <p:nvPr/>
        </p:nvSpPr>
        <p:spPr>
          <a:xfrm>
            <a:off x="7765143" y="0"/>
            <a:ext cx="4426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C214E7-676B-404E-ABAA-B16B2E1B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674" y="2752726"/>
            <a:ext cx="3135901" cy="135254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7" name="Imagem 6" descr="Uma imagem contendo mesa&#10;&#10;Descrição gerada automaticamente">
            <a:extLst>
              <a:ext uri="{FF2B5EF4-FFF2-40B4-BE49-F238E27FC236}">
                <a16:creationId xmlns:a16="http://schemas.microsoft.com/office/drawing/2014/main" id="{27B90DA7-C352-4E84-8E51-8234EF1F11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232" y="5734050"/>
            <a:ext cx="1294038" cy="778791"/>
          </a:xfrm>
          <a:prstGeom prst="rect">
            <a:avLst/>
          </a:prstGeom>
        </p:spPr>
      </p:pic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08E0CC21-653D-4939-85AA-BA5BDF9F5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4559" y="2352722"/>
            <a:ext cx="3140017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14pt</a:t>
            </a: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DCA9E5F3-38FA-438B-8ECA-83C93A984E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4559" y="4234766"/>
            <a:ext cx="3140017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CBCAD29-DB66-4271-BEB9-0E488A6513FC}"/>
              </a:ext>
            </a:extLst>
          </p:cNvPr>
          <p:cNvSpPr/>
          <p:nvPr userDrawn="1"/>
        </p:nvSpPr>
        <p:spPr>
          <a:xfrm>
            <a:off x="7765143" y="0"/>
            <a:ext cx="4426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pic>
        <p:nvPicPr>
          <p:cNvPr id="11" name="Imagem 10" descr="Uma imagem contendo mesa&#10;&#10;Descrição gerada automaticamente">
            <a:extLst>
              <a:ext uri="{FF2B5EF4-FFF2-40B4-BE49-F238E27FC236}">
                <a16:creationId xmlns:a16="http://schemas.microsoft.com/office/drawing/2014/main" id="{8846B0A4-4942-4C8C-AE62-34BF80EAF5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232" y="5734050"/>
            <a:ext cx="1294038" cy="7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029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pássaro&#10;&#10;Descrição gerada automaticamente">
            <a:extLst>
              <a:ext uri="{FF2B5EF4-FFF2-40B4-BE49-F238E27FC236}">
                <a16:creationId xmlns:a16="http://schemas.microsoft.com/office/drawing/2014/main" id="{7F403C9F-EFCA-46BA-9ECA-CCC02D20BF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pic>
        <p:nvPicPr>
          <p:cNvPr id="20" name="Imagem 1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61C89A27-A830-428F-843D-2A378D62B1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4B4B737-B1B8-48CB-ABDC-7A8755D254F1}"/>
              </a:ext>
            </a:extLst>
          </p:cNvPr>
          <p:cNvSpPr/>
          <p:nvPr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85CEE3B-0F9B-441E-83BB-A11B1846B8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0673AE-3C05-45DB-A1E3-1160479FD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450943" cy="253997"/>
          </a:xfrm>
        </p:spPr>
        <p:txBody>
          <a:bodyPr>
            <a:normAutofit/>
          </a:bodyPr>
          <a:lstStyle>
            <a:lvl1pPr>
              <a:defRPr sz="1714"/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1DE608-32F9-42EF-A759-0D836707A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996638CD-16BE-4C6D-BCD9-DBAA1C8BF6B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22283FA-172F-41D7-BC0D-4CDE81F0B0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397" y="1476376"/>
            <a:ext cx="10567208" cy="742950"/>
          </a:xfrm>
        </p:spPr>
        <p:txBody>
          <a:bodyPr lIns="0" tIns="0" rIns="0" bIns="0" anchor="ctr" anchorCtr="0"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de destaque 14pt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7DFDCF7-B989-4448-89CB-CCD20451C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398" y="2620173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3FF86751-ED61-4568-B37B-370CD2D2FE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398" y="5343528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0" name="Espaço Reservado para Imagem 7">
            <a:extLst>
              <a:ext uri="{FF2B5EF4-FFF2-40B4-BE49-F238E27FC236}">
                <a16:creationId xmlns:a16="http://schemas.microsoft.com/office/drawing/2014/main" id="{B7BF82DD-C601-4163-A746-3B5E862339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398" y="3981850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EB556A8-736D-4F82-AA71-82394052CE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40858" y="2620173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8A63DB3E-BDE2-4E1E-999B-94723D8657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40858" y="3981850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6EEEFC87-BE12-495C-B238-BAFCBFA9E2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40858" y="5343527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863F88CA-8735-4A0D-994C-B9716DE57A0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978956" y="2620170"/>
            <a:ext cx="4400651" cy="3598068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0FACC948-0CCB-40EA-B340-03457EE4A6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pic>
        <p:nvPicPr>
          <p:cNvPr id="21" name="Imagem 20" descr="Uma imagem contendo pássaro&#10;&#10;Descrição gerada automaticamente">
            <a:extLst>
              <a:ext uri="{FF2B5EF4-FFF2-40B4-BE49-F238E27FC236}">
                <a16:creationId xmlns:a16="http://schemas.microsoft.com/office/drawing/2014/main" id="{24B59C79-EF50-466D-AE5B-01688F867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pic>
        <p:nvPicPr>
          <p:cNvPr id="22" name="Imagem 21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1B9ADE4-705F-40F5-9133-534A0925AF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1F8656FF-89D2-4618-9D62-B6F9BF39C373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E8CCC711-D22E-4803-8D20-03587F5561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11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792E50D-241B-4E82-B9FB-E03E081FA5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F403C9F-EFCA-46BA-9ECA-CCC02D20BF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" y="0"/>
            <a:ext cx="10390474" cy="12766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1C89A27-A830-428F-843D-2A378D62B1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85CEE3B-0F9B-441E-83BB-A11B1846B8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0673AE-3C05-45DB-A1E3-1160479FD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450943" cy="253997"/>
          </a:xfrm>
        </p:spPr>
        <p:txBody>
          <a:bodyPr>
            <a:normAutofit/>
          </a:bodyPr>
          <a:lstStyle>
            <a:lvl1pPr>
              <a:defRPr sz="1714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1DE608-32F9-42EF-A759-0D836707A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996638CD-16BE-4C6D-BCD9-DBAA1C8BF6B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22283FA-172F-41D7-BC0D-4CDE81F0B0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397" y="1476376"/>
            <a:ext cx="10567208" cy="742950"/>
          </a:xfrm>
        </p:spPr>
        <p:txBody>
          <a:bodyPr lIns="0" tIns="0" rIns="0" bIns="0" anchor="ctr" anchorCtr="0"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de destaque 14pt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7DFDCF7-B989-4448-89CB-CCD20451C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398" y="2620173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3FF86751-ED61-4568-B37B-370CD2D2FE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398" y="5343528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0" name="Espaço Reservado para Imagem 7">
            <a:extLst>
              <a:ext uri="{FF2B5EF4-FFF2-40B4-BE49-F238E27FC236}">
                <a16:creationId xmlns:a16="http://schemas.microsoft.com/office/drawing/2014/main" id="{B7BF82DD-C601-4163-A746-3B5E862339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398" y="3981850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EB556A8-736D-4F82-AA71-82394052CE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40858" y="2620173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8A63DB3E-BDE2-4E1E-999B-94723D8657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40858" y="3981850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6EEEFC87-BE12-495C-B238-BAFCBFA9E2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40858" y="5343527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863F88CA-8735-4A0D-994C-B9716DE57A0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978956" y="2620170"/>
            <a:ext cx="4400651" cy="3598068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0FACC948-0CCB-40EA-B340-03457EE4A6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A90D2B-F705-4B1B-B00B-CE35154A4EA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D8088F4-1CE2-4C7F-8758-C6283FEA4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" y="0"/>
            <a:ext cx="10390474" cy="127668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B74C0D4-6201-43FA-9813-D87856F4E6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2EC3120-4B0F-4215-9CF8-E2F304EC08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320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pássaro&#10;&#10;Descrição gerada automaticamente">
            <a:extLst>
              <a:ext uri="{FF2B5EF4-FFF2-40B4-BE49-F238E27FC236}">
                <a16:creationId xmlns:a16="http://schemas.microsoft.com/office/drawing/2014/main" id="{7F403C9F-EFCA-46BA-9ECA-CCC02D20BF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pic>
        <p:nvPicPr>
          <p:cNvPr id="20" name="Imagem 1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61C89A27-A830-428F-843D-2A378D62B1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4B4B737-B1B8-48CB-ABDC-7A8755D254F1}"/>
              </a:ext>
            </a:extLst>
          </p:cNvPr>
          <p:cNvSpPr/>
          <p:nvPr/>
        </p:nvSpPr>
        <p:spPr>
          <a:xfrm>
            <a:off x="0" y="647335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85CEE3B-0F9B-441E-83BB-A11B1846B8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0673AE-3C05-45DB-A1E3-1160479FD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450943" cy="253997"/>
          </a:xfrm>
        </p:spPr>
        <p:txBody>
          <a:bodyPr>
            <a:normAutofit/>
          </a:bodyPr>
          <a:lstStyle>
            <a:lvl1pPr>
              <a:defRPr sz="1714"/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1DE608-32F9-42EF-A759-0D836707A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8886" y="6587490"/>
            <a:ext cx="556697" cy="27051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996638CD-16BE-4C6D-BCD9-DBAA1C8BF6B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0FACC948-0CCB-40EA-B340-03457EE4A6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sp>
        <p:nvSpPr>
          <p:cNvPr id="21" name="Espaço Reservado para Imagem 7">
            <a:extLst>
              <a:ext uri="{FF2B5EF4-FFF2-40B4-BE49-F238E27FC236}">
                <a16:creationId xmlns:a16="http://schemas.microsoft.com/office/drawing/2014/main" id="{AE53897D-1C35-42A1-A0B3-B8192D4EAAD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398" y="1853911"/>
            <a:ext cx="4269619" cy="1580358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FCD433E7-D429-4C58-8534-EC5A41D3E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399" y="3675042"/>
            <a:ext cx="4269619" cy="2171700"/>
          </a:xfrm>
        </p:spPr>
        <p:txBody>
          <a:bodyPr lIns="0" tIns="0" rIns="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23" name="Espaço Reservado para Conteúdo 15">
            <a:extLst>
              <a:ext uri="{FF2B5EF4-FFF2-40B4-BE49-F238E27FC236}">
                <a16:creationId xmlns:a16="http://schemas.microsoft.com/office/drawing/2014/main" id="{E7377847-EA87-43CA-A0F3-F0E1B58A434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696138" y="1510359"/>
            <a:ext cx="5682747" cy="4694238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pic>
        <p:nvPicPr>
          <p:cNvPr id="12" name="Imagem 11" descr="Uma imagem contendo pássaro&#10;&#10;Descrição gerada automaticamente">
            <a:extLst>
              <a:ext uri="{FF2B5EF4-FFF2-40B4-BE49-F238E27FC236}">
                <a16:creationId xmlns:a16="http://schemas.microsoft.com/office/drawing/2014/main" id="{BC7793A1-AB92-48BA-811B-BC2E5374F1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pic>
        <p:nvPicPr>
          <p:cNvPr id="13" name="Imagem 12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A4398AF1-3658-4F04-A7E8-C829E4FD99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A9673D4-F8C6-477E-BEC9-3ED00B5D2328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819AE52-5346-4F79-818D-242D25199F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8DD3481-FD6C-4491-9B68-8B9E478FE806}"/>
              </a:ext>
            </a:extLst>
          </p:cNvPr>
          <p:cNvSpPr txBox="1"/>
          <p:nvPr userDrawn="1"/>
        </p:nvSpPr>
        <p:spPr>
          <a:xfrm>
            <a:off x="1659672" y="2607396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tx2"/>
                </a:solidFill>
                <a:latin typeface="Roboto" panose="02000000000000000000" pitchFamily="2" charset="0"/>
              </a:rPr>
              <a:t>índice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76005A-C954-483D-A13C-3F3A730B5D9A}"/>
              </a:ext>
            </a:extLst>
          </p:cNvPr>
          <p:cNvSpPr/>
          <p:nvPr userDrawn="1"/>
        </p:nvSpPr>
        <p:spPr>
          <a:xfrm>
            <a:off x="4184542" y="0"/>
            <a:ext cx="800745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6497388D-B1FA-445B-938B-8D43989DA5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91100" y="762000"/>
            <a:ext cx="6362700" cy="541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975" indent="-1809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180975" indent="-1809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180975" indent="-1809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180975" indent="-1809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180975" indent="-1809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Coloque os capítulos da apresentação</a:t>
            </a:r>
          </a:p>
        </p:txBody>
      </p:sp>
      <p:pic>
        <p:nvPicPr>
          <p:cNvPr id="7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C904B539-E0D2-41BC-88AE-635B78ADD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78" r="-10581"/>
          <a:stretch/>
        </p:blipFill>
        <p:spPr>
          <a:xfrm>
            <a:off x="0" y="2471596"/>
            <a:ext cx="1789318" cy="43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585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4B4B737-B1B8-48CB-ABDC-7A8755D254F1}"/>
              </a:ext>
            </a:extLst>
          </p:cNvPr>
          <p:cNvSpPr/>
          <p:nvPr/>
        </p:nvSpPr>
        <p:spPr>
          <a:xfrm>
            <a:off x="0" y="-1"/>
            <a:ext cx="12192000" cy="68562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F403C9F-EFCA-46BA-9ECA-CCC02D20BF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" y="0"/>
            <a:ext cx="10390474" cy="12766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1C89A27-A830-428F-843D-2A378D62B1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85CEE3B-0F9B-441E-83BB-A11B1846B8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0673AE-3C05-45DB-A1E3-1160479FD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450943" cy="253997"/>
          </a:xfrm>
        </p:spPr>
        <p:txBody>
          <a:bodyPr>
            <a:normAutofit/>
          </a:bodyPr>
          <a:lstStyle>
            <a:lvl1pPr>
              <a:defRPr sz="1714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1DE608-32F9-42EF-A759-0D836707A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996638CD-16BE-4C6D-BCD9-DBAA1C8BF6B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0FACC948-0CCB-40EA-B340-03457EE4A6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sp>
        <p:nvSpPr>
          <p:cNvPr id="21" name="Espaço Reservado para Imagem 7">
            <a:extLst>
              <a:ext uri="{FF2B5EF4-FFF2-40B4-BE49-F238E27FC236}">
                <a16:creationId xmlns:a16="http://schemas.microsoft.com/office/drawing/2014/main" id="{AE53897D-1C35-42A1-A0B3-B8192D4EAAD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398" y="1853911"/>
            <a:ext cx="4269619" cy="1580358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FCD433E7-D429-4C58-8534-EC5A41D3E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399" y="3675042"/>
            <a:ext cx="4269619" cy="2171700"/>
          </a:xfrm>
        </p:spPr>
        <p:txBody>
          <a:bodyPr lIns="0" tIns="0" rIns="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23" name="Espaço Reservado para Conteúdo 15">
            <a:extLst>
              <a:ext uri="{FF2B5EF4-FFF2-40B4-BE49-F238E27FC236}">
                <a16:creationId xmlns:a16="http://schemas.microsoft.com/office/drawing/2014/main" id="{E7377847-EA87-43CA-A0F3-F0E1B58A434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696138" y="1510359"/>
            <a:ext cx="5682747" cy="4694238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DC6C722-0567-4E54-B85C-4DFEF5ECBBD2}"/>
              </a:ext>
            </a:extLst>
          </p:cNvPr>
          <p:cNvSpPr/>
          <p:nvPr userDrawn="1"/>
        </p:nvSpPr>
        <p:spPr>
          <a:xfrm>
            <a:off x="0" y="-1"/>
            <a:ext cx="12192000" cy="68562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FA2B63C-FA90-4ABE-A42D-7F7AE733B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" y="0"/>
            <a:ext cx="10390474" cy="127668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F939AD9-47DD-4CD3-8659-4AA013BAF5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05C7AA7-5473-4693-A042-C69781B81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06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AD55CE1-74E2-459E-987A-5554744E83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370" r="19931"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04DC0EB-3418-4C3F-98D1-58754C95189A}"/>
              </a:ext>
            </a:extLst>
          </p:cNvPr>
          <p:cNvSpPr/>
          <p:nvPr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674DBBE-FE67-4828-AFD9-8E2806FFFA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F80648E-2D0D-4FBE-B4C5-520CD3776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124F407-C6B4-4CC0-879E-9FFCDB265F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882375" cy="253997"/>
          </a:xfrm>
        </p:spPr>
        <p:txBody>
          <a:bodyPr>
            <a:normAutofit/>
          </a:bodyPr>
          <a:lstStyle>
            <a:lvl1pPr>
              <a:defRPr sz="1714" b="1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6" name="Espaço Reservado para Conteúdo 15">
            <a:extLst>
              <a:ext uri="{FF2B5EF4-FFF2-40B4-BE49-F238E27FC236}">
                <a16:creationId xmlns:a16="http://schemas.microsoft.com/office/drawing/2014/main" id="{A44ECD8B-7954-41EC-9B46-82078D55D1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05913" y="1181100"/>
            <a:ext cx="5682747" cy="503872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7" name="Espaço Reservado para Texto 11">
            <a:extLst>
              <a:ext uri="{FF2B5EF4-FFF2-40B4-BE49-F238E27FC236}">
                <a16:creationId xmlns:a16="http://schemas.microsoft.com/office/drawing/2014/main" id="{4E301545-9F91-4B66-9BF9-2BDA99EE2C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96935" y="1352551"/>
            <a:ext cx="4269619" cy="46958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A0BD38B6-C265-4209-B9C2-8800B510A6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6B28A2-D43F-41D8-962A-C997614EDFF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4F0DB17-9328-4F02-8707-ECBF0CBC9D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370" r="19931"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58568A2-89E7-41EA-95CA-93BCDE74C8AB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A6CFE1C-18A2-4B41-B4C5-C0143469FD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4E52620-BFEC-436E-B94D-93E90E8411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50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24664EA-7AAB-42DF-A609-13315A061D77}"/>
              </a:ext>
            </a:extLst>
          </p:cNvPr>
          <p:cNvSpPr/>
          <p:nvPr/>
        </p:nvSpPr>
        <p:spPr>
          <a:xfrm>
            <a:off x="1" y="0"/>
            <a:ext cx="42260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4370AC-9C60-4F74-98E2-60B6AE50B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1A0B97-DBC6-4979-8CBF-516AEF22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3" y="1181101"/>
            <a:ext cx="3156857" cy="5038724"/>
          </a:xfrm>
        </p:spPr>
        <p:txBody>
          <a:bodyPr/>
          <a:lstStyle>
            <a:lvl1pPr marL="254005" indent="-254005">
              <a:buSzPct val="170000"/>
              <a:buFontTx/>
              <a:buBlip>
                <a:blip r:embed="rId3"/>
              </a:buBlip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C72D25-BAA4-472D-A6E7-B0701374A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0F5CE72-0B13-4841-AF08-A6D05112E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1097" y="1414463"/>
            <a:ext cx="6668508" cy="4805362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pt-BR" dirty="0"/>
              <a:t>Coloque os </a:t>
            </a:r>
            <a:r>
              <a:rPr lang="pt-BR" dirty="0" err="1"/>
              <a:t>bullets</a:t>
            </a:r>
            <a:r>
              <a:rPr lang="pt-BR" dirty="0"/>
              <a:t> points aqui;</a:t>
            </a:r>
          </a:p>
          <a:p>
            <a:pPr lvl="0"/>
            <a:r>
              <a:rPr lang="pt-BR" dirty="0"/>
              <a:t>E mais;</a:t>
            </a:r>
          </a:p>
          <a:p>
            <a:pPr lvl="0"/>
            <a:r>
              <a:rPr lang="pt-BR" dirty="0"/>
              <a:t>E mais.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062F1-A3E4-4283-B54C-8EBB337580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9"/>
            <a:ext cx="2486598" cy="1178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3870B3-BBEF-4545-91B8-7297CF39A8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7"/>
            <a:ext cx="2486598" cy="1178925"/>
          </a:xfrm>
          <a:prstGeom prst="rect">
            <a:avLst/>
          </a:prstGeom>
        </p:spPr>
      </p:pic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1C6CC4C-7F7A-4BDF-AB64-22A86C13C33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370" r="19931"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8C0334-BDE4-43A1-8819-7A2C454A33E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14E7593-55D8-441C-99B9-4B2864583468}"/>
              </a:ext>
            </a:extLst>
          </p:cNvPr>
          <p:cNvSpPr/>
          <p:nvPr userDrawn="1"/>
        </p:nvSpPr>
        <p:spPr>
          <a:xfrm>
            <a:off x="1" y="0"/>
            <a:ext cx="42260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6FD03CB-DBDA-4E78-BC01-1C3BB561F7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8C8875E-7202-4B58-BE8B-89344A408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7"/>
            <a:ext cx="2486598" cy="1178925"/>
          </a:xfrm>
          <a:prstGeom prst="rect">
            <a:avLst/>
          </a:prstGeom>
        </p:spPr>
      </p:pic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3D1E5A8-E4D2-4E81-B2E6-23CB2F269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370" r="19931"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3DF2223-39DA-4F6C-9CE9-782E84338E3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3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8AABD8C3-D366-4352-A97F-D052D7C3E6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757" y="-1"/>
            <a:ext cx="4226020" cy="6858001"/>
          </a:xfrm>
          <a:solidFill>
            <a:srgbClr val="CC2362">
              <a:alpha val="20000"/>
            </a:srgbClr>
          </a:solid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4370AC-9C60-4F74-98E2-60B6AE50B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1A0B97-DBC6-4979-8CBF-516AEF22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3" y="1181101"/>
            <a:ext cx="3156857" cy="5038724"/>
          </a:xfrm>
          <a:ln>
            <a:noFill/>
          </a:ln>
        </p:spPr>
        <p:txBody>
          <a:bodyPr/>
          <a:lstStyle>
            <a:lvl1pPr marL="254005" indent="-254005">
              <a:buSzPct val="170000"/>
              <a:buFontTx/>
              <a:buBlip>
                <a:blip r:embed="rId3"/>
              </a:buBlip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C72D25-BAA4-472D-A6E7-B0701374A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0F5CE72-0B13-4841-AF08-A6D05112E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1097" y="1414463"/>
            <a:ext cx="6668508" cy="4805362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pt-BR" dirty="0"/>
              <a:t>Coloque os </a:t>
            </a:r>
            <a:r>
              <a:rPr lang="pt-BR" dirty="0" err="1"/>
              <a:t>bullets</a:t>
            </a:r>
            <a:r>
              <a:rPr lang="pt-BR" dirty="0"/>
              <a:t> points aqui;</a:t>
            </a:r>
          </a:p>
          <a:p>
            <a:pPr lvl="0"/>
            <a:r>
              <a:rPr lang="pt-BR" dirty="0"/>
              <a:t>E mais;</a:t>
            </a:r>
          </a:p>
          <a:p>
            <a:pPr lvl="0"/>
            <a:r>
              <a:rPr lang="pt-BR" dirty="0"/>
              <a:t>E mais.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062F1-A3E4-4283-B54C-8EBB337580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9"/>
            <a:ext cx="2486598" cy="1178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3870B3-BBEF-4545-91B8-7297CF39A8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7"/>
            <a:ext cx="2486598" cy="1178925"/>
          </a:xfrm>
          <a:prstGeom prst="rect">
            <a:avLst/>
          </a:prstGeom>
        </p:spPr>
      </p:pic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1C6CC4C-7F7A-4BDF-AB64-22A86C13C33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370" r="19931"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8C0334-BDE4-43A1-8819-7A2C454A33E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952F962-68C8-4181-A471-925845E6A4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D3AA9D6-7F4F-4C05-AFC4-F6C378F00E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7"/>
            <a:ext cx="2486598" cy="1178925"/>
          </a:xfrm>
          <a:prstGeom prst="rect">
            <a:avLst/>
          </a:prstGeom>
        </p:spPr>
      </p:pic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4A6F942-4524-4538-9AFC-F581826EA5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370" r="19931"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16FE828-B58A-48EA-8585-1A51822DCD6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79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2C2D2EC-14A2-47F9-BBCE-3D02DBBA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CEC0927-B04C-40EF-8722-EE5791C41ECA}"/>
              </a:ext>
            </a:extLst>
          </p:cNvPr>
          <p:cNvSpPr/>
          <p:nvPr/>
        </p:nvSpPr>
        <p:spPr>
          <a:xfrm>
            <a:off x="0" y="1"/>
            <a:ext cx="12192000" cy="31047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E4EEED-7F8E-4C63-9A08-47EC3F4D11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3324" y="1312389"/>
            <a:ext cx="6545258" cy="368296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Título 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D152A23-C4DB-428E-9E93-1CCAA24D7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C4C93A35-E558-43C2-9DAB-BE94DA0CB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399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1C0F6430-F9C1-4A35-8F5C-A4630471B5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8106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7" name="Espaço Reservado para Texto 11">
            <a:extLst>
              <a:ext uri="{FF2B5EF4-FFF2-40B4-BE49-F238E27FC236}">
                <a16:creationId xmlns:a16="http://schemas.microsoft.com/office/drawing/2014/main" id="{8457251A-6A0A-4574-A550-8DDACF79A1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3093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04647F4-CDE4-4222-B77F-4CE3D52C8E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68777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E3A75D2B-2D0A-4EFF-BA32-E680ABFC16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14483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EFD2C4B8-786A-4168-A523-A51AC619A19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660191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9F9F62A1-1F53-40CD-AC1F-FBB2C2A306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93323" y="1747837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pic>
        <p:nvPicPr>
          <p:cNvPr id="13" name="Imagem 12" descr="Foto em preto e branco&#10;&#10;Descrição gerada automaticamente">
            <a:extLst>
              <a:ext uri="{FF2B5EF4-FFF2-40B4-BE49-F238E27FC236}">
                <a16:creationId xmlns:a16="http://schemas.microsoft.com/office/drawing/2014/main" id="{03A6693E-506D-4AD6-9691-B7B6A03EE3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233" y="603143"/>
            <a:ext cx="1662091" cy="190614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6909946-30DF-4687-ABF0-76F965C50F7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91B4127-06BA-4F7C-9DB8-3143FA85A9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0BF4521B-163F-4B65-9984-23544689F305}"/>
              </a:ext>
            </a:extLst>
          </p:cNvPr>
          <p:cNvSpPr/>
          <p:nvPr userDrawn="1"/>
        </p:nvSpPr>
        <p:spPr>
          <a:xfrm>
            <a:off x="0" y="1"/>
            <a:ext cx="12192000" cy="31047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8" name="Imagem 17" descr="Foto em preto e branco&#10;&#10;Descrição gerada automaticamente">
            <a:extLst>
              <a:ext uri="{FF2B5EF4-FFF2-40B4-BE49-F238E27FC236}">
                <a16:creationId xmlns:a16="http://schemas.microsoft.com/office/drawing/2014/main" id="{4A3ECB91-A1A4-4CAE-9192-B53E4DE31D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233" y="603143"/>
            <a:ext cx="1662091" cy="190614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E204029-378E-4B6F-BE78-14A7FD17EF6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449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6">
            <a:extLst>
              <a:ext uri="{FF2B5EF4-FFF2-40B4-BE49-F238E27FC236}">
                <a16:creationId xmlns:a16="http://schemas.microsoft.com/office/drawing/2014/main" id="{37326795-D0C9-4763-A547-A7A5B29AC4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757" y="0"/>
            <a:ext cx="12193757" cy="3104708"/>
          </a:xfrm>
          <a:solidFill>
            <a:srgbClr val="CC2362">
              <a:alpha val="20000"/>
            </a:srgbClr>
          </a:solid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2C2D2EC-14A2-47F9-BBCE-3D02DBBA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E4EEED-7F8E-4C63-9A08-47EC3F4D11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3324" y="1312389"/>
            <a:ext cx="6545258" cy="368296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Título 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D152A23-C4DB-428E-9E93-1CCAA24D7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C4C93A35-E558-43C2-9DAB-BE94DA0CB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399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1C0F6430-F9C1-4A35-8F5C-A4630471B5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8106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7" name="Espaço Reservado para Texto 11">
            <a:extLst>
              <a:ext uri="{FF2B5EF4-FFF2-40B4-BE49-F238E27FC236}">
                <a16:creationId xmlns:a16="http://schemas.microsoft.com/office/drawing/2014/main" id="{8457251A-6A0A-4574-A550-8DDACF79A1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3093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04647F4-CDE4-4222-B77F-4CE3D52C8E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68777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E3A75D2B-2D0A-4EFF-BA32-E680ABFC16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14483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EFD2C4B8-786A-4168-A523-A51AC619A19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660191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9F9F62A1-1F53-40CD-AC1F-FBB2C2A306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93323" y="1747837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6909946-30DF-4687-ABF0-76F965C50F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  <p:pic>
        <p:nvPicPr>
          <p:cNvPr id="17" name="Imagem 16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CDBE0EB2-1D4D-49FD-8139-55093A0DCB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232" y="1149264"/>
            <a:ext cx="828084" cy="9505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28B2275-FE54-48B4-889A-36C35D8A5E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5518B2C-833D-4E1C-9BCE-135FB36C0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  <p:pic>
        <p:nvPicPr>
          <p:cNvPr id="20" name="Imagem 19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2A9C34A1-0B9D-4431-A98C-3020316BC5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232" y="1149264"/>
            <a:ext cx="828084" cy="9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02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EDC8041-72BF-4067-991B-28707200B4AB}"/>
              </a:ext>
            </a:extLst>
          </p:cNvPr>
          <p:cNvSpPr/>
          <p:nvPr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B4117D-F084-484C-9BC1-E9671F48B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6918696-EB8E-421F-B5D6-E2E89FCF5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0ED86AE-262F-471A-8A1C-3CE5CA96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6286" y="418685"/>
            <a:ext cx="7962664" cy="47771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para apresentação 24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B948BD46-CE4D-4508-97E9-7C71E27827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7237" y="1181101"/>
            <a:ext cx="6869316" cy="150495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6" name="Espaço Reservado para Conteúdo 15">
            <a:extLst>
              <a:ext uri="{FF2B5EF4-FFF2-40B4-BE49-F238E27FC236}">
                <a16:creationId xmlns:a16="http://schemas.microsoft.com/office/drawing/2014/main" id="{0ABEED0C-5824-4793-A49B-3954DB6DDE9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497238" y="3114678"/>
            <a:ext cx="6869316" cy="3105149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pic>
        <p:nvPicPr>
          <p:cNvPr id="7" name="Imagem 6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FDAE1793-5421-407F-A17B-134E64F6B4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  <p:pic>
        <p:nvPicPr>
          <p:cNvPr id="8" name="Imagem 7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CD4D7636-FC20-4CFC-8A78-3BC6D75B8D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pic>
        <p:nvPicPr>
          <p:cNvPr id="9" name="Imagem 8" descr="Foto em preto e branco&#10;&#10;Descrição gerada automaticamente">
            <a:extLst>
              <a:ext uri="{FF2B5EF4-FFF2-40B4-BE49-F238E27FC236}">
                <a16:creationId xmlns:a16="http://schemas.microsoft.com/office/drawing/2014/main" id="{B362AF68-F8A6-4A74-8411-561F157FEB8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50" y="1654117"/>
            <a:ext cx="3532338" cy="405100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C178221-6CCB-4532-BEB4-9A107D45FC86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9D50621-4536-4628-9FFB-6914365CA1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pic>
        <p:nvPicPr>
          <p:cNvPr id="15" name="Imagem 14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EF1A409C-11D3-4068-B734-7177A2CF70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  <p:pic>
        <p:nvPicPr>
          <p:cNvPr id="16" name="Imagem 15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8E038B23-AFDF-4C31-B912-C604998C75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pic>
        <p:nvPicPr>
          <p:cNvPr id="17" name="Imagem 16" descr="Foto em preto e branco&#10;&#10;Descrição gerada automaticamente">
            <a:extLst>
              <a:ext uri="{FF2B5EF4-FFF2-40B4-BE49-F238E27FC236}">
                <a16:creationId xmlns:a16="http://schemas.microsoft.com/office/drawing/2014/main" id="{E377F746-898A-4E74-9C68-19C92757A89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50" y="1654117"/>
            <a:ext cx="3532338" cy="40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76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778B847-68A8-4C60-B893-21126B146A03}"/>
              </a:ext>
            </a:extLst>
          </p:cNvPr>
          <p:cNvSpPr/>
          <p:nvPr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8F4B9E7-AD37-458B-B291-BFF8BDFAE6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98125"/>
            <a:ext cx="569027" cy="2705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D74326C-DF01-4981-BBA0-3F5FEB9E8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8886" y="6587490"/>
            <a:ext cx="556697" cy="27051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956255-09BB-4AF4-88D9-E68FEAE07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6286" y="418685"/>
            <a:ext cx="7962664" cy="47771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para apresentação 24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89EEB3E4-9687-4632-81A2-46160FE26E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6287" y="1828800"/>
            <a:ext cx="2624667" cy="373380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524"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16pt em </a:t>
            </a:r>
            <a:r>
              <a:rPr lang="pt-BR" dirty="0" err="1"/>
              <a:t>bold</a:t>
            </a:r>
            <a:r>
              <a:rPr lang="pt-BR" dirty="0"/>
              <a:t>, para dar destaque ou uma colocar alguma citação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12DD4A6D-FE76-4A20-AD77-E819B27222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95333" y="1181101"/>
            <a:ext cx="6371220" cy="5048249"/>
          </a:xfrm>
        </p:spPr>
        <p:txBody>
          <a:bodyPr lIns="0" tIns="0" rIns="0" bIns="0" anchor="ctr" anchorCtr="0">
            <a:normAutofit/>
          </a:bodyPr>
          <a:lstStyle>
            <a:lvl1pPr marL="0" marR="0" indent="0" algn="l" defTabSz="870875" rtl="0" eaLnBrk="1" fontAlgn="auto" latinLnBrk="0" hangingPunct="1">
              <a:lnSpc>
                <a:spcPct val="130000"/>
              </a:lnSpc>
              <a:spcBef>
                <a:spcPts val="171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12pt;</a:t>
            </a:r>
          </a:p>
          <a:p>
            <a:pPr marL="0" marR="0" lvl="0" indent="0" algn="l" defTabSz="870875" rtl="0" eaLnBrk="1" fontAlgn="auto" latinLnBrk="0" hangingPunct="1">
              <a:lnSpc>
                <a:spcPct val="130000"/>
              </a:lnSpc>
              <a:spcBef>
                <a:spcPts val="171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shall see the face of Mars, anyhow, and that will be a rare experience. It seems to me that a view of the heavenly bodies through a fine telescope, as well as a tour round the world, should form a part of a liberal education.</a:t>
            </a:r>
            <a:endParaRPr lang="pt-BR" dirty="0"/>
          </a:p>
          <a:p>
            <a:pPr marL="0" marR="0" lvl="0" indent="0" algn="l" defTabSz="870875" rtl="0" eaLnBrk="1" fontAlgn="auto" latinLnBrk="0" hangingPunct="1">
              <a:lnSpc>
                <a:spcPct val="130000"/>
              </a:lnSpc>
              <a:spcBef>
                <a:spcPts val="171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shall see the face of Mars, anyhow, and that will be a rare experience. It seems to me that a view of the heavenly bodies through a fine telescope, as well as a tour round the world, should form a part of a liberal education.</a:t>
            </a:r>
            <a:endParaRPr lang="pt-BR" dirty="0"/>
          </a:p>
          <a:p>
            <a:pPr marL="0" marR="0" lvl="0" indent="0" algn="l" defTabSz="870875" rtl="0" eaLnBrk="1" fontAlgn="auto" latinLnBrk="0" hangingPunct="1">
              <a:lnSpc>
                <a:spcPct val="130000"/>
              </a:lnSpc>
              <a:spcBef>
                <a:spcPts val="171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shall see </a:t>
            </a:r>
            <a:r>
              <a:rPr lang="en-US" dirty="0" err="1"/>
              <a:t>tI</a:t>
            </a:r>
            <a:r>
              <a:rPr lang="en-US" dirty="0"/>
              <a:t> shall see the face of Mars, anyhow, and that will be a rare experience. It seems to me that a view of the heavenly bodies through a fine telescope, as well as a tour round the world, should form a part of a liberal education.</a:t>
            </a:r>
            <a:endParaRPr lang="pt-BR" dirty="0"/>
          </a:p>
          <a:p>
            <a:pPr marL="0" marR="0" lvl="0" indent="0" algn="l" defTabSz="870875" rtl="0" eaLnBrk="1" fontAlgn="auto" latinLnBrk="0" hangingPunct="1">
              <a:lnSpc>
                <a:spcPct val="130000"/>
              </a:lnSpc>
              <a:spcBef>
                <a:spcPts val="171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 face of Mars, anyhow, and that will be a rare experience. It seems to me that a view of the heavenly bodies through a fine telescope, as well as a tour round the world, should form a part of a liberal education.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9C3A92-A999-4EE8-A70B-04FF4689ABC7}"/>
              </a:ext>
            </a:extLst>
          </p:cNvPr>
          <p:cNvSpPr/>
          <p:nvPr/>
        </p:nvSpPr>
        <p:spPr>
          <a:xfrm>
            <a:off x="796212" y="1175657"/>
            <a:ext cx="3638248" cy="48855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4B367A48-7296-4DDD-8DFE-9989E8D7F3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  <p:pic>
        <p:nvPicPr>
          <p:cNvPr id="10" name="Imagem 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97FF5664-023A-4C7E-9402-D26CA87B33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4768" y="349518"/>
            <a:ext cx="917217" cy="55076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352407F-CC93-4ACA-A464-82D216581698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63E8E2A-831B-4AE4-8268-7248425C3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4F9EF669-DDBE-4743-9843-C986C02F5E77}"/>
              </a:ext>
            </a:extLst>
          </p:cNvPr>
          <p:cNvSpPr/>
          <p:nvPr userDrawn="1"/>
        </p:nvSpPr>
        <p:spPr>
          <a:xfrm>
            <a:off x="796212" y="1175657"/>
            <a:ext cx="3638248" cy="48855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6" name="Imagem 15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3B8DBB1E-16A5-4DD3-8FE7-7DE9115AA9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  <p:pic>
        <p:nvPicPr>
          <p:cNvPr id="17" name="Imagem 1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6183F92-EF9C-4316-A86E-AFF9563729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4768" y="349518"/>
            <a:ext cx="917217" cy="5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931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7C1E618-D4D2-4B77-8C28-1E154D4FF570}"/>
              </a:ext>
            </a:extLst>
          </p:cNvPr>
          <p:cNvSpPr/>
          <p:nvPr/>
        </p:nvSpPr>
        <p:spPr>
          <a:xfrm>
            <a:off x="0" y="6476492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5C8D076-07E4-4954-88F1-E9575BEE14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98125"/>
            <a:ext cx="569027" cy="2705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4E52588-D050-4CEA-99D1-A5E17E31E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8886" y="6587490"/>
            <a:ext cx="556697" cy="27051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835E13-142B-434C-B4B3-4E55447B56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6286" y="418685"/>
            <a:ext cx="7962664" cy="47771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para apresentação 24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313A2141-6257-4C36-BB98-8C4E71AB12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397" y="1253969"/>
            <a:ext cx="10567208" cy="742950"/>
          </a:xfrm>
        </p:spPr>
        <p:txBody>
          <a:bodyPr lIns="0" tIns="0" rIns="0" bIns="0" anchor="ctr" anchorCtr="0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“Espaço para citação 14pt </a:t>
            </a:r>
            <a:r>
              <a:rPr lang="pt-BR" dirty="0" err="1"/>
              <a:t>bold</a:t>
            </a:r>
            <a:r>
              <a:rPr lang="pt-BR" dirty="0"/>
              <a:t>”</a:t>
            </a:r>
          </a:p>
        </p:txBody>
      </p:sp>
      <p:sp>
        <p:nvSpPr>
          <p:cNvPr id="6" name="Espaço Reservado para Imagem 7">
            <a:extLst>
              <a:ext uri="{FF2B5EF4-FFF2-40B4-BE49-F238E27FC236}">
                <a16:creationId xmlns:a16="http://schemas.microsoft.com/office/drawing/2014/main" id="{DC1C0AB6-6DD5-4A1A-9079-635527C864D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398" y="2350611"/>
            <a:ext cx="1110745" cy="1138057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7" name="Espaço Reservado para Imagem 7">
            <a:extLst>
              <a:ext uri="{FF2B5EF4-FFF2-40B4-BE49-F238E27FC236}">
                <a16:creationId xmlns:a16="http://schemas.microsoft.com/office/drawing/2014/main" id="{F287DB84-A24A-48CE-87C6-2DB4FDC68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398" y="5080185"/>
            <a:ext cx="1110745" cy="1138057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66F9676-633E-4AED-B500-22BEA93F25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398" y="3733270"/>
            <a:ext cx="1110745" cy="1138057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685BE90E-D77D-4CDD-8822-FE81B7CBF4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40858" y="2350611"/>
            <a:ext cx="4269619" cy="1138057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66DAD74B-A9B9-4611-8FEC-7EC65C3B7E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40858" y="3733270"/>
            <a:ext cx="4269619" cy="1138057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1" name="Espaço Reservado para Texto 11">
            <a:extLst>
              <a:ext uri="{FF2B5EF4-FFF2-40B4-BE49-F238E27FC236}">
                <a16:creationId xmlns:a16="http://schemas.microsoft.com/office/drawing/2014/main" id="{AA55EA0D-0EF1-4A1C-84D6-5B587687EF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40858" y="5080184"/>
            <a:ext cx="4269619" cy="1138057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143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2" name="Espaço Reservado para Conteúdo 15">
            <a:extLst>
              <a:ext uri="{FF2B5EF4-FFF2-40B4-BE49-F238E27FC236}">
                <a16:creationId xmlns:a16="http://schemas.microsoft.com/office/drawing/2014/main" id="{91323887-997D-4839-B7FB-8B2E27541D1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791337" y="2350611"/>
            <a:ext cx="4588270" cy="3867628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pic>
        <p:nvPicPr>
          <p:cNvPr id="13" name="Imagem 12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A082083A-4FB1-4D33-BD87-30591A0E10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  <p:pic>
        <p:nvPicPr>
          <p:cNvPr id="19" name="Imagem 18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21F7A227-E51C-480E-B9B2-9898881C03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  <p:pic>
        <p:nvPicPr>
          <p:cNvPr id="21" name="Imagem 20" descr="Desenho de um cachorro&#10;&#10;Descrição gerada automaticamente com confiança média">
            <a:extLst>
              <a:ext uri="{FF2B5EF4-FFF2-40B4-BE49-F238E27FC236}">
                <a16:creationId xmlns:a16="http://schemas.microsoft.com/office/drawing/2014/main" id="{47A93812-DC43-4A29-9189-972E5CB50B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27" y="126218"/>
            <a:ext cx="1187276" cy="88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076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pássaro&#10;&#10;Descrição gerada automaticamente">
            <a:extLst>
              <a:ext uri="{FF2B5EF4-FFF2-40B4-BE49-F238E27FC236}">
                <a16:creationId xmlns:a16="http://schemas.microsoft.com/office/drawing/2014/main" id="{117F8E27-02D0-48B7-9B00-ACE3D7B6B99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B0D7E1B6-6F4D-4F64-9FB0-47B5297AC4CB}"/>
              </a:ext>
            </a:extLst>
          </p:cNvPr>
          <p:cNvSpPr/>
          <p:nvPr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9074E70-1CA7-45D5-A316-814C5125DF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B81207-A865-48AB-BB9B-A1CFB11A7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992AAB-2D7A-45E4-A85B-F00557F58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450943" cy="253997"/>
          </a:xfrm>
        </p:spPr>
        <p:txBody>
          <a:bodyPr>
            <a:normAutofit/>
          </a:bodyPr>
          <a:lstStyle>
            <a:lvl1pPr>
              <a:defRPr sz="1714"/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10" name="Espaço Reservado para Conteúdo 15">
            <a:extLst>
              <a:ext uri="{FF2B5EF4-FFF2-40B4-BE49-F238E27FC236}">
                <a16:creationId xmlns:a16="http://schemas.microsoft.com/office/drawing/2014/main" id="{4F6D3BE8-7A7F-42C3-ABE5-6FAB67DFED4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664477" y="4552950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1" name="Espaço Reservado para Conteúdo 15">
            <a:extLst>
              <a:ext uri="{FF2B5EF4-FFF2-40B4-BE49-F238E27FC236}">
                <a16:creationId xmlns:a16="http://schemas.microsoft.com/office/drawing/2014/main" id="{01084CC8-D942-4CE3-8D7E-A2C07ECF8D1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5449" y="4552950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2" name="Espaço Reservado para Conteúdo 15">
            <a:extLst>
              <a:ext uri="{FF2B5EF4-FFF2-40B4-BE49-F238E27FC236}">
                <a16:creationId xmlns:a16="http://schemas.microsoft.com/office/drawing/2014/main" id="{9E766386-7520-4951-A09D-9245DF8255B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664477" y="1911987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3" name="Espaço Reservado para Conteúdo 15">
            <a:extLst>
              <a:ext uri="{FF2B5EF4-FFF2-40B4-BE49-F238E27FC236}">
                <a16:creationId xmlns:a16="http://schemas.microsoft.com/office/drawing/2014/main" id="{4C6D78B3-7046-44A5-A6E8-5B68F64D21C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25449" y="1911987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48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27371D5B-FD28-4EF9-991D-E33D29C45D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sp>
        <p:nvSpPr>
          <p:cNvPr id="20" name="Espaço Reservado para Texto 9">
            <a:extLst>
              <a:ext uri="{FF2B5EF4-FFF2-40B4-BE49-F238E27FC236}">
                <a16:creationId xmlns:a16="http://schemas.microsoft.com/office/drawing/2014/main" id="{8A878336-43FA-4E0C-BD3C-8F0D02CD0A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512" y="1426575"/>
            <a:ext cx="4454017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524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21" name="Espaço Reservado para Texto 9">
            <a:extLst>
              <a:ext uri="{FF2B5EF4-FFF2-40B4-BE49-F238E27FC236}">
                <a16:creationId xmlns:a16="http://schemas.microsoft.com/office/drawing/2014/main" id="{31470554-1936-4C33-AA94-9F44AC5D04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10675" y="1426575"/>
            <a:ext cx="4368210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524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22" name="Espaço Reservado para Texto 9">
            <a:extLst>
              <a:ext uri="{FF2B5EF4-FFF2-40B4-BE49-F238E27FC236}">
                <a16:creationId xmlns:a16="http://schemas.microsoft.com/office/drawing/2014/main" id="{0CF0D194-9755-4698-AC9A-E1BB5CE0F6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73512" y="4053829"/>
            <a:ext cx="4454017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524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23" name="Espaço Reservado para Texto 9">
            <a:extLst>
              <a:ext uri="{FF2B5EF4-FFF2-40B4-BE49-F238E27FC236}">
                <a16:creationId xmlns:a16="http://schemas.microsoft.com/office/drawing/2014/main" id="{477E3DD2-35B5-4A4B-995F-2C4BDBB08F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10675" y="4053829"/>
            <a:ext cx="4368210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524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pic>
        <p:nvPicPr>
          <p:cNvPr id="16" name="Imagem 15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203672C4-0A54-4303-96AF-567477C198B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pic>
        <p:nvPicPr>
          <p:cNvPr id="17" name="Imagem 16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76DB57C3-9483-4D3A-8010-F3D625322A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97" y="1426575"/>
            <a:ext cx="215872" cy="247800"/>
          </a:xfrm>
          <a:prstGeom prst="rect">
            <a:avLst/>
          </a:prstGeom>
        </p:spPr>
      </p:pic>
      <p:pic>
        <p:nvPicPr>
          <p:cNvPr id="18" name="Imagem 17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91F6C76A-7B1E-4E46-960B-748AC43485F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981" y="1433399"/>
            <a:ext cx="215872" cy="247800"/>
          </a:xfrm>
          <a:prstGeom prst="rect">
            <a:avLst/>
          </a:prstGeom>
        </p:spPr>
      </p:pic>
      <p:pic>
        <p:nvPicPr>
          <p:cNvPr id="19" name="Imagem 18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4EDF286D-ED4B-40A1-8CEC-9E951623AF4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981" y="4071216"/>
            <a:ext cx="215872" cy="247800"/>
          </a:xfrm>
          <a:prstGeom prst="rect">
            <a:avLst/>
          </a:prstGeom>
        </p:spPr>
      </p:pic>
      <p:pic>
        <p:nvPicPr>
          <p:cNvPr id="24" name="Imagem 23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09076F0A-876E-4AFC-B8BB-64450D98B99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56" y="4071216"/>
            <a:ext cx="215872" cy="24780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65264B8-7112-4D2B-8868-EDF2F9F0A57B}"/>
              </a:ext>
            </a:extLst>
          </p:cNvPr>
          <p:cNvCxnSpPr/>
          <p:nvPr/>
        </p:nvCxnSpPr>
        <p:spPr>
          <a:xfrm>
            <a:off x="6096000" y="1433400"/>
            <a:ext cx="0" cy="47864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Imagem 26" descr="Uma imagem contendo pássaro&#10;&#10;Descrição gerada automaticamente">
            <a:extLst>
              <a:ext uri="{FF2B5EF4-FFF2-40B4-BE49-F238E27FC236}">
                <a16:creationId xmlns:a16="http://schemas.microsoft.com/office/drawing/2014/main" id="{6EE60A77-7FC1-4B66-8AD7-7E7C2B78AF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CEC6B7FF-B513-4B04-8923-B1A08B8CE823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63F3EE8-6F1B-46D8-8264-EE487AAE0F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pic>
        <p:nvPicPr>
          <p:cNvPr id="30" name="Imagem 2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55BF0B9F-E843-46B4-80CB-D3ACAC3C081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pic>
        <p:nvPicPr>
          <p:cNvPr id="31" name="Imagem 3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B4CA296B-F06A-4D30-95ED-3F5B57CD2B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97" y="1426575"/>
            <a:ext cx="215872" cy="247800"/>
          </a:xfrm>
          <a:prstGeom prst="rect">
            <a:avLst/>
          </a:prstGeom>
        </p:spPr>
      </p:pic>
      <p:pic>
        <p:nvPicPr>
          <p:cNvPr id="32" name="Imagem 31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396B4A29-4030-46C2-90DD-DD35011019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981" y="1433399"/>
            <a:ext cx="215872" cy="247800"/>
          </a:xfrm>
          <a:prstGeom prst="rect">
            <a:avLst/>
          </a:prstGeom>
        </p:spPr>
      </p:pic>
      <p:pic>
        <p:nvPicPr>
          <p:cNvPr id="33" name="Imagem 32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5AF453E7-6F37-400E-B764-EE3C23D84D2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981" y="4071216"/>
            <a:ext cx="215872" cy="247800"/>
          </a:xfrm>
          <a:prstGeom prst="rect">
            <a:avLst/>
          </a:prstGeom>
        </p:spPr>
      </p:pic>
      <p:pic>
        <p:nvPicPr>
          <p:cNvPr id="34" name="Imagem 33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5B73CC35-FBAF-4064-A182-46E3251B4A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56" y="4071216"/>
            <a:ext cx="215872" cy="247800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8AD477DF-2762-4762-9811-743BE11B0AA5}"/>
              </a:ext>
            </a:extLst>
          </p:cNvPr>
          <p:cNvCxnSpPr/>
          <p:nvPr userDrawn="1"/>
        </p:nvCxnSpPr>
        <p:spPr>
          <a:xfrm>
            <a:off x="6096000" y="1433400"/>
            <a:ext cx="0" cy="47864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3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C5BBB7-FB70-4DD4-AF00-30FBFE6DAB76}"/>
              </a:ext>
            </a:extLst>
          </p:cNvPr>
          <p:cNvSpPr/>
          <p:nvPr userDrawn="1"/>
        </p:nvSpPr>
        <p:spPr>
          <a:xfrm>
            <a:off x="1" y="5269424"/>
            <a:ext cx="12192000" cy="1588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59725272-59A0-4F94-B753-C39B584191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983" y="5511262"/>
            <a:ext cx="6848475" cy="85724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capítulo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02474EFB-8A4E-440D-B5B9-943FCAD26B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984" y="6454237"/>
            <a:ext cx="6848475" cy="152400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sp>
        <p:nvSpPr>
          <p:cNvPr id="6" name="Espaço Reservado para Imagem 2">
            <a:extLst>
              <a:ext uri="{FF2B5EF4-FFF2-40B4-BE49-F238E27FC236}">
                <a16:creationId xmlns:a16="http://schemas.microsoft.com/office/drawing/2014/main" id="{AB4AAF84-685A-4D6A-BA7B-D729E0142A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269424"/>
          </a:xfrm>
          <a:solidFill>
            <a:srgbClr val="CC2362">
              <a:alpha val="20000"/>
            </a:srgb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83F35A-D8E1-48EB-9B9D-B7963F216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06281" y="5629275"/>
            <a:ext cx="1212298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085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20DFB65F-EF11-4621-AB56-38C8641A41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1549" y="3148395"/>
            <a:ext cx="488902" cy="561210"/>
          </a:xfrm>
          <a:prstGeom prst="rect">
            <a:avLst/>
          </a:prstGeom>
        </p:spPr>
      </p:pic>
      <p:pic>
        <p:nvPicPr>
          <p:cNvPr id="3" name="Imagem 2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1EAF263B-3BDC-41E3-B90C-801C2D1FF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1549" y="3148395"/>
            <a:ext cx="488902" cy="5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646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82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7124CFB2-90D3-45CD-B48A-5D63AE601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FA7A4E-50D2-40E4-B39C-CBB6B0A7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66" y="3105150"/>
            <a:ext cx="7150020" cy="471364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9">
            <a:extLst>
              <a:ext uri="{FF2B5EF4-FFF2-40B4-BE49-F238E27FC236}">
                <a16:creationId xmlns:a16="http://schemas.microsoft.com/office/drawing/2014/main" id="{827BA6D1-BC3F-4661-97F1-D407BDF2DE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8865" y="3595564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143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143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data para apresentação 12pt</a:t>
            </a:r>
          </a:p>
        </p:txBody>
      </p:sp>
      <p:pic>
        <p:nvPicPr>
          <p:cNvPr id="16" name="Imagem 15" descr="Foto em preto e branco&#10;&#10;Descrição gerada automaticamente">
            <a:extLst>
              <a:ext uri="{FF2B5EF4-FFF2-40B4-BE49-F238E27FC236}">
                <a16:creationId xmlns:a16="http://schemas.microsoft.com/office/drawing/2014/main" id="{827EBE4C-50ED-49CE-8CB4-77D65AF637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15" y="1228725"/>
            <a:ext cx="3837130" cy="44005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4FC3200-908C-42CB-98A1-047C78CCF3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1289" y="5720584"/>
            <a:ext cx="940330" cy="56591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63209E8-FAC5-4EB4-AE81-7F7C77D59E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9" name="Imagem 8" descr="Foto em preto e branco&#10;&#10;Descrição gerada automaticamente">
            <a:extLst>
              <a:ext uri="{FF2B5EF4-FFF2-40B4-BE49-F238E27FC236}">
                <a16:creationId xmlns:a16="http://schemas.microsoft.com/office/drawing/2014/main" id="{B120AA44-4A93-46ED-ACE6-59A6FF40AE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15" y="1228725"/>
            <a:ext cx="3837130" cy="44005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CBA49E8-5143-4758-8559-1E071C7F4E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1289" y="5720584"/>
            <a:ext cx="940330" cy="5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903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clado, computador, laptop&#10;&#10;Descrição gerada automaticamente">
            <a:extLst>
              <a:ext uri="{FF2B5EF4-FFF2-40B4-BE49-F238E27FC236}">
                <a16:creationId xmlns:a16="http://schemas.microsoft.com/office/drawing/2014/main" id="{62134EBD-6152-4D20-B19D-A28F610B3E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16975"/>
            <a:ext cx="12617242" cy="716796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521766B-81AA-48E4-866D-1CB4F4A86655}"/>
              </a:ext>
            </a:extLst>
          </p:cNvPr>
          <p:cNvSpPr/>
          <p:nvPr userDrawn="1"/>
        </p:nvSpPr>
        <p:spPr>
          <a:xfrm>
            <a:off x="0" y="2351867"/>
            <a:ext cx="12617242" cy="215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75A5E86-6513-4879-B8FF-C35A52F07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0" y="3110960"/>
            <a:ext cx="7877175" cy="4333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da apresentação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2C98405-73F0-4F68-867D-456C046FC5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8750" y="3550910"/>
            <a:ext cx="1952625" cy="319088"/>
          </a:xfrm>
        </p:spPr>
        <p:txBody>
          <a:bodyPr lIns="0" tIns="0" rIns="0" bIns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  <a:latin typeface="Roboto" panose="02000000000000000000" pitchFamily="2" charset="0"/>
              </a:defRPr>
            </a:lvl5pPr>
          </a:lstStyle>
          <a:p>
            <a:pPr lvl="4"/>
            <a:r>
              <a:rPr lang="pt-BR" dirty="0"/>
              <a:t>Coloque a data 12pt </a:t>
            </a:r>
            <a:r>
              <a:rPr lang="pt-BR" dirty="0" err="1"/>
              <a:t>bold</a:t>
            </a:r>
            <a:endParaRPr lang="pt-BR" dirty="0"/>
          </a:p>
        </p:txBody>
      </p:sp>
      <p:pic>
        <p:nvPicPr>
          <p:cNvPr id="6" name="Imagem 5" descr="Uma imagem contendo edifício&#10;&#10;Descrição gerada automaticamente">
            <a:extLst>
              <a:ext uri="{FF2B5EF4-FFF2-40B4-BE49-F238E27FC236}">
                <a16:creationId xmlns:a16="http://schemas.microsoft.com/office/drawing/2014/main" id="{02AEB864-C0CF-45E0-A125-C3CECA250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34" y="3022169"/>
            <a:ext cx="557616" cy="813662"/>
          </a:xfrm>
          <a:prstGeom prst="rect">
            <a:avLst/>
          </a:prstGeom>
        </p:spPr>
      </p:pic>
      <p:pic>
        <p:nvPicPr>
          <p:cNvPr id="10" name="Imagem 9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7E017C81-8D44-4A2F-BAC7-E3C73C1C57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0925" y="2989050"/>
            <a:ext cx="1217278" cy="8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497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9FB2E-D6B6-4B4F-915B-EE960212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32532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7020AB8-69F2-47B3-9EAF-1B62581BD3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09354"/>
            <a:ext cx="12192000" cy="254864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8BB4F42-F0C0-4B8C-876B-E522E95C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09354"/>
            <a:ext cx="12192000" cy="25486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35D1E4-7270-4B2B-88C5-2971B0E6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82" y="3149326"/>
            <a:ext cx="7950569" cy="47771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Texto 4" descr="Coloque a data desejada.">
            <a:extLst>
              <a:ext uri="{FF2B5EF4-FFF2-40B4-BE49-F238E27FC236}">
                <a16:creationId xmlns:a16="http://schemas.microsoft.com/office/drawing/2014/main" id="{06C43354-434C-4160-847B-D8AA2BEFC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8382" y="3615847"/>
            <a:ext cx="7950569" cy="19446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27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Insira a data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F04902-A2D7-415A-B6EB-686BA7ED8A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548647"/>
          </a:xfrm>
          <a:prstGeom prst="rect">
            <a:avLst/>
          </a:prstGeom>
        </p:spPr>
      </p:pic>
      <p:pic>
        <p:nvPicPr>
          <p:cNvPr id="8" name="Imagem 7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C04BF0EF-3921-4A23-A7CC-11486AF591D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7853" y="3029265"/>
            <a:ext cx="1423799" cy="854947"/>
          </a:xfrm>
          <a:prstGeom prst="rect">
            <a:avLst/>
          </a:prstGeom>
        </p:spPr>
      </p:pic>
      <p:pic>
        <p:nvPicPr>
          <p:cNvPr id="10" name="Imagem 9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6EA85B3A-1B61-48DA-BE1C-A0555AFD108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905" y="3145216"/>
            <a:ext cx="494697" cy="5678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3BE78DF-8BAD-4868-A304-B3AE01B1A2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548647"/>
          </a:xfrm>
          <a:prstGeom prst="rect">
            <a:avLst/>
          </a:prstGeom>
        </p:spPr>
      </p:pic>
      <p:pic>
        <p:nvPicPr>
          <p:cNvPr id="13" name="Imagem 12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65FF3A17-AD47-4104-9379-04EB0078DA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905" y="3145216"/>
            <a:ext cx="494697" cy="5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412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objeto, relógio, céu noturno&#10;&#10;Descrição gerada automaticamente">
            <a:extLst>
              <a:ext uri="{FF2B5EF4-FFF2-40B4-BE49-F238E27FC236}">
                <a16:creationId xmlns:a16="http://schemas.microsoft.com/office/drawing/2014/main" id="{8E723A12-7A51-4BA9-9A06-26266792DD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38726"/>
            <a:ext cx="12192000" cy="1819275"/>
          </a:xfrm>
          <a:prstGeom prst="rect">
            <a:avLst/>
          </a:prstGeom>
        </p:spPr>
      </p:pic>
      <p:pic>
        <p:nvPicPr>
          <p:cNvPr id="4" name="Imagem 3" descr="Uma imagem contendo objeto, relógio, céu noturno&#10;&#10;Descrição gerada automaticamente">
            <a:extLst>
              <a:ext uri="{FF2B5EF4-FFF2-40B4-BE49-F238E27FC236}">
                <a16:creationId xmlns:a16="http://schemas.microsoft.com/office/drawing/2014/main" id="{D038DB4C-EE64-4A89-A1EB-4DBD886C26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38726"/>
            <a:ext cx="12192000" cy="1819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35D1E4-7270-4B2B-88C5-2971B0E6FF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8382" y="3899311"/>
            <a:ext cx="7950569" cy="47771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D6A0A68E-83C7-4B89-8137-3A1F442ED6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3257551"/>
          </a:xfrm>
          <a:solidFill>
            <a:srgbClr val="CC2362">
              <a:alpha val="20000"/>
            </a:srgbClr>
          </a:solid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pic>
        <p:nvPicPr>
          <p:cNvPr id="8" name="Imagem 7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83A11609-DA6B-46C5-83B7-A180B51888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750" y="3858872"/>
            <a:ext cx="490462" cy="563003"/>
          </a:xfrm>
          <a:prstGeom prst="rect">
            <a:avLst/>
          </a:prstGeom>
        </p:spPr>
      </p:pic>
      <p:pic>
        <p:nvPicPr>
          <p:cNvPr id="10" name="Imagem 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45B0A3D2-E67D-4B42-9D15-997ADBC0497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1108" y="3742332"/>
            <a:ext cx="1420286" cy="852837"/>
          </a:xfrm>
          <a:prstGeom prst="rect">
            <a:avLst/>
          </a:prstGeom>
        </p:spPr>
      </p:pic>
      <p:pic>
        <p:nvPicPr>
          <p:cNvPr id="11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BD394A50-D705-42FA-9FB1-E3AF5FB8B5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750" y="3858872"/>
            <a:ext cx="490462" cy="563003"/>
          </a:xfrm>
          <a:prstGeom prst="rect">
            <a:avLst/>
          </a:prstGeom>
        </p:spPr>
      </p:pic>
      <p:sp>
        <p:nvSpPr>
          <p:cNvPr id="13" name="Espaço Reservado para Texto 4" descr="Coloque a data desejada.">
            <a:extLst>
              <a:ext uri="{FF2B5EF4-FFF2-40B4-BE49-F238E27FC236}">
                <a16:creationId xmlns:a16="http://schemas.microsoft.com/office/drawing/2014/main" id="{73646E8C-D4DC-412E-B042-F25565A35E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8382" y="4358236"/>
            <a:ext cx="7950569" cy="19446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27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Insira a data</a:t>
            </a:r>
          </a:p>
        </p:txBody>
      </p:sp>
    </p:spTree>
    <p:extLst>
      <p:ext uri="{BB962C8B-B14F-4D97-AF65-F5344CB8AC3E}">
        <p14:creationId xmlns:p14="http://schemas.microsoft.com/office/powerpoint/2010/main" val="29701693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ED92B8-3F9F-8F43-A246-AC5CA0D1C895}"/>
              </a:ext>
            </a:extLst>
          </p:cNvPr>
          <p:cNvSpPr/>
          <p:nvPr userDrawn="1"/>
        </p:nvSpPr>
        <p:spPr>
          <a:xfrm>
            <a:off x="4223868" y="0"/>
            <a:ext cx="79681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6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135AE-87FB-4BF1-9D93-AA6037E36C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1251" y="719934"/>
            <a:ext cx="5706936" cy="5418137"/>
          </a:xfrm>
        </p:spPr>
        <p:txBody>
          <a:bodyPr anchor="ctr"/>
          <a:lstStyle>
            <a:lvl1pPr marL="276460" indent="-276460">
              <a:spcAft>
                <a:spcPts val="2176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276460" indent="-276460">
              <a:spcAft>
                <a:spcPts val="2176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276460" indent="-276460">
              <a:spcAft>
                <a:spcPts val="2176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276460" indent="-276460">
              <a:spcAft>
                <a:spcPts val="2176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76460" indent="-276460">
              <a:spcAft>
                <a:spcPts val="2176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6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122F5C4E-A135-044D-AD59-93B5F59C58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78" r="-10581"/>
          <a:stretch/>
        </p:blipFill>
        <p:spPr>
          <a:xfrm>
            <a:off x="0" y="1255143"/>
            <a:ext cx="2902270" cy="5602857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00C3CFB-378C-D84D-A1B2-E1AE72EE5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153" y="719933"/>
            <a:ext cx="1461492" cy="477711"/>
          </a:xfrm>
        </p:spPr>
        <p:txBody>
          <a:bodyPr>
            <a:normAutofit/>
          </a:bodyPr>
          <a:lstStyle>
            <a:lvl1pPr>
              <a:defRPr sz="3555" b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144061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A079433-3B4A-4E31-8FA5-BC4FC689A53A}"/>
              </a:ext>
            </a:extLst>
          </p:cNvPr>
          <p:cNvSpPr/>
          <p:nvPr userDrawn="1"/>
        </p:nvSpPr>
        <p:spPr>
          <a:xfrm>
            <a:off x="4212518" y="0"/>
            <a:ext cx="797948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AF01E7-CE15-413B-82E2-023837CC3FF4}"/>
              </a:ext>
            </a:extLst>
          </p:cNvPr>
          <p:cNvSpPr/>
          <p:nvPr/>
        </p:nvSpPr>
        <p:spPr>
          <a:xfrm>
            <a:off x="4212518" y="0"/>
            <a:ext cx="797948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135AE-87FB-4BF1-9D93-AA6037E36C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1251" y="719934"/>
            <a:ext cx="5706936" cy="5418137"/>
          </a:xfrm>
        </p:spPr>
        <p:txBody>
          <a:bodyPr anchor="ctr"/>
          <a:lstStyle>
            <a:lvl1pPr marL="276460" indent="-276460">
              <a:spcAft>
                <a:spcPts val="2176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276460" indent="-276460">
              <a:spcAft>
                <a:spcPts val="2176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276460" indent="-276460">
              <a:spcAft>
                <a:spcPts val="2176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276460" indent="-276460">
              <a:spcAft>
                <a:spcPts val="2176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76460" indent="-276460">
              <a:spcAft>
                <a:spcPts val="2176"/>
              </a:spcAft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CDA28-FD72-4681-BE67-AF2A6EC7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153" y="719933"/>
            <a:ext cx="1461492" cy="477711"/>
          </a:xfrm>
        </p:spPr>
        <p:txBody>
          <a:bodyPr>
            <a:normAutofit/>
          </a:bodyPr>
          <a:lstStyle>
            <a:lvl1pPr>
              <a:defRPr sz="3555" b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9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358559C1-8A43-C047-ABF7-398312096B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78" r="-10581"/>
          <a:stretch/>
        </p:blipFill>
        <p:spPr>
          <a:xfrm>
            <a:off x="0" y="1255143"/>
            <a:ext cx="2902270" cy="56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13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04D2F12-442F-4B59-908F-571B3ACECF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23C2AC-84B0-4C9A-829B-319E1B3BC1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BDCC6E9-174B-4BCA-9EEE-909E41161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84640" y="2667000"/>
            <a:ext cx="7894246" cy="1238250"/>
          </a:xfrm>
        </p:spPr>
        <p:txBody>
          <a:bodyPr>
            <a:noAutofit/>
          </a:bodyPr>
          <a:lstStyle>
            <a:lvl1pPr>
              <a:defRPr sz="6531" b="0"/>
            </a:lvl1pPr>
          </a:lstStyle>
          <a:p>
            <a:r>
              <a:rPr lang="pt-BR" dirty="0"/>
              <a:t>título do capítulo 54pt </a:t>
            </a:r>
          </a:p>
        </p:txBody>
      </p:sp>
      <p:sp>
        <p:nvSpPr>
          <p:cNvPr id="7" name="Espaço Reservado para Texto 4">
            <a:extLst>
              <a:ext uri="{FF2B5EF4-FFF2-40B4-BE49-F238E27FC236}">
                <a16:creationId xmlns:a16="http://schemas.microsoft.com/office/drawing/2014/main" id="{63CD8B8F-809D-4707-AA3D-48255E766C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6" y="2120265"/>
            <a:ext cx="7894159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935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16pt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870F1A66-79F9-4D61-90E9-08869E1707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6" y="4196716"/>
            <a:ext cx="7894159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pic>
        <p:nvPicPr>
          <p:cNvPr id="11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DA27C0B3-AD79-1548-B147-D14C56A20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78" r="-10581"/>
          <a:stretch/>
        </p:blipFill>
        <p:spPr>
          <a:xfrm>
            <a:off x="0" y="1255143"/>
            <a:ext cx="2902270" cy="56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AF1BA78-694B-49BD-B3F4-9DA63DDA55A7}"/>
              </a:ext>
            </a:extLst>
          </p:cNvPr>
          <p:cNvSpPr/>
          <p:nvPr userDrawn="1"/>
        </p:nvSpPr>
        <p:spPr>
          <a:xfrm>
            <a:off x="6989735" y="0"/>
            <a:ext cx="520226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59725272-59A0-4F94-B753-C39B584191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9152" y="3000375"/>
            <a:ext cx="2864926" cy="85724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da apresentação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02474EFB-8A4E-440D-B5B9-943FCAD26B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9153" y="3943350"/>
            <a:ext cx="2864926" cy="152400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Coloque a data 12pt</a:t>
            </a:r>
          </a:p>
        </p:txBody>
      </p:sp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id="{7AC8BD3D-63A9-4C5A-A6AE-232317A8A6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989735" cy="6858000"/>
          </a:xfrm>
          <a:solidFill>
            <a:srgbClr val="CC2362">
              <a:alpha val="20000"/>
            </a:srgb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44C839-526A-4884-B99C-24C757973A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06281" y="5629275"/>
            <a:ext cx="1212298" cy="876300"/>
          </a:xfrm>
          <a:prstGeom prst="rect">
            <a:avLst/>
          </a:prstGeom>
        </p:spPr>
      </p:pic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D39716F3-DDC7-4AE1-BCDD-7C448687D5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9152" y="2409825"/>
            <a:ext cx="3223647" cy="313574"/>
          </a:xfr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Coloque o número do capítulo 12pt</a:t>
            </a:r>
          </a:p>
        </p:txBody>
      </p:sp>
    </p:spTree>
    <p:extLst>
      <p:ext uri="{BB962C8B-B14F-4D97-AF65-F5344CB8AC3E}">
        <p14:creationId xmlns:p14="http://schemas.microsoft.com/office/powerpoint/2010/main" val="3976117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BDCC6E9-174B-4BCA-9EEE-909E41161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84640" y="2667000"/>
            <a:ext cx="7894246" cy="1238250"/>
          </a:xfrm>
        </p:spPr>
        <p:txBody>
          <a:bodyPr>
            <a:noAutofit/>
          </a:bodyPr>
          <a:lstStyle>
            <a:lvl1pPr>
              <a:defRPr sz="6531" b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capítulo 54pt </a:t>
            </a:r>
          </a:p>
        </p:txBody>
      </p:sp>
      <p:sp>
        <p:nvSpPr>
          <p:cNvPr id="7" name="Espaço Reservado para Texto 4">
            <a:extLst>
              <a:ext uri="{FF2B5EF4-FFF2-40B4-BE49-F238E27FC236}">
                <a16:creationId xmlns:a16="http://schemas.microsoft.com/office/drawing/2014/main" id="{63CD8B8F-809D-4707-AA3D-48255E766C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6" y="2120265"/>
            <a:ext cx="7894159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935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16pt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870F1A66-79F9-4D61-90E9-08869E1707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6" y="4196716"/>
            <a:ext cx="7894159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5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pic>
        <p:nvPicPr>
          <p:cNvPr id="9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A90781A1-E2F2-D941-888A-8DFEA26A7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78" r="-10581"/>
          <a:stretch/>
        </p:blipFill>
        <p:spPr>
          <a:xfrm>
            <a:off x="0" y="1255143"/>
            <a:ext cx="2902270" cy="56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795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656DA01-372C-4AB9-AC7E-0BC508462B96}"/>
              </a:ext>
            </a:extLst>
          </p:cNvPr>
          <p:cNvSpPr/>
          <p:nvPr userDrawn="1"/>
        </p:nvSpPr>
        <p:spPr>
          <a:xfrm>
            <a:off x="0" y="0"/>
            <a:ext cx="424326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5E6030B-84ED-4341-BC19-BD397983F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1810" y="2667000"/>
            <a:ext cx="6577074" cy="1238250"/>
          </a:xfrm>
        </p:spPr>
        <p:txBody>
          <a:bodyPr>
            <a:noAutofit/>
          </a:bodyPr>
          <a:lstStyle>
            <a:lvl1pPr>
              <a:defRPr sz="6531" b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capítulo 54pt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3A4356-BCDC-4B36-8883-9CD3FA189C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02602" y="2120265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935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16pt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18EA43BE-8A84-451C-A8FB-6E755A464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2602" y="4196716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5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5D934B87-B631-4D22-AA11-C1CB4EC86E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243263" cy="6858000"/>
          </a:xfrm>
          <a:prstGeom prst="rect">
            <a:avLst/>
          </a:prstGeom>
        </p:spPr>
      </p:pic>
      <p:pic>
        <p:nvPicPr>
          <p:cNvPr id="8" name="Imagem 7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3A140260-4D50-47FC-B4DC-7E8CA798EB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765" y="5711192"/>
            <a:ext cx="920029" cy="552449"/>
          </a:xfrm>
          <a:prstGeom prst="rect">
            <a:avLst/>
          </a:prstGeom>
        </p:spPr>
      </p:pic>
      <p:pic>
        <p:nvPicPr>
          <p:cNvPr id="7" name="Imagem 6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10D60A1F-E7FA-4734-85F7-C4D7998907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243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346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622C5A0-A9EB-478E-B206-36A43F62A7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AF9A16-7F60-4DB0-AEC9-62686CA1C0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5E6030B-84ED-4341-BC19-BD397983F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1810" y="2667000"/>
            <a:ext cx="6577074" cy="1238250"/>
          </a:xfrm>
        </p:spPr>
        <p:txBody>
          <a:bodyPr>
            <a:noAutofit/>
          </a:bodyPr>
          <a:lstStyle>
            <a:lvl1pPr>
              <a:defRPr sz="6531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capítulo 54pt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3A4356-BCDC-4B36-8883-9CD3FA189C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02602" y="2120265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935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16pt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18EA43BE-8A84-451C-A8FB-6E755A464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2602" y="4196716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5D934B87-B631-4D22-AA11-C1CB4EC86E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243263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140260-4D50-47FC-B4DC-7E8CA798EB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4805" y="5711192"/>
            <a:ext cx="917949" cy="552449"/>
          </a:xfrm>
          <a:prstGeom prst="rect">
            <a:avLst/>
          </a:prstGeom>
        </p:spPr>
      </p:pic>
      <p:pic>
        <p:nvPicPr>
          <p:cNvPr id="10" name="Imagem 9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CC158187-35B4-4F27-9287-AAFA8F2543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243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230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63FEE1A-1216-4A24-95B1-9A7F0C6F2A65}"/>
              </a:ext>
            </a:extLst>
          </p:cNvPr>
          <p:cNvSpPr/>
          <p:nvPr userDrawn="1"/>
        </p:nvSpPr>
        <p:spPr>
          <a:xfrm>
            <a:off x="0" y="5330824"/>
            <a:ext cx="12192000" cy="15271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1F4FAD-C5CF-43FD-86A9-27D641CC295B}"/>
              </a:ext>
            </a:extLst>
          </p:cNvPr>
          <p:cNvSpPr/>
          <p:nvPr/>
        </p:nvSpPr>
        <p:spPr>
          <a:xfrm>
            <a:off x="0" y="5330824"/>
            <a:ext cx="12192000" cy="15271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9670000-A5FF-4AB6-865D-6CFB4E6BA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550" y="5811278"/>
            <a:ext cx="9207490" cy="609959"/>
          </a:xfrm>
        </p:spPr>
        <p:txBody>
          <a:bodyPr>
            <a:noAutofit/>
          </a:bodyPr>
          <a:lstStyle>
            <a:lvl1pPr>
              <a:defRPr sz="3048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capítulo 24pt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4820C0-C071-483D-BC45-C7422E1A3E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343" y="5540766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778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14pt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A959F43-5782-4AEA-960E-0EC5849011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343" y="6421235"/>
            <a:ext cx="6577002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05F4483A-1CED-41C7-B946-981086678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5330825"/>
          </a:xfrm>
          <a:solidFill>
            <a:srgbClr val="CC2362">
              <a:alpha val="20000"/>
            </a:srgbClr>
          </a:solid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pic>
        <p:nvPicPr>
          <p:cNvPr id="12" name="Imagem 11" descr="Uma imagem contendo mesa&#10;&#10;Descrição gerada automaticamente">
            <a:extLst>
              <a:ext uri="{FF2B5EF4-FFF2-40B4-BE49-F238E27FC236}">
                <a16:creationId xmlns:a16="http://schemas.microsoft.com/office/drawing/2014/main" id="{80423DB5-3242-45CB-81F0-88DF6260CD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232" y="5734050"/>
            <a:ext cx="1294038" cy="7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600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CBCAD29-DB66-4271-BEB9-0E488A6513FC}"/>
              </a:ext>
            </a:extLst>
          </p:cNvPr>
          <p:cNvSpPr/>
          <p:nvPr userDrawn="1"/>
        </p:nvSpPr>
        <p:spPr>
          <a:xfrm>
            <a:off x="7765143" y="0"/>
            <a:ext cx="4426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06C5FE4-EB08-4E9B-8B2B-47F6FB6B3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3533-BF64-4BD4-B66F-F63D08579F6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51AEFE67-B295-4AF1-8765-6F2EEEF190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7765143" cy="6858001"/>
          </a:xfrm>
          <a:solidFill>
            <a:srgbClr val="CC2362">
              <a:alpha val="20000"/>
            </a:srgbClr>
          </a:solid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87B828-B5C2-4BD4-BBFF-E526FE661581}"/>
              </a:ext>
            </a:extLst>
          </p:cNvPr>
          <p:cNvSpPr/>
          <p:nvPr/>
        </p:nvSpPr>
        <p:spPr>
          <a:xfrm>
            <a:off x="7765143" y="0"/>
            <a:ext cx="4426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C214E7-676B-404E-ABAA-B16B2E1B57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8674" y="2752726"/>
            <a:ext cx="3135901" cy="1352546"/>
          </a:xfrm>
        </p:spPr>
        <p:txBody>
          <a:bodyPr/>
          <a:lstStyle>
            <a:lvl1pPr>
              <a:defRPr sz="3048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7" name="Imagem 6" descr="Uma imagem contendo mesa&#10;&#10;Descrição gerada automaticamente">
            <a:extLst>
              <a:ext uri="{FF2B5EF4-FFF2-40B4-BE49-F238E27FC236}">
                <a16:creationId xmlns:a16="http://schemas.microsoft.com/office/drawing/2014/main" id="{27B90DA7-C352-4E84-8E51-8234EF1F11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232" y="5734050"/>
            <a:ext cx="1294038" cy="778791"/>
          </a:xfrm>
          <a:prstGeom prst="rect">
            <a:avLst/>
          </a:prstGeom>
        </p:spPr>
      </p:pic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08E0CC21-653D-4939-85AA-BA5BDF9F5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4559" y="2352722"/>
            <a:ext cx="3140017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778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número do capítulo 14pt</a:t>
            </a: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DCA9E5F3-38FA-438B-8ECA-83C93A984E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4559" y="4234766"/>
            <a:ext cx="3140017" cy="270510"/>
          </a:xfrm>
        </p:spPr>
        <p:txBody>
          <a:bodyPr lIns="0" tIns="0" rIns="0" bIns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descritivo do capítulo 12pt</a:t>
            </a:r>
          </a:p>
        </p:txBody>
      </p:sp>
    </p:spTree>
    <p:extLst>
      <p:ext uri="{BB962C8B-B14F-4D97-AF65-F5344CB8AC3E}">
        <p14:creationId xmlns:p14="http://schemas.microsoft.com/office/powerpoint/2010/main" val="17127207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Uma imagem contendo pássaro&#10;&#10;Descrição gerada automaticamente">
            <a:extLst>
              <a:ext uri="{FF2B5EF4-FFF2-40B4-BE49-F238E27FC236}">
                <a16:creationId xmlns:a16="http://schemas.microsoft.com/office/drawing/2014/main" id="{24B59C79-EF50-466D-AE5B-01688F867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1F8656FF-89D2-4618-9D62-B6F9BF39C373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E8CCC711-D22E-4803-8D20-03587F5561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pic>
        <p:nvPicPr>
          <p:cNvPr id="19" name="Imagem 18" descr="Uma imagem contendo pássaro&#10;&#10;Descrição gerada automaticamente">
            <a:extLst>
              <a:ext uri="{FF2B5EF4-FFF2-40B4-BE49-F238E27FC236}">
                <a16:creationId xmlns:a16="http://schemas.microsoft.com/office/drawing/2014/main" id="{7F403C9F-EFCA-46BA-9ECA-CCC02D20BF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pic>
        <p:nvPicPr>
          <p:cNvPr id="20" name="Imagem 1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61C89A27-A830-428F-843D-2A378D62B1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4B4B737-B1B8-48CB-ABDC-7A8755D254F1}"/>
              </a:ext>
            </a:extLst>
          </p:cNvPr>
          <p:cNvSpPr/>
          <p:nvPr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85CEE3B-0F9B-441E-83BB-A11B1846B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0673AE-3C05-45DB-A1E3-1160479FD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450943" cy="253997"/>
          </a:xfrm>
        </p:spPr>
        <p:txBody>
          <a:bodyPr>
            <a:normAutofit/>
          </a:bodyPr>
          <a:lstStyle>
            <a:lvl1pPr>
              <a:defRPr sz="2176"/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1DE608-32F9-42EF-A759-0D836707A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6638CD-16BE-4C6D-BCD9-DBAA1C8BF6B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22283FA-172F-41D7-BC0D-4CDE81F0B0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397" y="1476376"/>
            <a:ext cx="10567208" cy="742950"/>
          </a:xfrm>
        </p:spPr>
        <p:txBody>
          <a:bodyPr lIns="0" tIns="0" rIns="0" bIns="0" anchor="ctr" anchorCtr="0"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de destaque 14pt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7DFDCF7-B989-4448-89CB-CCD20451C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398" y="2620173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3FF86751-ED61-4568-B37B-370CD2D2FE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398" y="5343528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0" name="Espaço Reservado para Imagem 7">
            <a:extLst>
              <a:ext uri="{FF2B5EF4-FFF2-40B4-BE49-F238E27FC236}">
                <a16:creationId xmlns:a16="http://schemas.microsoft.com/office/drawing/2014/main" id="{B7BF82DD-C601-4163-A746-3B5E862339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398" y="3981850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EB556A8-736D-4F82-AA71-82394052CE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40858" y="2620173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8A63DB3E-BDE2-4E1E-999B-94723D8657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40858" y="3981850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6EEEFC87-BE12-495C-B238-BAFCBFA9E2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40858" y="5343527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863F88CA-8735-4A0D-994C-B9716DE57A0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978956" y="2620170"/>
            <a:ext cx="4400651" cy="3598068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31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0FACC948-0CCB-40EA-B340-03457EE4A6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</p:spTree>
    <p:extLst>
      <p:ext uri="{BB962C8B-B14F-4D97-AF65-F5344CB8AC3E}">
        <p14:creationId xmlns:p14="http://schemas.microsoft.com/office/powerpoint/2010/main" val="39746458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BD8088F4-1CE2-4C7F-8758-C6283FEA4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" y="0"/>
            <a:ext cx="10390474" cy="12766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792E50D-241B-4E82-B9FB-E03E081FA5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2EC3120-4B0F-4215-9CF8-E2F304EC08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FCA90D2B-F705-4B1B-B00B-CE35154A4EA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F403C9F-EFCA-46BA-9ECA-CCC02D20BF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" y="0"/>
            <a:ext cx="10390474" cy="12766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1C89A27-A830-428F-843D-2A378D62B1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85CEE3B-0F9B-441E-83BB-A11B1846B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0673AE-3C05-45DB-A1E3-1160479FD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450943" cy="253997"/>
          </a:xfrm>
        </p:spPr>
        <p:txBody>
          <a:bodyPr>
            <a:normAutofit/>
          </a:bodyPr>
          <a:lstStyle>
            <a:lvl1pPr>
              <a:defRPr sz="2176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1DE608-32F9-42EF-A759-0D836707A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6638CD-16BE-4C6D-BCD9-DBAA1C8BF6B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22283FA-172F-41D7-BC0D-4CDE81F0B0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397" y="1476376"/>
            <a:ext cx="10567208" cy="742950"/>
          </a:xfrm>
        </p:spPr>
        <p:txBody>
          <a:bodyPr lIns="0" tIns="0" rIns="0" bIns="0" anchor="ctr" anchorCtr="0"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Texto corrido de destaque 14pt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7DFDCF7-B989-4448-89CB-CCD20451C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398" y="2620173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3FF86751-ED61-4568-B37B-370CD2D2FE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398" y="5343528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0" name="Espaço Reservado para Imagem 7">
            <a:extLst>
              <a:ext uri="{FF2B5EF4-FFF2-40B4-BE49-F238E27FC236}">
                <a16:creationId xmlns:a16="http://schemas.microsoft.com/office/drawing/2014/main" id="{B7BF82DD-C601-4163-A746-3B5E862339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398" y="3981850"/>
            <a:ext cx="1110745" cy="874713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EB556A8-736D-4F82-AA71-82394052CE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40858" y="2620173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8A63DB3E-BDE2-4E1E-999B-94723D8657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40858" y="3981850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6EEEFC87-BE12-495C-B238-BAFCBFA9E2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40858" y="5343527"/>
            <a:ext cx="4269619" cy="87471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863F88CA-8735-4A0D-994C-B9716DE57A0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978956" y="2620170"/>
            <a:ext cx="4400651" cy="3598068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31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0FACC948-0CCB-40EA-B340-03457EE4A6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</p:spTree>
    <p:extLst>
      <p:ext uri="{BB962C8B-B14F-4D97-AF65-F5344CB8AC3E}">
        <p14:creationId xmlns:p14="http://schemas.microsoft.com/office/powerpoint/2010/main" val="40980576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ntendo pássaro&#10;&#10;Descrição gerada automaticamente">
            <a:extLst>
              <a:ext uri="{FF2B5EF4-FFF2-40B4-BE49-F238E27FC236}">
                <a16:creationId xmlns:a16="http://schemas.microsoft.com/office/drawing/2014/main" id="{BC7793A1-AB92-48BA-811B-BC2E5374F1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A9673D4-F8C6-477E-BEC9-3ED00B5D2328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819AE52-5346-4F79-818D-242D25199F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pic>
        <p:nvPicPr>
          <p:cNvPr id="19" name="Imagem 18" descr="Uma imagem contendo pássaro&#10;&#10;Descrição gerada automaticamente">
            <a:extLst>
              <a:ext uri="{FF2B5EF4-FFF2-40B4-BE49-F238E27FC236}">
                <a16:creationId xmlns:a16="http://schemas.microsoft.com/office/drawing/2014/main" id="{7F403C9F-EFCA-46BA-9ECA-CCC02D20BF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pic>
        <p:nvPicPr>
          <p:cNvPr id="20" name="Imagem 1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61C89A27-A830-428F-843D-2A378D62B1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4B4B737-B1B8-48CB-ABDC-7A8755D254F1}"/>
              </a:ext>
            </a:extLst>
          </p:cNvPr>
          <p:cNvSpPr/>
          <p:nvPr/>
        </p:nvSpPr>
        <p:spPr>
          <a:xfrm>
            <a:off x="0" y="647335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85CEE3B-0F9B-441E-83BB-A11B1846B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0673AE-3C05-45DB-A1E3-1160479FD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450943" cy="253997"/>
          </a:xfrm>
        </p:spPr>
        <p:txBody>
          <a:bodyPr>
            <a:normAutofit/>
          </a:bodyPr>
          <a:lstStyle>
            <a:lvl1pPr>
              <a:defRPr sz="2176"/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1DE608-32F9-42EF-A759-0D836707A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8886" y="6587490"/>
            <a:ext cx="556697" cy="27051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6638CD-16BE-4C6D-BCD9-DBAA1C8BF6B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0FACC948-0CCB-40EA-B340-03457EE4A6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sp>
        <p:nvSpPr>
          <p:cNvPr id="21" name="Espaço Reservado para Imagem 7">
            <a:extLst>
              <a:ext uri="{FF2B5EF4-FFF2-40B4-BE49-F238E27FC236}">
                <a16:creationId xmlns:a16="http://schemas.microsoft.com/office/drawing/2014/main" id="{AE53897D-1C35-42A1-A0B3-B8192D4EAAD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398" y="1853911"/>
            <a:ext cx="4269619" cy="1580358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FCD433E7-D429-4C58-8534-EC5A41D3E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399" y="3675042"/>
            <a:ext cx="4269619" cy="2171700"/>
          </a:xfrm>
        </p:spPr>
        <p:txBody>
          <a:bodyPr lIns="0" tIns="0" rIns="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23" name="Espaço Reservado para Conteúdo 15">
            <a:extLst>
              <a:ext uri="{FF2B5EF4-FFF2-40B4-BE49-F238E27FC236}">
                <a16:creationId xmlns:a16="http://schemas.microsoft.com/office/drawing/2014/main" id="{E7377847-EA87-43CA-A0F3-F0E1B58A434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696138" y="1510359"/>
            <a:ext cx="5682747" cy="4694238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31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</p:spTree>
    <p:extLst>
      <p:ext uri="{BB962C8B-B14F-4D97-AF65-F5344CB8AC3E}">
        <p14:creationId xmlns:p14="http://schemas.microsoft.com/office/powerpoint/2010/main" val="19349113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4B4B737-B1B8-48CB-ABDC-7A8755D254F1}"/>
              </a:ext>
            </a:extLst>
          </p:cNvPr>
          <p:cNvSpPr/>
          <p:nvPr/>
        </p:nvSpPr>
        <p:spPr>
          <a:xfrm>
            <a:off x="0" y="-1"/>
            <a:ext cx="12192000" cy="68562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FA2B63C-FA90-4ABE-A42D-7F7AE733B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" y="0"/>
            <a:ext cx="10390474" cy="127668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DC6C722-0567-4E54-B85C-4DFEF5ECBBD2}"/>
              </a:ext>
            </a:extLst>
          </p:cNvPr>
          <p:cNvSpPr/>
          <p:nvPr userDrawn="1"/>
        </p:nvSpPr>
        <p:spPr>
          <a:xfrm>
            <a:off x="0" y="-1"/>
            <a:ext cx="12192000" cy="68562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05C7AA7-5473-4693-A042-C69781B81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F403C9F-EFCA-46BA-9ECA-CCC02D20BF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" y="0"/>
            <a:ext cx="10390474" cy="12766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1C89A27-A830-428F-843D-2A378D62B1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85CEE3B-0F9B-441E-83BB-A11B1846B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0673AE-3C05-45DB-A1E3-1160479FD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450943" cy="253997"/>
          </a:xfrm>
        </p:spPr>
        <p:txBody>
          <a:bodyPr>
            <a:normAutofit/>
          </a:bodyPr>
          <a:lstStyle>
            <a:lvl1pPr>
              <a:defRPr sz="2176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1DE608-32F9-42EF-A759-0D836707A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6638CD-16BE-4C6D-BCD9-DBAA1C8BF6B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0FACC948-0CCB-40EA-B340-03457EE4A6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sp>
        <p:nvSpPr>
          <p:cNvPr id="21" name="Espaço Reservado para Imagem 7">
            <a:extLst>
              <a:ext uri="{FF2B5EF4-FFF2-40B4-BE49-F238E27FC236}">
                <a16:creationId xmlns:a16="http://schemas.microsoft.com/office/drawing/2014/main" id="{AE53897D-1C35-42A1-A0B3-B8192D4EAAD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398" y="1853911"/>
            <a:ext cx="4269619" cy="1580358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FCD433E7-D429-4C58-8534-EC5A41D3E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399" y="3675042"/>
            <a:ext cx="4269619" cy="2171700"/>
          </a:xfrm>
        </p:spPr>
        <p:txBody>
          <a:bodyPr lIns="0" tIns="0" rIns="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23" name="Espaço Reservado para Conteúdo 15">
            <a:extLst>
              <a:ext uri="{FF2B5EF4-FFF2-40B4-BE49-F238E27FC236}">
                <a16:creationId xmlns:a16="http://schemas.microsoft.com/office/drawing/2014/main" id="{E7377847-EA87-43CA-A0F3-F0E1B58A434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696138" y="1510359"/>
            <a:ext cx="5682747" cy="4694238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31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</p:spTree>
    <p:extLst>
      <p:ext uri="{BB962C8B-B14F-4D97-AF65-F5344CB8AC3E}">
        <p14:creationId xmlns:p14="http://schemas.microsoft.com/office/powerpoint/2010/main" val="19378514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F58568A2-89E7-41EA-95CA-93BCDE74C8AB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A6CFE1C-18A2-4B41-B4C5-C0143469FD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AD55CE1-74E2-459E-987A-5554744E83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04DC0EB-3418-4C3F-98D1-58754C95189A}"/>
              </a:ext>
            </a:extLst>
          </p:cNvPr>
          <p:cNvSpPr/>
          <p:nvPr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674DBBE-FE67-4828-AFD9-8E2806FFF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F80648E-2D0D-4FBE-B4C5-520CD3776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FB06766-DC36-4174-9907-BEF22DE810EF}" type="slidenum">
              <a:rPr lang="pt-BR" smtClean="0">
                <a:solidFill>
                  <a:schemeClr val="tx2"/>
                </a:solidFill>
              </a:rPr>
              <a:pPr/>
              <a:t>‹nº›</a:t>
            </a:fld>
            <a:r>
              <a:rPr lang="pt-BR" dirty="0"/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124F407-C6B4-4CC0-879E-9FFCDB265F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882375" cy="253997"/>
          </a:xfrm>
        </p:spPr>
        <p:txBody>
          <a:bodyPr>
            <a:normAutofit/>
          </a:bodyPr>
          <a:lstStyle>
            <a:lvl1pPr>
              <a:defRPr sz="2176" b="1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6" name="Espaço Reservado para Conteúdo 15">
            <a:extLst>
              <a:ext uri="{FF2B5EF4-FFF2-40B4-BE49-F238E27FC236}">
                <a16:creationId xmlns:a16="http://schemas.microsoft.com/office/drawing/2014/main" id="{A44ECD8B-7954-41EC-9B46-82078D55D1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05913" y="1181100"/>
            <a:ext cx="5682747" cy="503872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31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7" name="Espaço Reservado para Texto 11">
            <a:extLst>
              <a:ext uri="{FF2B5EF4-FFF2-40B4-BE49-F238E27FC236}">
                <a16:creationId xmlns:a16="http://schemas.microsoft.com/office/drawing/2014/main" id="{4E301545-9F91-4B66-9BF9-2BDA99EE2C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96935" y="1352551"/>
            <a:ext cx="4269619" cy="46958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A0BD38B6-C265-4209-B9C2-8800B510A6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6B28A2-D43F-41D8-962A-C997614EDFF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4F0DB17-9328-4F02-8707-ECBF0CBC9D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4E52620-BFEC-436E-B94D-93E90E8411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0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646EC8-A361-6048-B90C-151A953B85FA}"/>
              </a:ext>
            </a:extLst>
          </p:cNvPr>
          <p:cNvSpPr/>
          <p:nvPr userDrawn="1"/>
        </p:nvSpPr>
        <p:spPr>
          <a:xfrm>
            <a:off x="-4035" y="0"/>
            <a:ext cx="334181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A242C8-007A-4875-A0CB-61EECEB203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0" y="2324100"/>
            <a:ext cx="6810375" cy="1866900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capítulo 54pt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C4E853-834C-43B3-80B8-F0D188926C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0" y="1905000"/>
            <a:ext cx="6810375" cy="20955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dirty="0"/>
              <a:t>Nome do capítulo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84BD97C9-26E4-4A17-A1CA-39A3F1FAD5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0" y="4400550"/>
            <a:ext cx="6810375" cy="70485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dirty="0"/>
              <a:t>Descritivo do capítulo 14pt</a:t>
            </a:r>
          </a:p>
        </p:txBody>
      </p:sp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F5A184B2-1C33-48B4-8E57-FD162F177F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35" y="0"/>
            <a:ext cx="3341819" cy="6858000"/>
          </a:xfrm>
          <a:prstGeom prst="rect">
            <a:avLst/>
          </a:prstGeom>
        </p:spPr>
      </p:pic>
      <p:pic>
        <p:nvPicPr>
          <p:cNvPr id="10" name="Imagem 9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B7138702-CB8F-463E-A4FC-5CEABB9AEE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1283" y="5643101"/>
            <a:ext cx="1087753" cy="7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07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814E7593-55D8-441C-99B9-4B2864583468}"/>
              </a:ext>
            </a:extLst>
          </p:cNvPr>
          <p:cNvSpPr/>
          <p:nvPr userDrawn="1"/>
        </p:nvSpPr>
        <p:spPr>
          <a:xfrm>
            <a:off x="1" y="0"/>
            <a:ext cx="42260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6FD03CB-DBDA-4E78-BC01-1C3BB561F7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24664EA-7AAB-42DF-A609-13315A061D77}"/>
              </a:ext>
            </a:extLst>
          </p:cNvPr>
          <p:cNvSpPr/>
          <p:nvPr/>
        </p:nvSpPr>
        <p:spPr>
          <a:xfrm>
            <a:off x="1" y="0"/>
            <a:ext cx="42260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4370AC-9C60-4F74-98E2-60B6AE50B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1A0B97-DBC6-4979-8CBF-516AEF225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573" y="1181101"/>
            <a:ext cx="3156857" cy="5038724"/>
          </a:xfrm>
        </p:spPr>
        <p:txBody>
          <a:bodyPr/>
          <a:lstStyle>
            <a:lvl1pPr marL="322536" indent="-322536">
              <a:buSzPct val="170000"/>
              <a:buFontTx/>
              <a:buBlip>
                <a:blip r:embed="rId3"/>
              </a:buBlip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C72D25-BAA4-472D-A6E7-B0701374A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0F5CE72-0B13-4841-AF08-A6D05112E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1097" y="1414463"/>
            <a:ext cx="6668508" cy="4805362"/>
          </a:xfrm>
        </p:spPr>
        <p:txBody>
          <a:bodyPr anchor="ctr" anchorCtr="0"/>
          <a:lstStyle>
            <a:lvl1pPr marL="276460" indent="-276460">
              <a:buFontTx/>
              <a:buBlip>
                <a:blip r:embed="rId4"/>
              </a:buBlip>
              <a:defRPr/>
            </a:lvl1pPr>
          </a:lstStyle>
          <a:p>
            <a:pPr lvl="0"/>
            <a:r>
              <a:rPr lang="pt-BR" dirty="0"/>
              <a:t>Coloque os </a:t>
            </a:r>
            <a:r>
              <a:rPr lang="pt-BR" dirty="0" err="1"/>
              <a:t>bullets</a:t>
            </a:r>
            <a:r>
              <a:rPr lang="pt-BR" dirty="0"/>
              <a:t> points aqui;</a:t>
            </a:r>
          </a:p>
          <a:p>
            <a:pPr lvl="0"/>
            <a:r>
              <a:rPr lang="pt-BR" dirty="0"/>
              <a:t>E mais;</a:t>
            </a:r>
          </a:p>
          <a:p>
            <a:pPr lvl="0"/>
            <a:r>
              <a:rPr lang="pt-BR" dirty="0"/>
              <a:t>E mais.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062F1-A3E4-4283-B54C-8EBB337580C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9"/>
            <a:ext cx="2486598" cy="1178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3870B3-BBEF-4545-91B8-7297CF39A8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7"/>
            <a:ext cx="2486598" cy="1178925"/>
          </a:xfrm>
          <a:prstGeom prst="rect">
            <a:avLst/>
          </a:prstGeom>
        </p:spPr>
      </p:pic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1C6CC4C-7F7A-4BDF-AB64-22A86C13C33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8C0334-BDE4-43A1-8819-7A2C454A33E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8C8875E-7202-4B58-BE8B-89344A408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7"/>
            <a:ext cx="2486598" cy="1178925"/>
          </a:xfrm>
          <a:prstGeom prst="rect">
            <a:avLst/>
          </a:prstGeom>
        </p:spPr>
      </p:pic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3D1E5A8-E4D2-4E81-B2E6-23CB2F269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3DF2223-39DA-4F6C-9CE9-782E84338E3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283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F952F962-68C8-4181-A471-925845E6A4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8AABD8C3-D366-4352-A97F-D052D7C3E6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757" y="-1"/>
            <a:ext cx="4226020" cy="6858001"/>
          </a:xfrm>
          <a:solidFill>
            <a:srgbClr val="CC2362">
              <a:alpha val="20000"/>
            </a:srgbClr>
          </a:solid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4370AC-9C60-4F74-98E2-60B6AE50B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1A0B97-DBC6-4979-8CBF-516AEF225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573" y="1181101"/>
            <a:ext cx="3156857" cy="5038724"/>
          </a:xfrm>
          <a:ln>
            <a:noFill/>
          </a:ln>
        </p:spPr>
        <p:txBody>
          <a:bodyPr/>
          <a:lstStyle>
            <a:lvl1pPr marL="322536" indent="-322536">
              <a:buSzPct val="170000"/>
              <a:buFontTx/>
              <a:buBlip>
                <a:blip r:embed="rId3"/>
              </a:buBlip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C72D25-BAA4-472D-A6E7-B0701374A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0F5CE72-0B13-4841-AF08-A6D05112E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1097" y="1414463"/>
            <a:ext cx="6668508" cy="4805362"/>
          </a:xfrm>
        </p:spPr>
        <p:txBody>
          <a:bodyPr anchor="ctr" anchorCtr="0"/>
          <a:lstStyle>
            <a:lvl1pPr marL="276460" indent="-276460">
              <a:buFontTx/>
              <a:buBlip>
                <a:blip r:embed="rId4"/>
              </a:buBlip>
              <a:defRPr/>
            </a:lvl1pPr>
          </a:lstStyle>
          <a:p>
            <a:pPr lvl="0"/>
            <a:r>
              <a:rPr lang="pt-BR" dirty="0"/>
              <a:t>Coloque os </a:t>
            </a:r>
            <a:r>
              <a:rPr lang="pt-BR" dirty="0" err="1"/>
              <a:t>bullets</a:t>
            </a:r>
            <a:r>
              <a:rPr lang="pt-BR" dirty="0"/>
              <a:t> points aqui;</a:t>
            </a:r>
          </a:p>
          <a:p>
            <a:pPr lvl="0"/>
            <a:r>
              <a:rPr lang="pt-BR" dirty="0"/>
              <a:t>E mais;</a:t>
            </a:r>
          </a:p>
          <a:p>
            <a:pPr lvl="0"/>
            <a:r>
              <a:rPr lang="pt-BR" dirty="0"/>
              <a:t>E mais.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062F1-A3E4-4283-B54C-8EBB337580C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9"/>
            <a:ext cx="2486598" cy="1178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3870B3-BBEF-4545-91B8-7297CF39A8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7"/>
            <a:ext cx="2486598" cy="1178925"/>
          </a:xfrm>
          <a:prstGeom prst="rect">
            <a:avLst/>
          </a:prstGeom>
        </p:spPr>
      </p:pic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1C6CC4C-7F7A-4BDF-AB64-22A86C13C33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8C0334-BDE4-43A1-8819-7A2C454A33E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D3AA9D6-7F4F-4C05-AFC4-F6C378F00E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5402" y="2177"/>
            <a:ext cx="2486598" cy="1178925"/>
          </a:xfrm>
          <a:prstGeom prst="rect">
            <a:avLst/>
          </a:prstGeom>
        </p:spPr>
      </p:pic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4A6F942-4524-4538-9AFC-F581826EA5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1489" y="1"/>
            <a:ext cx="2134990" cy="110433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16FE828-B58A-48EA-8585-1A51822DCD6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5805" y="349518"/>
            <a:ext cx="915143" cy="5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4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0BF4521B-163F-4B65-9984-23544689F305}"/>
              </a:ext>
            </a:extLst>
          </p:cNvPr>
          <p:cNvSpPr/>
          <p:nvPr userDrawn="1"/>
        </p:nvSpPr>
        <p:spPr>
          <a:xfrm>
            <a:off x="0" y="1"/>
            <a:ext cx="12192000" cy="31047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91B4127-06BA-4F7C-9DB8-3143FA85A9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2C2D2EC-14A2-47F9-BBCE-3D02DBBA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CEC0927-B04C-40EF-8722-EE5791C41ECA}"/>
              </a:ext>
            </a:extLst>
          </p:cNvPr>
          <p:cNvSpPr/>
          <p:nvPr/>
        </p:nvSpPr>
        <p:spPr>
          <a:xfrm>
            <a:off x="0" y="1"/>
            <a:ext cx="12192000" cy="31047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E4EEED-7F8E-4C63-9A08-47EC3F4D11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3324" y="1312389"/>
            <a:ext cx="6545258" cy="368296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título 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D152A23-C4DB-428E-9E93-1CCAA24D7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C4C93A35-E558-43C2-9DAB-BE94DA0CB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399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1C0F6430-F9C1-4A35-8F5C-A4630471B5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8106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7" name="Espaço Reservado para Texto 11">
            <a:extLst>
              <a:ext uri="{FF2B5EF4-FFF2-40B4-BE49-F238E27FC236}">
                <a16:creationId xmlns:a16="http://schemas.microsoft.com/office/drawing/2014/main" id="{8457251A-6A0A-4574-A550-8DDACF79A1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3093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04647F4-CDE4-4222-B77F-4CE3D52C8E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68777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E3A75D2B-2D0A-4EFF-BA32-E680ABFC16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14483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EFD2C4B8-786A-4168-A523-A51AC619A19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660191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9F9F62A1-1F53-40CD-AC1F-FBB2C2A306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93323" y="1747837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3A6693E-506D-4AD6-9691-B7B6A03EE3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32505" y="603143"/>
            <a:ext cx="1659547" cy="190614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6909946-30DF-4687-ABF0-76F965C50F7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60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828B2275-FE54-48B4-889A-36C35D8A5E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16" name="Espaço Reservado para Imagem 6">
            <a:extLst>
              <a:ext uri="{FF2B5EF4-FFF2-40B4-BE49-F238E27FC236}">
                <a16:creationId xmlns:a16="http://schemas.microsoft.com/office/drawing/2014/main" id="{37326795-D0C9-4763-A547-A7A5B29AC4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757" y="0"/>
            <a:ext cx="12193757" cy="3104708"/>
          </a:xfrm>
          <a:solidFill>
            <a:srgbClr val="CC2362">
              <a:alpha val="20000"/>
            </a:srgbClr>
          </a:solid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2C2D2EC-14A2-47F9-BBCE-3D02DBBA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284" y="6587492"/>
            <a:ext cx="969299" cy="2705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E4EEED-7F8E-4C63-9A08-47EC3F4D11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3324" y="1312389"/>
            <a:ext cx="6545258" cy="368296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título 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D152A23-C4DB-428E-9E93-1CCAA24D7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‹nº›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C4C93A35-E558-43C2-9DAB-BE94DA0CB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399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1C0F6430-F9C1-4A35-8F5C-A4630471B5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8106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7" name="Espaço Reservado para Texto 11">
            <a:extLst>
              <a:ext uri="{FF2B5EF4-FFF2-40B4-BE49-F238E27FC236}">
                <a16:creationId xmlns:a16="http://schemas.microsoft.com/office/drawing/2014/main" id="{8457251A-6A0A-4574-A550-8DDACF79A1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3093" y="4876802"/>
            <a:ext cx="3275793" cy="1343025"/>
          </a:xfrm>
        </p:spPr>
        <p:txBody>
          <a:bodyPr lIns="72000" tIns="0" rIns="72000" b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04647F4-CDE4-4222-B77F-4CE3D52C8E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68777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E3A75D2B-2D0A-4EFF-BA32-E680ABFC16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14483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EFD2C4B8-786A-4168-A523-A51AC619A19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660191" y="3629025"/>
            <a:ext cx="2163032" cy="1047754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9F9F62A1-1F53-40CD-AC1F-FBB2C2A306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93323" y="1747837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6909946-30DF-4687-ABF0-76F965C50F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325" y="348210"/>
            <a:ext cx="917289" cy="552052"/>
          </a:xfrm>
          <a:prstGeom prst="rect">
            <a:avLst/>
          </a:prstGeom>
        </p:spPr>
      </p:pic>
      <p:pic>
        <p:nvPicPr>
          <p:cNvPr id="17" name="Imagem 16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CDBE0EB2-1D4D-49FD-8139-55093A0DCB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232" y="1149264"/>
            <a:ext cx="828084" cy="950560"/>
          </a:xfrm>
          <a:prstGeom prst="rect">
            <a:avLst/>
          </a:prstGeom>
        </p:spPr>
      </p:pic>
      <p:pic>
        <p:nvPicPr>
          <p:cNvPr id="20" name="Imagem 19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2A9C34A1-0B9D-4431-A98C-3020316BC5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232" y="1149264"/>
            <a:ext cx="828084" cy="9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741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DC178221-6CCB-4532-BEB4-9A107D45FC86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9D50621-4536-4628-9FFB-6914365CA1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12B529C2-61F7-40FB-A0FD-52A98B4A14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850" y="1647907"/>
            <a:ext cx="3532338" cy="405721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5EDC8041-72BF-4067-991B-28707200B4AB}"/>
              </a:ext>
            </a:extLst>
          </p:cNvPr>
          <p:cNvSpPr/>
          <p:nvPr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B4117D-F084-484C-9BC1-E9671F48B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6918696-EB8E-421F-B5D6-E2E89FCF5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06766-DC36-4174-9907-BEF22DE810EF}" type="slidenum">
              <a:rPr lang="pt-BR" smtClean="0"/>
              <a:pPr/>
              <a:t>‹nº›</a:t>
            </a:fld>
            <a:r>
              <a:rPr lang="pt-BR" dirty="0"/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0ED86AE-262F-471A-8A1C-3CE5CA96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6286" y="418685"/>
            <a:ext cx="7962664" cy="47771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para apresentação 24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B948BD46-CE4D-4508-97E9-7C71E27827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7237" y="1181101"/>
            <a:ext cx="6869316" cy="150495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6" name="Espaço Reservado para Conteúdo 15">
            <a:extLst>
              <a:ext uri="{FF2B5EF4-FFF2-40B4-BE49-F238E27FC236}">
                <a16:creationId xmlns:a16="http://schemas.microsoft.com/office/drawing/2014/main" id="{0ABEED0C-5824-4793-A49B-3954DB6DDE9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497238" y="3114678"/>
            <a:ext cx="6869316" cy="3105149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31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pic>
        <p:nvPicPr>
          <p:cNvPr id="7" name="Imagem 6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FDAE1793-5421-407F-A17B-134E64F6B46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  <p:pic>
        <p:nvPicPr>
          <p:cNvPr id="8" name="Imagem 7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CD4D7636-FC20-4CFC-8A78-3BC6D75B8D0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pic>
        <p:nvPicPr>
          <p:cNvPr id="15" name="Imagem 14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EF1A409C-11D3-4068-B734-7177A2CF709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965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0352407F-CC93-4ACA-A464-82D216581698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63E8E2A-831B-4AE4-8268-7248425C3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778B847-68A8-4C60-B893-21126B146A03}"/>
              </a:ext>
            </a:extLst>
          </p:cNvPr>
          <p:cNvSpPr/>
          <p:nvPr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8F4B9E7-AD37-458B-B291-BFF8BDFAE6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98125"/>
            <a:ext cx="569027" cy="2705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D74326C-DF01-4981-BBA0-3F5FEB9E8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8886" y="6587490"/>
            <a:ext cx="556697" cy="27051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FB06766-DC36-4174-9907-BEF22DE810EF}" type="slidenum">
              <a:rPr lang="pt-BR" smtClean="0">
                <a:solidFill>
                  <a:schemeClr val="tx2"/>
                </a:solidFill>
              </a:rPr>
              <a:pPr/>
              <a:t>‹nº›</a:t>
            </a:fld>
            <a:r>
              <a:rPr lang="pt-BR" dirty="0"/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956255-09BB-4AF4-88D9-E68FEAE07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6286" y="418685"/>
            <a:ext cx="7962664" cy="47771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para apresentação 24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89EEB3E4-9687-4632-81A2-46160FE26E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6287" y="1828800"/>
            <a:ext cx="2624667" cy="373380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935"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16pt em </a:t>
            </a:r>
            <a:r>
              <a:rPr lang="pt-BR" dirty="0" err="1"/>
              <a:t>bold</a:t>
            </a:r>
            <a:r>
              <a:rPr lang="pt-BR" dirty="0"/>
              <a:t>, para dar destaque ou uma colocar alguma citação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12DD4A6D-FE76-4A20-AD77-E819B27222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95333" y="1181101"/>
            <a:ext cx="6371220" cy="5048249"/>
          </a:xfrm>
        </p:spPr>
        <p:txBody>
          <a:bodyPr lIns="0" tIns="0" rIns="0" bIns="0" anchor="ctr" anchorCtr="0">
            <a:normAutofit/>
          </a:bodyPr>
          <a:lstStyle>
            <a:lvl1pPr marL="0" marR="0" indent="0" algn="l" defTabSz="1105837" rtl="0" eaLnBrk="1" fontAlgn="auto" latinLnBrk="0" hangingPunct="1">
              <a:lnSpc>
                <a:spcPct val="130000"/>
              </a:lnSpc>
              <a:spcBef>
                <a:spcPts val="217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12pt;</a:t>
            </a:r>
          </a:p>
          <a:p>
            <a:pPr marL="0" marR="0" lvl="0" indent="0" algn="l" defTabSz="1105837" rtl="0" eaLnBrk="1" fontAlgn="auto" latinLnBrk="0" hangingPunct="1">
              <a:lnSpc>
                <a:spcPct val="130000"/>
              </a:lnSpc>
              <a:spcBef>
                <a:spcPts val="217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shall see the face of Mars, anyhow, and that will be a rare experience. It seems to me that a view of the heavenly bodies through a fine telescope, as well as a tour round the world, should form a part of a liberal education.</a:t>
            </a:r>
            <a:endParaRPr lang="pt-BR" dirty="0"/>
          </a:p>
          <a:p>
            <a:pPr marL="0" marR="0" lvl="0" indent="0" algn="l" defTabSz="1105837" rtl="0" eaLnBrk="1" fontAlgn="auto" latinLnBrk="0" hangingPunct="1">
              <a:lnSpc>
                <a:spcPct val="130000"/>
              </a:lnSpc>
              <a:spcBef>
                <a:spcPts val="217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shall see the face of Mars, anyhow, and that will be a rare experience. It seems to me that a view of the heavenly bodies through a fine telescope, as well as a tour round the world, should form a part of a liberal education.</a:t>
            </a:r>
            <a:endParaRPr lang="pt-BR" dirty="0"/>
          </a:p>
          <a:p>
            <a:pPr marL="0" marR="0" lvl="0" indent="0" algn="l" defTabSz="1105837" rtl="0" eaLnBrk="1" fontAlgn="auto" latinLnBrk="0" hangingPunct="1">
              <a:lnSpc>
                <a:spcPct val="130000"/>
              </a:lnSpc>
              <a:spcBef>
                <a:spcPts val="217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shall see </a:t>
            </a:r>
            <a:r>
              <a:rPr lang="en-US" dirty="0" err="1"/>
              <a:t>tI</a:t>
            </a:r>
            <a:r>
              <a:rPr lang="en-US" dirty="0"/>
              <a:t> shall see the face of Mars, anyhow, and that will be a rare experience. It seems to me that a view of the heavenly bodies through a fine telescope, as well as a tour round the world, should form a part of a liberal education.</a:t>
            </a:r>
            <a:endParaRPr lang="pt-BR" dirty="0"/>
          </a:p>
          <a:p>
            <a:pPr marL="0" marR="0" lvl="0" indent="0" algn="l" defTabSz="1105837" rtl="0" eaLnBrk="1" fontAlgn="auto" latinLnBrk="0" hangingPunct="1">
              <a:lnSpc>
                <a:spcPct val="130000"/>
              </a:lnSpc>
              <a:spcBef>
                <a:spcPts val="217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 face of Mars, anyhow, and that will be a rare experience. It seems to me that a view of the heavenly bodies through a fine telescope, as well as a tour round the world, should form a part of a liberal education.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9C3A92-A999-4EE8-A70B-04FF4689ABC7}"/>
              </a:ext>
            </a:extLst>
          </p:cNvPr>
          <p:cNvSpPr/>
          <p:nvPr/>
        </p:nvSpPr>
        <p:spPr>
          <a:xfrm>
            <a:off x="796212" y="1175657"/>
            <a:ext cx="3638248" cy="48855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8" name="Imagem 7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4B367A48-7296-4DDD-8DFE-9989E8D7F3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  <p:pic>
        <p:nvPicPr>
          <p:cNvPr id="10" name="Imagem 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97FF5664-023A-4C7E-9402-D26CA87B33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4768" y="349518"/>
            <a:ext cx="917217" cy="55076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4F9EF669-DDBE-4743-9843-C986C02F5E77}"/>
              </a:ext>
            </a:extLst>
          </p:cNvPr>
          <p:cNvSpPr/>
          <p:nvPr userDrawn="1"/>
        </p:nvSpPr>
        <p:spPr>
          <a:xfrm>
            <a:off x="796212" y="1175657"/>
            <a:ext cx="3638248" cy="4885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6" name="Imagem 15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3B8DBB1E-16A5-4DD3-8FE7-7DE9115AA9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142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832B2EE5-FBE6-4371-BED7-34FD75CE2FFA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84649D6-06A5-4841-8166-F5A979AD48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7C1E618-D4D2-4B77-8C28-1E154D4FF570}"/>
              </a:ext>
            </a:extLst>
          </p:cNvPr>
          <p:cNvSpPr/>
          <p:nvPr/>
        </p:nvSpPr>
        <p:spPr>
          <a:xfrm>
            <a:off x="0" y="6476492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5C8D076-07E4-4954-88F1-E9575BEE14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98125"/>
            <a:ext cx="569027" cy="2705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4E52588-D050-4CEA-99D1-A5E17E31E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8886" y="6587490"/>
            <a:ext cx="556697" cy="27051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FB06766-DC36-4174-9907-BEF22DE810EF}" type="slidenum">
              <a:rPr lang="pt-BR" smtClean="0">
                <a:solidFill>
                  <a:schemeClr val="tx2"/>
                </a:solidFill>
              </a:rPr>
              <a:pPr/>
              <a:t>‹nº›</a:t>
            </a:fld>
            <a:r>
              <a:rPr lang="pt-BR" dirty="0"/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835E13-142B-434C-B4B3-4E55447B56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6286" y="418685"/>
            <a:ext cx="7962664" cy="47771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para apresentação 24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313A2141-6257-4C36-BB98-8C4E71AB12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397" y="1253969"/>
            <a:ext cx="10567208" cy="742950"/>
          </a:xfrm>
        </p:spPr>
        <p:txBody>
          <a:bodyPr lIns="0" tIns="0" rIns="0" bIns="0" anchor="ctr" anchorCtr="0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“Espaço para citação 14pt </a:t>
            </a:r>
            <a:r>
              <a:rPr lang="pt-BR" dirty="0" err="1"/>
              <a:t>bold</a:t>
            </a:r>
            <a:r>
              <a:rPr lang="pt-BR" dirty="0"/>
              <a:t>”</a:t>
            </a:r>
          </a:p>
        </p:txBody>
      </p:sp>
      <p:sp>
        <p:nvSpPr>
          <p:cNvPr id="6" name="Espaço Reservado para Imagem 7">
            <a:extLst>
              <a:ext uri="{FF2B5EF4-FFF2-40B4-BE49-F238E27FC236}">
                <a16:creationId xmlns:a16="http://schemas.microsoft.com/office/drawing/2014/main" id="{DC1C0AB6-6DD5-4A1A-9079-635527C864D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398" y="2350611"/>
            <a:ext cx="1110745" cy="1138057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7" name="Espaço Reservado para Imagem 7">
            <a:extLst>
              <a:ext uri="{FF2B5EF4-FFF2-40B4-BE49-F238E27FC236}">
                <a16:creationId xmlns:a16="http://schemas.microsoft.com/office/drawing/2014/main" id="{F287DB84-A24A-48CE-87C6-2DB4FDC68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398" y="5080185"/>
            <a:ext cx="1110745" cy="1138057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66F9676-633E-4AED-B500-22BEA93F25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398" y="3733270"/>
            <a:ext cx="1110745" cy="1138057"/>
          </a:xfrm>
        </p:spPr>
        <p:txBody>
          <a:bodyPr anchor="ctr" anchorCtr="1">
            <a:normAutofit/>
          </a:bodyPr>
          <a:lstStyle>
            <a:lvl1pPr marL="0" indent="0">
              <a:buFont typeface="Arial" panose="020B0604020202020204" pitchFamily="34" charset="0"/>
              <a:buNone/>
              <a:defRPr sz="127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Adicione um ícone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685BE90E-D77D-4CDD-8822-FE81B7CBF4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40858" y="2350611"/>
            <a:ext cx="4269619" cy="1138057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66DAD74B-A9B9-4611-8FEC-7EC65C3B7E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40858" y="3733270"/>
            <a:ext cx="4269619" cy="1138057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1" name="Espaço Reservado para Texto 11">
            <a:extLst>
              <a:ext uri="{FF2B5EF4-FFF2-40B4-BE49-F238E27FC236}">
                <a16:creationId xmlns:a16="http://schemas.microsoft.com/office/drawing/2014/main" id="{AA55EA0D-0EF1-4A1C-84D6-5B587687EF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40858" y="5080184"/>
            <a:ext cx="4269619" cy="1138057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51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Texto corrido 12pt</a:t>
            </a:r>
          </a:p>
        </p:txBody>
      </p:sp>
      <p:sp>
        <p:nvSpPr>
          <p:cNvPr id="12" name="Espaço Reservado para Conteúdo 15">
            <a:extLst>
              <a:ext uri="{FF2B5EF4-FFF2-40B4-BE49-F238E27FC236}">
                <a16:creationId xmlns:a16="http://schemas.microsoft.com/office/drawing/2014/main" id="{91323887-997D-4839-B7FB-8B2E27541D1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791337" y="2350611"/>
            <a:ext cx="4588270" cy="3867628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31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pic>
        <p:nvPicPr>
          <p:cNvPr id="13" name="Imagem 12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A082083A-4FB1-4D33-BD87-30591A0E10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  <p:pic>
        <p:nvPicPr>
          <p:cNvPr id="14" name="Imagem 1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1180D6E3-35BB-429B-9FBF-040E7603A8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4768" y="349518"/>
            <a:ext cx="917217" cy="550760"/>
          </a:xfrm>
          <a:prstGeom prst="rect">
            <a:avLst/>
          </a:prstGeom>
        </p:spPr>
      </p:pic>
      <p:pic>
        <p:nvPicPr>
          <p:cNvPr id="19" name="Imagem 18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21F7A227-E51C-480E-B9B2-9898881C03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16" y="371131"/>
            <a:ext cx="431743" cy="4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617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Uma imagem contendo pássaro&#10;&#10;Descrição gerada automaticamente">
            <a:extLst>
              <a:ext uri="{FF2B5EF4-FFF2-40B4-BE49-F238E27FC236}">
                <a16:creationId xmlns:a16="http://schemas.microsoft.com/office/drawing/2014/main" id="{6EE60A77-7FC1-4B66-8AD7-7E7C2B78AF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CEC6B7FF-B513-4B04-8923-B1A08B8CE823}"/>
              </a:ext>
            </a:extLst>
          </p:cNvPr>
          <p:cNvSpPr/>
          <p:nvPr userDrawn="1"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63F3EE8-6F1B-46D8-8264-EE487AAE0F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pic>
        <p:nvPicPr>
          <p:cNvPr id="15" name="Imagem 14" descr="Uma imagem contendo pássaro&#10;&#10;Descrição gerada automaticamente">
            <a:extLst>
              <a:ext uri="{FF2B5EF4-FFF2-40B4-BE49-F238E27FC236}">
                <a16:creationId xmlns:a16="http://schemas.microsoft.com/office/drawing/2014/main" id="{117F8E27-02D0-48B7-9B00-ACE3D7B6B99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5515" cy="1276680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B0D7E1B6-6F4D-4F64-9FB0-47B5297AC4CB}"/>
              </a:ext>
            </a:extLst>
          </p:cNvPr>
          <p:cNvSpPr/>
          <p:nvPr/>
        </p:nvSpPr>
        <p:spPr>
          <a:xfrm>
            <a:off x="0" y="6462844"/>
            <a:ext cx="12192000" cy="393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9074E70-1CA7-45D5-A316-814C5125DF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6554" y="6587492"/>
            <a:ext cx="569027" cy="2705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B81207-A865-48AB-BB9B-A1CFB11A7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FB06766-DC36-4174-9907-BEF22DE810EF}" type="slidenum">
              <a:rPr lang="pt-BR" smtClean="0">
                <a:solidFill>
                  <a:schemeClr val="tx2"/>
                </a:solidFill>
              </a:rPr>
              <a:pPr/>
              <a:t>‹nº›</a:t>
            </a:fld>
            <a:r>
              <a:rPr lang="pt-BR" dirty="0"/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992AAB-2D7A-45E4-A85B-F00557F58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007" y="384178"/>
            <a:ext cx="8450943" cy="253997"/>
          </a:xfrm>
        </p:spPr>
        <p:txBody>
          <a:bodyPr>
            <a:normAutofit/>
          </a:bodyPr>
          <a:lstStyle>
            <a:lvl1pPr>
              <a:defRPr sz="2176"/>
            </a:lvl1pPr>
          </a:lstStyle>
          <a:p>
            <a:r>
              <a:rPr lang="pt-BR" dirty="0"/>
              <a:t>título do slide 18pt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10" name="Espaço Reservado para Conteúdo 15">
            <a:extLst>
              <a:ext uri="{FF2B5EF4-FFF2-40B4-BE49-F238E27FC236}">
                <a16:creationId xmlns:a16="http://schemas.microsoft.com/office/drawing/2014/main" id="{4F6D3BE8-7A7F-42C3-ABE5-6FAB67DFED4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664477" y="4552950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31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1" name="Espaço Reservado para Conteúdo 15">
            <a:extLst>
              <a:ext uri="{FF2B5EF4-FFF2-40B4-BE49-F238E27FC236}">
                <a16:creationId xmlns:a16="http://schemas.microsoft.com/office/drawing/2014/main" id="{01084CC8-D942-4CE3-8D7E-A2C07ECF8D1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5449" y="4552950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31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2" name="Espaço Reservado para Conteúdo 15">
            <a:extLst>
              <a:ext uri="{FF2B5EF4-FFF2-40B4-BE49-F238E27FC236}">
                <a16:creationId xmlns:a16="http://schemas.microsoft.com/office/drawing/2014/main" id="{9E766386-7520-4951-A09D-9245DF8255B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664477" y="1911987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31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3" name="Espaço Reservado para Conteúdo 15">
            <a:extLst>
              <a:ext uri="{FF2B5EF4-FFF2-40B4-BE49-F238E27FC236}">
                <a16:creationId xmlns:a16="http://schemas.microsoft.com/office/drawing/2014/main" id="{4C6D78B3-7046-44A5-A6E8-5B68F64D21C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25449" y="1911987"/>
            <a:ext cx="4702079" cy="1666874"/>
          </a:xfrm>
        </p:spPr>
        <p:txBody>
          <a:bodyPr anchor="ctr" anchorCtr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31">
                <a:solidFill>
                  <a:schemeClr val="accent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Adicione um gráfico, tabela ou imagem.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27371D5B-FD28-4EF9-991D-E33D29C45D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398" y="673895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subtítulo para apresentação 12pt</a:t>
            </a:r>
          </a:p>
        </p:txBody>
      </p:sp>
      <p:sp>
        <p:nvSpPr>
          <p:cNvPr id="20" name="Espaço Reservado para Texto 9">
            <a:extLst>
              <a:ext uri="{FF2B5EF4-FFF2-40B4-BE49-F238E27FC236}">
                <a16:creationId xmlns:a16="http://schemas.microsoft.com/office/drawing/2014/main" id="{8A878336-43FA-4E0C-BD3C-8F0D02CD0A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512" y="1426575"/>
            <a:ext cx="4454017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935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21" name="Espaço Reservado para Texto 9">
            <a:extLst>
              <a:ext uri="{FF2B5EF4-FFF2-40B4-BE49-F238E27FC236}">
                <a16:creationId xmlns:a16="http://schemas.microsoft.com/office/drawing/2014/main" id="{31470554-1936-4C33-AA94-9F44AC5D04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10675" y="1426575"/>
            <a:ext cx="4368210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935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22" name="Espaço Reservado para Texto 9">
            <a:extLst>
              <a:ext uri="{FF2B5EF4-FFF2-40B4-BE49-F238E27FC236}">
                <a16:creationId xmlns:a16="http://schemas.microsoft.com/office/drawing/2014/main" id="{0CF0D194-9755-4698-AC9A-E1BB5CE0F6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73512" y="4053829"/>
            <a:ext cx="4454017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935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23" name="Espaço Reservado para Texto 9">
            <a:extLst>
              <a:ext uri="{FF2B5EF4-FFF2-40B4-BE49-F238E27FC236}">
                <a16:creationId xmlns:a16="http://schemas.microsoft.com/office/drawing/2014/main" id="{477E3DD2-35B5-4A4B-995F-2C4BDBB08F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10675" y="4053829"/>
            <a:ext cx="4368210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935" b="1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titulo do gráfico 16 </a:t>
            </a:r>
            <a:r>
              <a:rPr lang="pt-BR" dirty="0" err="1"/>
              <a:t>pt</a:t>
            </a:r>
            <a:r>
              <a:rPr lang="pt-BR" dirty="0"/>
              <a:t> </a:t>
            </a:r>
            <a:r>
              <a:rPr lang="pt-BR" dirty="0" err="1"/>
              <a:t>bold</a:t>
            </a:r>
            <a:endParaRPr lang="pt-BR" dirty="0"/>
          </a:p>
        </p:txBody>
      </p:sp>
      <p:pic>
        <p:nvPicPr>
          <p:cNvPr id="16" name="Imagem 15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203672C4-0A54-4303-96AF-567477C198B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286" y="348210"/>
            <a:ext cx="919368" cy="552052"/>
          </a:xfrm>
          <a:prstGeom prst="rect">
            <a:avLst/>
          </a:prstGeom>
        </p:spPr>
      </p:pic>
      <p:pic>
        <p:nvPicPr>
          <p:cNvPr id="17" name="Imagem 16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76DB57C3-9483-4D3A-8010-F3D625322A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97" y="1426575"/>
            <a:ext cx="215872" cy="247800"/>
          </a:xfrm>
          <a:prstGeom prst="rect">
            <a:avLst/>
          </a:prstGeom>
        </p:spPr>
      </p:pic>
      <p:pic>
        <p:nvPicPr>
          <p:cNvPr id="18" name="Imagem 17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91F6C76A-7B1E-4E46-960B-748AC43485F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981" y="1433399"/>
            <a:ext cx="215872" cy="247800"/>
          </a:xfrm>
          <a:prstGeom prst="rect">
            <a:avLst/>
          </a:prstGeom>
        </p:spPr>
      </p:pic>
      <p:pic>
        <p:nvPicPr>
          <p:cNvPr id="19" name="Imagem 18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4EDF286D-ED4B-40A1-8CEC-9E951623AF4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981" y="4071216"/>
            <a:ext cx="215872" cy="247800"/>
          </a:xfrm>
          <a:prstGeom prst="rect">
            <a:avLst/>
          </a:prstGeom>
        </p:spPr>
      </p:pic>
      <p:pic>
        <p:nvPicPr>
          <p:cNvPr id="24" name="Imagem 23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09076F0A-876E-4AFC-B8BB-64450D98B99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56" y="4071216"/>
            <a:ext cx="215872" cy="24780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65264B8-7112-4D2B-8868-EDF2F9F0A57B}"/>
              </a:ext>
            </a:extLst>
          </p:cNvPr>
          <p:cNvCxnSpPr/>
          <p:nvPr/>
        </p:nvCxnSpPr>
        <p:spPr>
          <a:xfrm>
            <a:off x="6096000" y="1433400"/>
            <a:ext cx="0" cy="47864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Imagem 3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B4CA296B-F06A-4D30-95ED-3F5B57CD2B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97" y="1426575"/>
            <a:ext cx="215872" cy="247800"/>
          </a:xfrm>
          <a:prstGeom prst="rect">
            <a:avLst/>
          </a:prstGeom>
        </p:spPr>
      </p:pic>
      <p:pic>
        <p:nvPicPr>
          <p:cNvPr id="32" name="Imagem 31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396B4A29-4030-46C2-90DD-DD35011019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981" y="1433399"/>
            <a:ext cx="215872" cy="247800"/>
          </a:xfrm>
          <a:prstGeom prst="rect">
            <a:avLst/>
          </a:prstGeom>
        </p:spPr>
      </p:pic>
      <p:pic>
        <p:nvPicPr>
          <p:cNvPr id="33" name="Imagem 32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5AF453E7-6F37-400E-B764-EE3C23D84D2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981" y="4071216"/>
            <a:ext cx="215872" cy="247800"/>
          </a:xfrm>
          <a:prstGeom prst="rect">
            <a:avLst/>
          </a:prstGeom>
        </p:spPr>
      </p:pic>
      <p:pic>
        <p:nvPicPr>
          <p:cNvPr id="34" name="Imagem 33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5B73CC35-FBAF-4064-A182-46E3251B4A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56" y="4071216"/>
            <a:ext cx="215872" cy="247800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8AD477DF-2762-4762-9811-743BE11B0AA5}"/>
              </a:ext>
            </a:extLst>
          </p:cNvPr>
          <p:cNvCxnSpPr/>
          <p:nvPr userDrawn="1"/>
        </p:nvCxnSpPr>
        <p:spPr>
          <a:xfrm>
            <a:off x="6096000" y="1433400"/>
            <a:ext cx="0" cy="478642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5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20DFB65F-EF11-4621-AB56-38C8641A41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1549" y="3148395"/>
            <a:ext cx="488902" cy="561210"/>
          </a:xfrm>
          <a:prstGeom prst="rect">
            <a:avLst/>
          </a:prstGeom>
        </p:spPr>
      </p:pic>
      <p:pic>
        <p:nvPicPr>
          <p:cNvPr id="3" name="Imagem 2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1EAF263B-3BDC-41E3-B90C-801C2D1FF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1549" y="3148395"/>
            <a:ext cx="488902" cy="5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699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D022F6F-A3AD-43CD-8A24-7DE076C3FB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A242C8-007A-4875-A0CB-61EECEB203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0" y="2324100"/>
            <a:ext cx="6810375" cy="1866900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capítulo 54pt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C4E853-834C-43B3-80B8-F0D188926C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0" y="1905000"/>
            <a:ext cx="6810375" cy="20955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dirty="0"/>
              <a:t>Nome do capítulo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84BD97C9-26E4-4A17-A1CA-39A3F1FAD5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0" y="4400550"/>
            <a:ext cx="6810375" cy="70485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dirty="0"/>
              <a:t>Descritivo do capítulo 14pt</a:t>
            </a:r>
          </a:p>
        </p:txBody>
      </p:sp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313A4CE4-BF39-4D62-9D0C-6FDE89E8E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341819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328C0E-2488-4522-BC48-D84DC93F41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1283" y="5643101"/>
            <a:ext cx="1087752" cy="7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97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63209E8-FAC5-4EB4-AE81-7F7C77D59E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124CFB2-90D3-45CD-B48A-5D63AE601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FA7A4E-50D2-40E4-B39C-CBB6B0A71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866" y="3105150"/>
            <a:ext cx="7150020" cy="471364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9">
            <a:extLst>
              <a:ext uri="{FF2B5EF4-FFF2-40B4-BE49-F238E27FC236}">
                <a16:creationId xmlns:a16="http://schemas.microsoft.com/office/drawing/2014/main" id="{827BA6D1-BC3F-4661-97F1-D407BDF2DE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8865" y="3595564"/>
            <a:ext cx="6692698" cy="23336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5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51">
                <a:solidFill>
                  <a:schemeClr val="accent2"/>
                </a:solidFill>
              </a:defRPr>
            </a:lvl5pPr>
          </a:lstStyle>
          <a:p>
            <a:pPr lvl="0"/>
            <a:r>
              <a:rPr lang="pt-BR" dirty="0"/>
              <a:t>adicione um data para apresentação 12pt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4FC3200-908C-42CB-98A1-047C78CCF3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1289" y="5720584"/>
            <a:ext cx="940330" cy="5659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20AA44-4A93-46ED-ACE6-59A6FF40AE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16052" y="1228725"/>
            <a:ext cx="3831257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419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clado, computador, laptop&#10;&#10;Descrição gerada automaticamente">
            <a:extLst>
              <a:ext uri="{FF2B5EF4-FFF2-40B4-BE49-F238E27FC236}">
                <a16:creationId xmlns:a16="http://schemas.microsoft.com/office/drawing/2014/main" id="{62134EBD-6152-4D20-B19D-A28F610B3E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16975"/>
            <a:ext cx="12617242" cy="716796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521766B-81AA-48E4-866D-1CB4F4A86655}"/>
              </a:ext>
            </a:extLst>
          </p:cNvPr>
          <p:cNvSpPr/>
          <p:nvPr userDrawn="1"/>
        </p:nvSpPr>
        <p:spPr>
          <a:xfrm>
            <a:off x="0" y="2351867"/>
            <a:ext cx="12617242" cy="215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75A5E86-6513-4879-B8FF-C35A52F07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0" y="3110960"/>
            <a:ext cx="7877175" cy="4333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da apresentação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2C98405-73F0-4F68-867D-456C046FC5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8750" y="3550910"/>
            <a:ext cx="1952625" cy="319088"/>
          </a:xfrm>
        </p:spPr>
        <p:txBody>
          <a:bodyPr lIns="0" tIns="0" rIns="0" bIns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  <a:latin typeface="Roboto" panose="02000000000000000000" pitchFamily="2" charset="0"/>
              </a:defRPr>
            </a:lvl5pPr>
          </a:lstStyle>
          <a:p>
            <a:pPr lvl="4"/>
            <a:r>
              <a:rPr lang="pt-BR" dirty="0"/>
              <a:t>Coloque a data 12pt </a:t>
            </a:r>
            <a:r>
              <a:rPr lang="pt-BR" dirty="0" err="1"/>
              <a:t>bold</a:t>
            </a:r>
            <a:endParaRPr lang="pt-BR" dirty="0"/>
          </a:p>
        </p:txBody>
      </p:sp>
      <p:pic>
        <p:nvPicPr>
          <p:cNvPr id="6" name="Imagem 5" descr="Uma imagem contendo edifício&#10;&#10;Descrição gerada automaticamente">
            <a:extLst>
              <a:ext uri="{FF2B5EF4-FFF2-40B4-BE49-F238E27FC236}">
                <a16:creationId xmlns:a16="http://schemas.microsoft.com/office/drawing/2014/main" id="{02AEB864-C0CF-45E0-A125-C3CECA250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34" y="3022169"/>
            <a:ext cx="557616" cy="813662"/>
          </a:xfrm>
          <a:prstGeom prst="rect">
            <a:avLst/>
          </a:prstGeom>
        </p:spPr>
      </p:pic>
      <p:pic>
        <p:nvPicPr>
          <p:cNvPr id="10" name="Imagem 9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7E017C81-8D44-4A2F-BAC7-E3C73C1C57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0925" y="2989050"/>
            <a:ext cx="1217278" cy="8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223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287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EAB4F7B-EC3A-43B1-9A97-DB12649AC8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9F1B34-01D9-4E9C-BE46-52178DA50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4904" y="2638425"/>
            <a:ext cx="6810375" cy="1866900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capítulo 54pt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72A967-9196-45DC-B016-2FEC54C73A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54904" y="2219325"/>
            <a:ext cx="6810375" cy="20955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dirty="0"/>
              <a:t>Nome do capítulo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B7D71DCA-3EC4-4EFA-B9DB-1CE33904DC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54904" y="4714875"/>
            <a:ext cx="6810375" cy="70485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dirty="0"/>
              <a:t>Descritivo do capítulo 14pt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86189E-0D8D-4E3E-9AE5-D799EDB39B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1283" y="5643101"/>
            <a:ext cx="1087752" cy="786273"/>
          </a:xfrm>
          <a:prstGeom prst="rect">
            <a:avLst/>
          </a:prstGeom>
        </p:spPr>
      </p:pic>
      <p:pic>
        <p:nvPicPr>
          <p:cNvPr id="9" name="Imagem 10" descr="Uma imagem contendo edifício, ponte, luz&#10;&#10;Descrição gerada automaticamente">
            <a:extLst>
              <a:ext uri="{FF2B5EF4-FFF2-40B4-BE49-F238E27FC236}">
                <a16:creationId xmlns:a16="http://schemas.microsoft.com/office/drawing/2014/main" id="{4E4CD9ED-2361-4F9E-86D1-8B05B3F682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78" r="-10581"/>
          <a:stretch/>
        </p:blipFill>
        <p:spPr>
          <a:xfrm>
            <a:off x="0" y="1255143"/>
            <a:ext cx="2285538" cy="56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image" Target="../media/image35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image" Target="../media/image34.jpe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34" Type="http://schemas.openxmlformats.org/officeDocument/2006/relationships/image" Target="../media/image65.png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image" Target="../media/image64.emf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tags" Target="../tags/tag1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6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C853CF-2447-42CB-A917-D60807C1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4343"/>
            <a:ext cx="8372475" cy="43338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pt-BR" dirty="0"/>
              <a:t>Título do slide 24pt </a:t>
            </a:r>
            <a:r>
              <a:rPr lang="pt-BR" dirty="0" err="1"/>
              <a:t>bold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C5EA68-E5A8-4B6E-A058-F5D04C35F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10725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err="1"/>
              <a:t>Bullets</a:t>
            </a:r>
            <a:r>
              <a:rPr lang="pt-BR" dirty="0"/>
              <a:t> points 14pt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F5F9D0-C78D-4368-A2A8-59608CFEF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5225" y="6489700"/>
            <a:ext cx="581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fld id="{4D11D262-DD36-4C3A-9581-B03EDCFD2ED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" name="MSIPCMContentMarking" descr="{&quot;HashCode&quot;:24229764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BCE2143B-E7D4-4798-ABDE-F44287BFC532}"/>
              </a:ext>
            </a:extLst>
          </p:cNvPr>
          <p:cNvSpPr txBox="1"/>
          <p:nvPr userDrawn="1"/>
        </p:nvSpPr>
        <p:spPr>
          <a:xfrm>
            <a:off x="0" y="0"/>
            <a:ext cx="77379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RESTRITO</a:t>
            </a:r>
          </a:p>
        </p:txBody>
      </p:sp>
      <p:sp>
        <p:nvSpPr>
          <p:cNvPr id="12" name="MSIPCMContentMarking" descr="{&quot;HashCode&quot;:2664352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FA97A79C-0A49-4B72-BBFC-3C8C016D98FC}"/>
              </a:ext>
            </a:extLst>
          </p:cNvPr>
          <p:cNvSpPr txBox="1"/>
          <p:nvPr userDrawn="1"/>
        </p:nvSpPr>
        <p:spPr>
          <a:xfrm>
            <a:off x="0" y="6595656"/>
            <a:ext cx="77379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RESTRITO</a:t>
            </a:r>
          </a:p>
        </p:txBody>
      </p:sp>
    </p:spTree>
    <p:extLst>
      <p:ext uri="{BB962C8B-B14F-4D97-AF65-F5344CB8AC3E}">
        <p14:creationId xmlns:p14="http://schemas.microsoft.com/office/powerpoint/2010/main" val="52105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54" r:id="rId2"/>
    <p:sldLayoutId id="2147483719" r:id="rId3"/>
    <p:sldLayoutId id="2147483723" r:id="rId4"/>
    <p:sldLayoutId id="2147483752" r:id="rId5"/>
    <p:sldLayoutId id="214748375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4" r:id="rId12"/>
    <p:sldLayoutId id="2147483731" r:id="rId13"/>
    <p:sldLayoutId id="2147483745" r:id="rId14"/>
    <p:sldLayoutId id="2147483736" r:id="rId15"/>
    <p:sldLayoutId id="2147483737" r:id="rId16"/>
    <p:sldLayoutId id="2147483746" r:id="rId17"/>
    <p:sldLayoutId id="2147483738" r:id="rId18"/>
    <p:sldLayoutId id="2147483739" r:id="rId19"/>
    <p:sldLayoutId id="2147483747" r:id="rId20"/>
    <p:sldLayoutId id="2147483748" r:id="rId21"/>
    <p:sldLayoutId id="2147483742" r:id="rId22"/>
    <p:sldLayoutId id="2147483757" r:id="rId23"/>
    <p:sldLayoutId id="2147483759" r:id="rId24"/>
    <p:sldLayoutId id="2147483755" r:id="rId25"/>
    <p:sldLayoutId id="2147483756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800"/>
        </a:spcBef>
        <a:buFontTx/>
        <a:buBlip>
          <a:blip r:embed="rId29"/>
        </a:buBlip>
        <a:defRPr sz="14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90000"/>
        </a:lnSpc>
        <a:spcBef>
          <a:spcPts val="1800"/>
        </a:spcBef>
        <a:buFontTx/>
        <a:buBlip>
          <a:blip r:embed="rId29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1800"/>
        </a:spcBef>
        <a:buFontTx/>
        <a:buBlip>
          <a:blip r:embed="rId29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975" indent="-180975" algn="l" defTabSz="914400" rtl="0" eaLnBrk="1" latinLnBrk="0" hangingPunct="1">
        <a:lnSpc>
          <a:spcPct val="90000"/>
        </a:lnSpc>
        <a:spcBef>
          <a:spcPts val="1800"/>
        </a:spcBef>
        <a:buFontTx/>
        <a:buBlip>
          <a:blip r:embed="rId29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indent="-180975" algn="l" defTabSz="914400" rtl="0" eaLnBrk="1" latinLnBrk="0" hangingPunct="1">
        <a:lnSpc>
          <a:spcPct val="90000"/>
        </a:lnSpc>
        <a:spcBef>
          <a:spcPts val="1800"/>
        </a:spcBef>
        <a:buFontTx/>
        <a:buBlip>
          <a:blip r:embed="rId29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Fundo preto com letras brancas&#10;&#10;Descrição gerada automaticamente" hidden="1">
            <a:extLst>
              <a:ext uri="{FF2B5EF4-FFF2-40B4-BE49-F238E27FC236}">
                <a16:creationId xmlns:a16="http://schemas.microsoft.com/office/drawing/2014/main" id="{DAD1FC78-F319-4B08-AB86-5133F44D7807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" y="0"/>
            <a:ext cx="1218658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007" y="384181"/>
            <a:ext cx="8450943" cy="47771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007" y="1420108"/>
            <a:ext cx="10560877" cy="4797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I shall see the face of Mars, anyhow, and that will be a rare experience. It seems to me that a view of the heavenly bodies through a fine telescope, as well as a tour round the world, should form a part of a liberal education.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8886" y="6587490"/>
            <a:ext cx="556697" cy="270510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97C83533-BF64-4BD4-B66F-F63D08579F6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 descr="Fundo preto com letras brancas&#10;&#10;Descrição gerada automaticamente" hidden="1">
            <a:extLst>
              <a:ext uri="{FF2B5EF4-FFF2-40B4-BE49-F238E27FC236}">
                <a16:creationId xmlns:a16="http://schemas.microsoft.com/office/drawing/2014/main" id="{D2FD2D33-6F1B-463B-8D6F-C025764E7D98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pic>
        <p:nvPicPr>
          <p:cNvPr id="9" name="Imagem 8" descr="Fundo preto com letras brancas&#10;&#10;Descrição gerada automaticamente" hidden="1">
            <a:extLst>
              <a:ext uri="{FF2B5EF4-FFF2-40B4-BE49-F238E27FC236}">
                <a16:creationId xmlns:a16="http://schemas.microsoft.com/office/drawing/2014/main" id="{D85B0A4A-CB87-4BCF-AB0D-D767845F0540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4" name="MSIPCMContentMarking" descr="{&quot;HashCode&quot;:24229764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8CFE9001-BCA4-479D-AC17-3ADB20374A07}"/>
              </a:ext>
            </a:extLst>
          </p:cNvPr>
          <p:cNvSpPr txBox="1"/>
          <p:nvPr userDrawn="1"/>
        </p:nvSpPr>
        <p:spPr>
          <a:xfrm>
            <a:off x="0" y="0"/>
            <a:ext cx="77379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RESTRITO</a:t>
            </a:r>
          </a:p>
        </p:txBody>
      </p:sp>
      <p:sp>
        <p:nvSpPr>
          <p:cNvPr id="15" name="MSIPCMContentMarking" descr="{&quot;HashCode&quot;:2664352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0936FB92-A95D-4C60-BA62-56EE97875C78}"/>
              </a:ext>
            </a:extLst>
          </p:cNvPr>
          <p:cNvSpPr txBox="1"/>
          <p:nvPr userDrawn="1"/>
        </p:nvSpPr>
        <p:spPr>
          <a:xfrm>
            <a:off x="0" y="6595656"/>
            <a:ext cx="77379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RESTRITO</a:t>
            </a:r>
          </a:p>
        </p:txBody>
      </p:sp>
    </p:spTree>
    <p:extLst>
      <p:ext uri="{BB962C8B-B14F-4D97-AF65-F5344CB8AC3E}">
        <p14:creationId xmlns:p14="http://schemas.microsoft.com/office/powerpoint/2010/main" val="42622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823" r:id="rId27"/>
    <p:sldLayoutId id="2147483824" r:id="rId28"/>
  </p:sldLayoutIdLst>
  <p:hf hdr="0" ftr="0" dt="0"/>
  <p:txStyles>
    <p:titleStyle>
      <a:lvl1pPr algn="l" defTabSz="870875" rtl="0" eaLnBrk="1" latinLnBrk="0" hangingPunct="1">
        <a:lnSpc>
          <a:spcPct val="90000"/>
        </a:lnSpc>
        <a:spcBef>
          <a:spcPct val="0"/>
        </a:spcBef>
        <a:buNone/>
        <a:defRPr sz="2286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7719" indent="-217719" algn="l" defTabSz="870875" rtl="0" eaLnBrk="1" latinLnBrk="0" hangingPunct="1">
        <a:lnSpc>
          <a:spcPct val="130000"/>
        </a:lnSpc>
        <a:spcBef>
          <a:spcPts val="1714"/>
        </a:spcBef>
        <a:buFontTx/>
        <a:buBlip>
          <a:blip r:embed="rId32"/>
        </a:buBlip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217719" indent="-217719" algn="l" defTabSz="870875" rtl="0" eaLnBrk="1" latinLnBrk="0" hangingPunct="1">
        <a:lnSpc>
          <a:spcPct val="90000"/>
        </a:lnSpc>
        <a:spcBef>
          <a:spcPts val="476"/>
        </a:spcBef>
        <a:buFontTx/>
        <a:buBlip>
          <a:blip r:embed="rId32"/>
        </a:buBlip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217719" indent="-217719" algn="l" defTabSz="870875" rtl="0" eaLnBrk="1" latinLnBrk="0" hangingPunct="1">
        <a:lnSpc>
          <a:spcPct val="90000"/>
        </a:lnSpc>
        <a:spcBef>
          <a:spcPts val="476"/>
        </a:spcBef>
        <a:buFontTx/>
        <a:buBlip>
          <a:blip r:embed="rId32"/>
        </a:buBlip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217719" indent="-217719" algn="l" defTabSz="870875" rtl="0" eaLnBrk="1" latinLnBrk="0" hangingPunct="1">
        <a:lnSpc>
          <a:spcPct val="90000"/>
        </a:lnSpc>
        <a:spcBef>
          <a:spcPts val="476"/>
        </a:spcBef>
        <a:buFontTx/>
        <a:buBlip>
          <a:blip r:embed="rId32"/>
        </a:buBlip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9" indent="-217719" algn="l" defTabSz="870875" rtl="0" eaLnBrk="1" latinLnBrk="0" hangingPunct="1">
        <a:lnSpc>
          <a:spcPct val="90000"/>
        </a:lnSpc>
        <a:spcBef>
          <a:spcPts val="476"/>
        </a:spcBef>
        <a:buFontTx/>
        <a:buBlip>
          <a:blip r:embed="rId32"/>
        </a:buBlip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2394905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52193F6D-891D-43C0-83B4-ADC8749D31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65094404"/>
              </p:ext>
            </p:extLst>
          </p:nvPr>
        </p:nvGraphicFramePr>
        <p:xfrm>
          <a:off x="2016" y="1588"/>
          <a:ext cx="20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Slide do think-cell" r:id="rId32" imgW="395" imgH="394" progId="TCLayout.ActiveDocument.1">
                  <p:embed/>
                </p:oleObj>
              </mc:Choice>
              <mc:Fallback>
                <p:oleObj name="Slide do think-cell" r:id="rId32" imgW="395" imgH="394" progId="TCLayout.ActiveDocument.1">
                  <p:embed/>
                  <p:pic>
                    <p:nvPicPr>
                      <p:cNvPr id="5" name="Objeto 4" hidden="1">
                        <a:extLst>
                          <a:ext uri="{FF2B5EF4-FFF2-40B4-BE49-F238E27FC236}">
                            <a16:creationId xmlns:a16="http://schemas.microsoft.com/office/drawing/2014/main" id="{52193F6D-891D-43C0-83B4-ADC8749D31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016" y="1588"/>
                        <a:ext cx="20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>
            <a:extLst>
              <a:ext uri="{FF2B5EF4-FFF2-40B4-BE49-F238E27FC236}">
                <a16:creationId xmlns:a16="http://schemas.microsoft.com/office/drawing/2014/main" id="{1D3C2A61-991B-46A9-AB11-3C09C9BB7D07}"/>
              </a:ext>
            </a:extLst>
          </p:cNvPr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20158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2903" b="1" i="0" baseline="0" dirty="0">
              <a:latin typeface="Roboto"/>
              <a:ea typeface="+mj-ea"/>
              <a:cs typeface="+mj-cs"/>
              <a:sym typeface="Roboto"/>
            </a:endParaRPr>
          </a:p>
        </p:txBody>
      </p:sp>
      <p:pic>
        <p:nvPicPr>
          <p:cNvPr id="8" name="Imagem 7" descr="Fundo preto com letras brancas&#10;&#10;Descrição gerada automaticamente" hidden="1">
            <a:extLst>
              <a:ext uri="{FF2B5EF4-FFF2-40B4-BE49-F238E27FC236}">
                <a16:creationId xmlns:a16="http://schemas.microsoft.com/office/drawing/2014/main" id="{DAD1FC78-F319-4B08-AB86-5133F44D7807}"/>
              </a:ext>
            </a:extLst>
          </p:cNvPr>
          <p:cNvPicPr>
            <a:picLocks noChangeAspect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" y="0"/>
            <a:ext cx="1218658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007" y="384181"/>
            <a:ext cx="8450943" cy="47771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007" y="1420108"/>
            <a:ext cx="10560877" cy="4797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I shall see the face of Mars, anyhow, and that will be a rare experience. It seems to me that a view of the heavenly bodies through a fine telescope, as well as a tour round the world, should form a part of a liberal education.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8886" y="6587490"/>
            <a:ext cx="556697" cy="270510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1270" b="1">
                <a:solidFill>
                  <a:schemeClr val="bg1"/>
                </a:solidFill>
              </a:defRPr>
            </a:lvl1pPr>
          </a:lstStyle>
          <a:p>
            <a:fld id="{97C83533-BF64-4BD4-B66F-F63D08579F6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 descr="Fundo preto com letras brancas&#10;&#10;Descrição gerada automaticamente" hidden="1">
            <a:extLst>
              <a:ext uri="{FF2B5EF4-FFF2-40B4-BE49-F238E27FC236}">
                <a16:creationId xmlns:a16="http://schemas.microsoft.com/office/drawing/2014/main" id="{D2FD2D33-6F1B-463B-8D6F-C025764E7D98}"/>
              </a:ext>
            </a:extLst>
          </p:cNvPr>
          <p:cNvPicPr>
            <a:picLocks noChangeAspect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pic>
        <p:nvPicPr>
          <p:cNvPr id="9" name="Imagem 8" descr="Fundo preto com letras brancas&#10;&#10;Descrição gerada automaticamente" hidden="1">
            <a:extLst>
              <a:ext uri="{FF2B5EF4-FFF2-40B4-BE49-F238E27FC236}">
                <a16:creationId xmlns:a16="http://schemas.microsoft.com/office/drawing/2014/main" id="{D85B0A4A-CB87-4BCF-AB0D-D767845F0540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10" name="MSIPCMContentMarking" descr="{&quot;HashCode&quot;:24229764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35D0A5F-7794-4F2A-8AF3-7E4BD39A144F}"/>
              </a:ext>
            </a:extLst>
          </p:cNvPr>
          <p:cNvSpPr txBox="1"/>
          <p:nvPr userDrawn="1"/>
        </p:nvSpPr>
        <p:spPr>
          <a:xfrm>
            <a:off x="0" y="0"/>
            <a:ext cx="77379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RESTRITO</a:t>
            </a:r>
          </a:p>
        </p:txBody>
      </p:sp>
      <p:sp>
        <p:nvSpPr>
          <p:cNvPr id="18" name="MSIPCMContentMarking" descr="{&quot;HashCode&quot;:2664352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8AD48C79-990E-4003-BA50-7B5704777560}"/>
              </a:ext>
            </a:extLst>
          </p:cNvPr>
          <p:cNvSpPr txBox="1"/>
          <p:nvPr userDrawn="1"/>
        </p:nvSpPr>
        <p:spPr>
          <a:xfrm>
            <a:off x="0" y="6595656"/>
            <a:ext cx="77379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RESTRITO</a:t>
            </a:r>
          </a:p>
        </p:txBody>
      </p:sp>
    </p:spTree>
    <p:extLst>
      <p:ext uri="{BB962C8B-B14F-4D97-AF65-F5344CB8AC3E}">
        <p14:creationId xmlns:p14="http://schemas.microsoft.com/office/powerpoint/2010/main" val="178228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  <p:sldLayoutId id="2147483810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18" r:id="rId27"/>
  </p:sldLayoutIdLst>
  <p:hf hdr="0" ftr="0" dt="0"/>
  <p:txStyles>
    <p:titleStyle>
      <a:lvl1pPr algn="l" defTabSz="1105837" rtl="0" eaLnBrk="1" latinLnBrk="0" hangingPunct="1">
        <a:lnSpc>
          <a:spcPct val="90000"/>
        </a:lnSpc>
        <a:spcBef>
          <a:spcPct val="0"/>
        </a:spcBef>
        <a:buNone/>
        <a:defRPr sz="2903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6460" indent="-276460" algn="l" defTabSz="1105837" rtl="0" eaLnBrk="1" latinLnBrk="0" hangingPunct="1">
        <a:lnSpc>
          <a:spcPct val="130000"/>
        </a:lnSpc>
        <a:spcBef>
          <a:spcPts val="2176"/>
        </a:spcBef>
        <a:buFontTx/>
        <a:buBlip>
          <a:blip r:embed="rId35"/>
        </a:buBlip>
        <a:defRPr sz="1693" kern="1200">
          <a:solidFill>
            <a:schemeClr val="tx1"/>
          </a:solidFill>
          <a:latin typeface="+mn-lt"/>
          <a:ea typeface="+mn-ea"/>
          <a:cs typeface="+mn-cs"/>
        </a:defRPr>
      </a:lvl1pPr>
      <a:lvl2pPr marL="276460" indent="-276460" algn="l" defTabSz="1105837" rtl="0" eaLnBrk="1" latinLnBrk="0" hangingPunct="1">
        <a:lnSpc>
          <a:spcPct val="90000"/>
        </a:lnSpc>
        <a:spcBef>
          <a:spcPts val="604"/>
        </a:spcBef>
        <a:buFontTx/>
        <a:buBlip>
          <a:blip r:embed="rId35"/>
        </a:buBlip>
        <a:defRPr sz="1693" kern="1200">
          <a:solidFill>
            <a:schemeClr val="tx1"/>
          </a:solidFill>
          <a:latin typeface="+mn-lt"/>
          <a:ea typeface="+mn-ea"/>
          <a:cs typeface="+mn-cs"/>
        </a:defRPr>
      </a:lvl2pPr>
      <a:lvl3pPr marL="276460" indent="-276460" algn="l" defTabSz="1105837" rtl="0" eaLnBrk="1" latinLnBrk="0" hangingPunct="1">
        <a:lnSpc>
          <a:spcPct val="90000"/>
        </a:lnSpc>
        <a:spcBef>
          <a:spcPts val="604"/>
        </a:spcBef>
        <a:buFontTx/>
        <a:buBlip>
          <a:blip r:embed="rId35"/>
        </a:buBlip>
        <a:defRPr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276460" indent="-276460" algn="l" defTabSz="1105837" rtl="0" eaLnBrk="1" latinLnBrk="0" hangingPunct="1">
        <a:lnSpc>
          <a:spcPct val="90000"/>
        </a:lnSpc>
        <a:spcBef>
          <a:spcPts val="604"/>
        </a:spcBef>
        <a:buFontTx/>
        <a:buBlip>
          <a:blip r:embed="rId35"/>
        </a:buBlip>
        <a:defRPr sz="1693" kern="1200">
          <a:solidFill>
            <a:schemeClr val="tx1"/>
          </a:solidFill>
          <a:latin typeface="+mn-lt"/>
          <a:ea typeface="+mn-ea"/>
          <a:cs typeface="+mn-cs"/>
        </a:defRPr>
      </a:lvl4pPr>
      <a:lvl5pPr marL="276460" indent="-276460" algn="l" defTabSz="1105837" rtl="0" eaLnBrk="1" latinLnBrk="0" hangingPunct="1">
        <a:lnSpc>
          <a:spcPct val="90000"/>
        </a:lnSpc>
        <a:spcBef>
          <a:spcPts val="604"/>
        </a:spcBef>
        <a:buFontTx/>
        <a:buBlip>
          <a:blip r:embed="rId35"/>
        </a:buBlip>
        <a:defRPr sz="1693" kern="1200">
          <a:solidFill>
            <a:schemeClr val="tx1"/>
          </a:solidFill>
          <a:latin typeface="+mn-lt"/>
          <a:ea typeface="+mn-ea"/>
          <a:cs typeface="+mn-cs"/>
        </a:defRPr>
      </a:lvl5pPr>
      <a:lvl6pPr marL="3041050" indent="-276460" algn="l" defTabSz="110583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6pPr>
      <a:lvl7pPr marL="3593968" indent="-276460" algn="l" defTabSz="110583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7pPr>
      <a:lvl8pPr marL="4146887" indent="-276460" algn="l" defTabSz="110583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8pPr>
      <a:lvl9pPr marL="4699805" indent="-276460" algn="l" defTabSz="110583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5837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1pPr>
      <a:lvl2pPr marL="552918" algn="l" defTabSz="1105837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2pPr>
      <a:lvl3pPr marL="1105837" algn="l" defTabSz="1105837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658755" algn="l" defTabSz="1105837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4pPr>
      <a:lvl5pPr marL="2211673" algn="l" defTabSz="1105837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5pPr>
      <a:lvl6pPr marL="2764591" algn="l" defTabSz="1105837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6pPr>
      <a:lvl7pPr marL="3317510" algn="l" defTabSz="1105837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7pPr>
      <a:lvl8pPr marL="3870428" algn="l" defTabSz="1105837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8pPr>
      <a:lvl9pPr marL="4423346" algn="l" defTabSz="1105837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SIPCMContentMarking" descr="{&quot;HashCode&quot;:24229764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2CDC6AC1-CC21-4821-B2C7-DAA084105E38}"/>
              </a:ext>
            </a:extLst>
          </p:cNvPr>
          <p:cNvSpPr txBox="1"/>
          <p:nvPr userDrawn="1"/>
        </p:nvSpPr>
        <p:spPr>
          <a:xfrm>
            <a:off x="0" y="0"/>
            <a:ext cx="77379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RESTRITO</a:t>
            </a:r>
          </a:p>
        </p:txBody>
      </p:sp>
      <p:sp>
        <p:nvSpPr>
          <p:cNvPr id="2" name="MSIPCMContentMarking" descr="{&quot;HashCode&quot;:2664352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8C57B667-1817-427D-A183-83D02F452692}"/>
              </a:ext>
            </a:extLst>
          </p:cNvPr>
          <p:cNvSpPr txBox="1"/>
          <p:nvPr userDrawn="1"/>
        </p:nvSpPr>
        <p:spPr>
          <a:xfrm>
            <a:off x="0" y="6595656"/>
            <a:ext cx="77379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RESTRITO</a:t>
            </a:r>
          </a:p>
        </p:txBody>
      </p:sp>
    </p:spTree>
    <p:extLst>
      <p:ext uri="{BB962C8B-B14F-4D97-AF65-F5344CB8AC3E}">
        <p14:creationId xmlns:p14="http://schemas.microsoft.com/office/powerpoint/2010/main" val="333995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CF3633E-F981-48AC-B448-E8D3727C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125" y="2956955"/>
            <a:ext cx="6397088" cy="623018"/>
          </a:xfrm>
        </p:spPr>
        <p:txBody>
          <a:bodyPr>
            <a:normAutofit/>
          </a:bodyPr>
          <a:lstStyle/>
          <a:p>
            <a:r>
              <a:rPr lang="pt-BR" dirty="0"/>
              <a:t>Ciência de dados - Crédito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C7E8195-1C3D-4CCA-9D23-573156CD3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8125" y="3586535"/>
            <a:ext cx="2643378" cy="319088"/>
          </a:xfrm>
        </p:spPr>
        <p:txBody>
          <a:bodyPr/>
          <a:lstStyle/>
          <a:p>
            <a:r>
              <a:rPr lang="pt-BR" b="0" dirty="0">
                <a:solidFill>
                  <a:schemeClr val="accent1"/>
                </a:solidFill>
              </a:rPr>
              <a:t>Modelo rápido inad30</a:t>
            </a:r>
          </a:p>
        </p:txBody>
      </p:sp>
    </p:spTree>
    <p:extLst>
      <p:ext uri="{BB962C8B-B14F-4D97-AF65-F5344CB8AC3E}">
        <p14:creationId xmlns:p14="http://schemas.microsoft.com/office/powerpoint/2010/main" val="295208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Modelo rápido | Restrito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F9844B0-B10F-4F8D-8F97-77F0F4A0458D}"/>
              </a:ext>
            </a:extLst>
          </p:cNvPr>
          <p:cNvCxnSpPr>
            <a:cxnSpLocks/>
          </p:cNvCxnSpPr>
          <p:nvPr/>
        </p:nvCxnSpPr>
        <p:spPr>
          <a:xfrm>
            <a:off x="1313447" y="1287379"/>
            <a:ext cx="24556" cy="485008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544E355-2888-4340-B86D-9D5F0E820CB5}"/>
              </a:ext>
            </a:extLst>
          </p:cNvPr>
          <p:cNvCxnSpPr>
            <a:cxnSpLocks/>
          </p:cNvCxnSpPr>
          <p:nvPr/>
        </p:nvCxnSpPr>
        <p:spPr>
          <a:xfrm>
            <a:off x="3545305" y="1287379"/>
            <a:ext cx="0" cy="485008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0B1AA0-2B8D-40DA-A4EF-846849FAF75B}"/>
              </a:ext>
            </a:extLst>
          </p:cNvPr>
          <p:cNvSpPr txBox="1"/>
          <p:nvPr/>
        </p:nvSpPr>
        <p:spPr>
          <a:xfrm>
            <a:off x="1724527" y="110037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Variáveis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1361F6-5D77-4B2F-BB1D-5C831DAF39CE}"/>
              </a:ext>
            </a:extLst>
          </p:cNvPr>
          <p:cNvSpPr txBox="1"/>
          <p:nvPr/>
        </p:nvSpPr>
        <p:spPr>
          <a:xfrm>
            <a:off x="3765885" y="111810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Técnica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D7E414-F92A-46B2-8C20-F3C824C5D38D}"/>
              </a:ext>
            </a:extLst>
          </p:cNvPr>
          <p:cNvSpPr txBox="1"/>
          <p:nvPr/>
        </p:nvSpPr>
        <p:spPr>
          <a:xfrm>
            <a:off x="5414210" y="110037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KS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B17529-87C9-4A5C-AF01-AA9EDFE30754}"/>
              </a:ext>
            </a:extLst>
          </p:cNvPr>
          <p:cNvSpPr txBox="1"/>
          <p:nvPr/>
        </p:nvSpPr>
        <p:spPr>
          <a:xfrm>
            <a:off x="86234" y="1702340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2276322-A808-4421-B52E-3E996B3B0F99}"/>
              </a:ext>
            </a:extLst>
          </p:cNvPr>
          <p:cNvSpPr txBox="1"/>
          <p:nvPr/>
        </p:nvSpPr>
        <p:spPr>
          <a:xfrm>
            <a:off x="64960" y="2615761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91A8D4-4C82-4495-B015-7A17C9F47DBD}"/>
              </a:ext>
            </a:extLst>
          </p:cNvPr>
          <p:cNvSpPr txBox="1"/>
          <p:nvPr/>
        </p:nvSpPr>
        <p:spPr>
          <a:xfrm>
            <a:off x="64960" y="3414215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3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6DEED0A-BCC0-4DCC-A465-0876C1866F89}"/>
              </a:ext>
            </a:extLst>
          </p:cNvPr>
          <p:cNvCxnSpPr>
            <a:cxnSpLocks/>
          </p:cNvCxnSpPr>
          <p:nvPr/>
        </p:nvCxnSpPr>
        <p:spPr>
          <a:xfrm>
            <a:off x="5141494" y="1297070"/>
            <a:ext cx="0" cy="484039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0E31835-C96A-4240-83FE-C291C4E273AA}"/>
              </a:ext>
            </a:extLst>
          </p:cNvPr>
          <p:cNvCxnSpPr>
            <a:cxnSpLocks/>
          </p:cNvCxnSpPr>
          <p:nvPr/>
        </p:nvCxnSpPr>
        <p:spPr>
          <a:xfrm>
            <a:off x="6825916" y="1269649"/>
            <a:ext cx="86692" cy="48571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10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63C822-C1E1-45D0-9F94-00BF4C58E8AC}"/>
              </a:ext>
            </a:extLst>
          </p:cNvPr>
          <p:cNvSpPr txBox="1"/>
          <p:nvPr/>
        </p:nvSpPr>
        <p:spPr>
          <a:xfrm>
            <a:off x="3705713" y="170869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AdaBoost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F49949F-0E36-483A-90B2-73CD75156A8C}"/>
              </a:ext>
            </a:extLst>
          </p:cNvPr>
          <p:cNvSpPr txBox="1"/>
          <p:nvPr/>
        </p:nvSpPr>
        <p:spPr>
          <a:xfrm>
            <a:off x="3687213" y="251010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LightGBM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CDF7F35-9591-4B08-B7DE-13F87E4EBDA6}"/>
              </a:ext>
            </a:extLst>
          </p:cNvPr>
          <p:cNvSpPr txBox="1"/>
          <p:nvPr/>
        </p:nvSpPr>
        <p:spPr>
          <a:xfrm>
            <a:off x="3688841" y="3269542"/>
            <a:ext cx="13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F7C541-30EF-4230-9536-488399E63022}"/>
              </a:ext>
            </a:extLst>
          </p:cNvPr>
          <p:cNvSpPr txBox="1"/>
          <p:nvPr/>
        </p:nvSpPr>
        <p:spPr>
          <a:xfrm>
            <a:off x="1338003" y="1576008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WoE_score_ajust</a:t>
            </a:r>
            <a:r>
              <a:rPr lang="pt-BR" sz="1100" dirty="0"/>
              <a:t>, WoE_PF_CP_VOL04_PF,</a:t>
            </a:r>
          </a:p>
          <a:p>
            <a:r>
              <a:rPr lang="pt-BR" sz="1100" dirty="0"/>
              <a:t>P4_BVS, QuodScore_v2, SCORE_HSPN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D2F52CF-786D-45A7-93C9-3EBEC4F050A3}"/>
              </a:ext>
            </a:extLst>
          </p:cNvPr>
          <p:cNvSpPr txBox="1"/>
          <p:nvPr/>
        </p:nvSpPr>
        <p:spPr>
          <a:xfrm>
            <a:off x="1329491" y="2443495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WoE_score_ajust</a:t>
            </a:r>
            <a:r>
              <a:rPr lang="pt-BR" sz="1100" dirty="0"/>
              <a:t>, WoE_PF_CP_VOL04_PF,</a:t>
            </a:r>
          </a:p>
          <a:p>
            <a:r>
              <a:rPr lang="pt-BR" sz="1100" dirty="0"/>
              <a:t>P4_BVS, QuodScore_v2, SCORE_HSPN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E7EFCB6-C083-481E-AEAA-93646E138578}"/>
              </a:ext>
            </a:extLst>
          </p:cNvPr>
          <p:cNvSpPr txBox="1"/>
          <p:nvPr/>
        </p:nvSpPr>
        <p:spPr>
          <a:xfrm>
            <a:off x="5563457" y="1720995"/>
            <a:ext cx="840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28.94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6A64052-1709-4C99-ACA0-60ACF8E21514}"/>
              </a:ext>
            </a:extLst>
          </p:cNvPr>
          <p:cNvSpPr txBox="1"/>
          <p:nvPr/>
        </p:nvSpPr>
        <p:spPr>
          <a:xfrm>
            <a:off x="5590138" y="2510104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30.64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C1A4A09-9C97-4243-9E2F-8154F659651E}"/>
              </a:ext>
            </a:extLst>
          </p:cNvPr>
          <p:cNvSpPr txBox="1"/>
          <p:nvPr/>
        </p:nvSpPr>
        <p:spPr>
          <a:xfrm>
            <a:off x="5610861" y="3332252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30.79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57C1072-13EE-43A9-9E1C-A2113CE6EEFF}"/>
              </a:ext>
            </a:extLst>
          </p:cNvPr>
          <p:cNvSpPr txBox="1"/>
          <p:nvPr/>
        </p:nvSpPr>
        <p:spPr>
          <a:xfrm>
            <a:off x="64960" y="4428204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93487AD-8586-44F7-A66A-7C3B2991FB9B}"/>
              </a:ext>
            </a:extLst>
          </p:cNvPr>
          <p:cNvSpPr txBox="1"/>
          <p:nvPr/>
        </p:nvSpPr>
        <p:spPr>
          <a:xfrm>
            <a:off x="3669758" y="43867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XgBoost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E6715A8-3D35-4F90-BA22-CCEAD8391CDC}"/>
              </a:ext>
            </a:extLst>
          </p:cNvPr>
          <p:cNvSpPr txBox="1"/>
          <p:nvPr/>
        </p:nvSpPr>
        <p:spPr>
          <a:xfrm>
            <a:off x="5591782" y="4345461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24.67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F673E54-A3B8-45DD-B4E0-617343B60112}"/>
              </a:ext>
            </a:extLst>
          </p:cNvPr>
          <p:cNvSpPr txBox="1"/>
          <p:nvPr/>
        </p:nvSpPr>
        <p:spPr>
          <a:xfrm>
            <a:off x="88639" y="5292045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5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0F57EBC-A197-40BA-AA32-DC0EF3DFB7E7}"/>
              </a:ext>
            </a:extLst>
          </p:cNvPr>
          <p:cNvSpPr txBox="1"/>
          <p:nvPr/>
        </p:nvSpPr>
        <p:spPr>
          <a:xfrm>
            <a:off x="3693437" y="525062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 Log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3D14275-BBAF-4F86-8381-5801EDE5C9F6}"/>
              </a:ext>
            </a:extLst>
          </p:cNvPr>
          <p:cNvSpPr txBox="1"/>
          <p:nvPr/>
        </p:nvSpPr>
        <p:spPr>
          <a:xfrm>
            <a:off x="5615461" y="5209302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34.14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89ADA64-1EA6-4294-8D91-2ED689751C76}"/>
              </a:ext>
            </a:extLst>
          </p:cNvPr>
          <p:cNvSpPr txBox="1"/>
          <p:nvPr/>
        </p:nvSpPr>
        <p:spPr>
          <a:xfrm>
            <a:off x="1329491" y="3349969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WoE_score_ajust</a:t>
            </a:r>
            <a:r>
              <a:rPr lang="pt-BR" sz="1100" dirty="0"/>
              <a:t>, WoE_PF_CP_VOL04_PF,</a:t>
            </a:r>
          </a:p>
          <a:p>
            <a:r>
              <a:rPr lang="pt-BR" sz="1100" dirty="0"/>
              <a:t>P4_BVS, QuodScore_v2, SCORE_HSPN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29E86FB0-04F0-4C90-AAC0-E334A96A8F8C}"/>
              </a:ext>
            </a:extLst>
          </p:cNvPr>
          <p:cNvSpPr txBox="1"/>
          <p:nvPr/>
        </p:nvSpPr>
        <p:spPr>
          <a:xfrm>
            <a:off x="1329491" y="4290842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WoE_score_ajust</a:t>
            </a:r>
            <a:r>
              <a:rPr lang="pt-BR" sz="1100" dirty="0"/>
              <a:t>, WoE_PF_CP_VOL04_PF,</a:t>
            </a:r>
          </a:p>
          <a:p>
            <a:r>
              <a:rPr lang="pt-BR" sz="1100" dirty="0"/>
              <a:t>P4_BVS, QuodScore_v2, SCORE_HSPN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D7F01E2-9918-4806-B8D2-6BFFDE95BF28}"/>
              </a:ext>
            </a:extLst>
          </p:cNvPr>
          <p:cNvSpPr txBox="1"/>
          <p:nvPr/>
        </p:nvSpPr>
        <p:spPr>
          <a:xfrm>
            <a:off x="7162733" y="1115620"/>
            <a:ext cx="244769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Considerações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AA928EA-A5A3-44FC-B362-F938D08E2400}"/>
              </a:ext>
            </a:extLst>
          </p:cNvPr>
          <p:cNvSpPr txBox="1"/>
          <p:nvPr/>
        </p:nvSpPr>
        <p:spPr>
          <a:xfrm>
            <a:off x="7122443" y="1696367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632C3F0-CDD3-434A-804A-CD32A91B7F00}"/>
              </a:ext>
            </a:extLst>
          </p:cNvPr>
          <p:cNvSpPr txBox="1"/>
          <p:nvPr/>
        </p:nvSpPr>
        <p:spPr>
          <a:xfrm>
            <a:off x="7109126" y="2520391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A4691C0-9178-41AB-B6D8-41EE0F88B95F}"/>
              </a:ext>
            </a:extLst>
          </p:cNvPr>
          <p:cNvSpPr txBox="1"/>
          <p:nvPr/>
        </p:nvSpPr>
        <p:spPr>
          <a:xfrm>
            <a:off x="7122443" y="5251364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Seleção analítica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B1DFFCF-DD1A-4500-A309-92E6C1E1B429}"/>
              </a:ext>
            </a:extLst>
          </p:cNvPr>
          <p:cNvSpPr txBox="1"/>
          <p:nvPr/>
        </p:nvSpPr>
        <p:spPr>
          <a:xfrm>
            <a:off x="7098764" y="3349969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CB0F1E1-2D66-41DB-B826-10A967B85EAC}"/>
              </a:ext>
            </a:extLst>
          </p:cNvPr>
          <p:cNvSpPr txBox="1"/>
          <p:nvPr/>
        </p:nvSpPr>
        <p:spPr>
          <a:xfrm>
            <a:off x="7109126" y="4333408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0D69603-9699-4E34-BDAF-4F9FBB272FFA}"/>
              </a:ext>
            </a:extLst>
          </p:cNvPr>
          <p:cNvSpPr txBox="1"/>
          <p:nvPr/>
        </p:nvSpPr>
        <p:spPr>
          <a:xfrm>
            <a:off x="1333747" y="5292045"/>
            <a:ext cx="2135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Acessório e CRISP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81797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Modelo rápido | Aberto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F9844B0-B10F-4F8D-8F97-77F0F4A0458D}"/>
              </a:ext>
            </a:extLst>
          </p:cNvPr>
          <p:cNvCxnSpPr>
            <a:cxnSpLocks/>
          </p:cNvCxnSpPr>
          <p:nvPr/>
        </p:nvCxnSpPr>
        <p:spPr>
          <a:xfrm>
            <a:off x="1313447" y="1287379"/>
            <a:ext cx="24556" cy="485008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544E355-2888-4340-B86D-9D5F0E820CB5}"/>
              </a:ext>
            </a:extLst>
          </p:cNvPr>
          <p:cNvCxnSpPr>
            <a:cxnSpLocks/>
          </p:cNvCxnSpPr>
          <p:nvPr/>
        </p:nvCxnSpPr>
        <p:spPr>
          <a:xfrm>
            <a:off x="3545305" y="1287379"/>
            <a:ext cx="0" cy="485008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0B1AA0-2B8D-40DA-A4EF-846849FAF75B}"/>
              </a:ext>
            </a:extLst>
          </p:cNvPr>
          <p:cNvSpPr txBox="1"/>
          <p:nvPr/>
        </p:nvSpPr>
        <p:spPr>
          <a:xfrm>
            <a:off x="1724527" y="110037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Variáveis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1361F6-5D77-4B2F-BB1D-5C831DAF39CE}"/>
              </a:ext>
            </a:extLst>
          </p:cNvPr>
          <p:cNvSpPr txBox="1"/>
          <p:nvPr/>
        </p:nvSpPr>
        <p:spPr>
          <a:xfrm>
            <a:off x="3765885" y="111810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Técnica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D7E414-F92A-46B2-8C20-F3C824C5D38D}"/>
              </a:ext>
            </a:extLst>
          </p:cNvPr>
          <p:cNvSpPr txBox="1"/>
          <p:nvPr/>
        </p:nvSpPr>
        <p:spPr>
          <a:xfrm>
            <a:off x="5414210" y="110037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KS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B17529-87C9-4A5C-AF01-AA9EDFE30754}"/>
              </a:ext>
            </a:extLst>
          </p:cNvPr>
          <p:cNvSpPr txBox="1"/>
          <p:nvPr/>
        </p:nvSpPr>
        <p:spPr>
          <a:xfrm>
            <a:off x="86234" y="1702340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2276322-A808-4421-B52E-3E996B3B0F99}"/>
              </a:ext>
            </a:extLst>
          </p:cNvPr>
          <p:cNvSpPr txBox="1"/>
          <p:nvPr/>
        </p:nvSpPr>
        <p:spPr>
          <a:xfrm>
            <a:off x="64960" y="2615761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91A8D4-4C82-4495-B015-7A17C9F47DBD}"/>
              </a:ext>
            </a:extLst>
          </p:cNvPr>
          <p:cNvSpPr txBox="1"/>
          <p:nvPr/>
        </p:nvSpPr>
        <p:spPr>
          <a:xfrm>
            <a:off x="64960" y="3414215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3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6DEED0A-BCC0-4DCC-A465-0876C1866F89}"/>
              </a:ext>
            </a:extLst>
          </p:cNvPr>
          <p:cNvCxnSpPr>
            <a:cxnSpLocks/>
          </p:cNvCxnSpPr>
          <p:nvPr/>
        </p:nvCxnSpPr>
        <p:spPr>
          <a:xfrm>
            <a:off x="5141494" y="1297070"/>
            <a:ext cx="0" cy="484039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0E31835-C96A-4240-83FE-C291C4E273AA}"/>
              </a:ext>
            </a:extLst>
          </p:cNvPr>
          <p:cNvCxnSpPr>
            <a:cxnSpLocks/>
          </p:cNvCxnSpPr>
          <p:nvPr/>
        </p:nvCxnSpPr>
        <p:spPr>
          <a:xfrm>
            <a:off x="6825916" y="1269649"/>
            <a:ext cx="86692" cy="48571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11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63C822-C1E1-45D0-9F94-00BF4C58E8AC}"/>
              </a:ext>
            </a:extLst>
          </p:cNvPr>
          <p:cNvSpPr txBox="1"/>
          <p:nvPr/>
        </p:nvSpPr>
        <p:spPr>
          <a:xfrm>
            <a:off x="3705713" y="170869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AdaBoost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F49949F-0E36-483A-90B2-73CD75156A8C}"/>
              </a:ext>
            </a:extLst>
          </p:cNvPr>
          <p:cNvSpPr txBox="1"/>
          <p:nvPr/>
        </p:nvSpPr>
        <p:spPr>
          <a:xfrm>
            <a:off x="3687213" y="251010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LightGBM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CDF7F35-9591-4B08-B7DE-13F87E4EBDA6}"/>
              </a:ext>
            </a:extLst>
          </p:cNvPr>
          <p:cNvSpPr txBox="1"/>
          <p:nvPr/>
        </p:nvSpPr>
        <p:spPr>
          <a:xfrm>
            <a:off x="3688841" y="3269542"/>
            <a:ext cx="13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F7C541-30EF-4230-9536-488399E63022}"/>
              </a:ext>
            </a:extLst>
          </p:cNvPr>
          <p:cNvSpPr txBox="1"/>
          <p:nvPr/>
        </p:nvSpPr>
        <p:spPr>
          <a:xfrm>
            <a:off x="1338003" y="1576008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WoE_cd_mosaic</a:t>
            </a:r>
            <a:r>
              <a:rPr lang="pt-BR" sz="1100" dirty="0"/>
              <a:t>, WoE_score_ajust,P4_BVS, QuodScore_v2, SCORE_HSPN, Todos indicadores PF Quod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D2F52CF-786D-45A7-93C9-3EBEC4F050A3}"/>
              </a:ext>
            </a:extLst>
          </p:cNvPr>
          <p:cNvSpPr txBox="1"/>
          <p:nvPr/>
        </p:nvSpPr>
        <p:spPr>
          <a:xfrm>
            <a:off x="1329491" y="2443495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WoE_cd_mosaic</a:t>
            </a:r>
            <a:r>
              <a:rPr lang="pt-BR" sz="1100" dirty="0"/>
              <a:t>, WoE_score_ajust,P4_BVS, QuodScore_v2, SCORE_HSPN, Todos indicadores PF Quod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E7EFCB6-C083-481E-AEAA-93646E138578}"/>
              </a:ext>
            </a:extLst>
          </p:cNvPr>
          <p:cNvSpPr txBox="1"/>
          <p:nvPr/>
        </p:nvSpPr>
        <p:spPr>
          <a:xfrm>
            <a:off x="5563457" y="1720995"/>
            <a:ext cx="840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29.44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6A64052-1709-4C99-ACA0-60ACF8E21514}"/>
              </a:ext>
            </a:extLst>
          </p:cNvPr>
          <p:cNvSpPr txBox="1"/>
          <p:nvPr/>
        </p:nvSpPr>
        <p:spPr>
          <a:xfrm>
            <a:off x="5590138" y="2510104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29.86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C1A4A09-9C97-4243-9E2F-8154F659651E}"/>
              </a:ext>
            </a:extLst>
          </p:cNvPr>
          <p:cNvSpPr txBox="1"/>
          <p:nvPr/>
        </p:nvSpPr>
        <p:spPr>
          <a:xfrm>
            <a:off x="5610861" y="3332252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29.85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57C1072-13EE-43A9-9E1C-A2113CE6EEFF}"/>
              </a:ext>
            </a:extLst>
          </p:cNvPr>
          <p:cNvSpPr txBox="1"/>
          <p:nvPr/>
        </p:nvSpPr>
        <p:spPr>
          <a:xfrm>
            <a:off x="64960" y="4428204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93487AD-8586-44F7-A66A-7C3B2991FB9B}"/>
              </a:ext>
            </a:extLst>
          </p:cNvPr>
          <p:cNvSpPr txBox="1"/>
          <p:nvPr/>
        </p:nvSpPr>
        <p:spPr>
          <a:xfrm>
            <a:off x="3669758" y="43867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XgBoost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E6715A8-3D35-4F90-BA22-CCEAD8391CDC}"/>
              </a:ext>
            </a:extLst>
          </p:cNvPr>
          <p:cNvSpPr txBox="1"/>
          <p:nvPr/>
        </p:nvSpPr>
        <p:spPr>
          <a:xfrm>
            <a:off x="5591782" y="4345461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22.44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F673E54-A3B8-45DD-B4E0-617343B60112}"/>
              </a:ext>
            </a:extLst>
          </p:cNvPr>
          <p:cNvSpPr txBox="1"/>
          <p:nvPr/>
        </p:nvSpPr>
        <p:spPr>
          <a:xfrm>
            <a:off x="88639" y="5292045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5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0F57EBC-A197-40BA-AA32-DC0EF3DFB7E7}"/>
              </a:ext>
            </a:extLst>
          </p:cNvPr>
          <p:cNvSpPr txBox="1"/>
          <p:nvPr/>
        </p:nvSpPr>
        <p:spPr>
          <a:xfrm>
            <a:off x="3693437" y="525062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 Log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FAA407B-9141-4C7A-B34F-8EBCBD2460B3}"/>
              </a:ext>
            </a:extLst>
          </p:cNvPr>
          <p:cNvSpPr txBox="1"/>
          <p:nvPr/>
        </p:nvSpPr>
        <p:spPr>
          <a:xfrm>
            <a:off x="1333747" y="5292045"/>
            <a:ext cx="2135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Acessório e CRISP</a:t>
            </a:r>
            <a:endParaRPr lang="pt-BR" sz="1100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3D14275-BBAF-4F86-8381-5801EDE5C9F6}"/>
              </a:ext>
            </a:extLst>
          </p:cNvPr>
          <p:cNvSpPr txBox="1"/>
          <p:nvPr/>
        </p:nvSpPr>
        <p:spPr>
          <a:xfrm>
            <a:off x="5615461" y="5209302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24.46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89ADA64-1EA6-4294-8D91-2ED689751C76}"/>
              </a:ext>
            </a:extLst>
          </p:cNvPr>
          <p:cNvSpPr txBox="1"/>
          <p:nvPr/>
        </p:nvSpPr>
        <p:spPr>
          <a:xfrm>
            <a:off x="1329491" y="3349969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WoE_cd_mosaic</a:t>
            </a:r>
            <a:r>
              <a:rPr lang="pt-BR" sz="1100" dirty="0"/>
              <a:t>, WoE_score_ajust,P4_BVS, QuodScore_v2, SCORE_HSPN, Todos indicadores PF Quod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29E86FB0-04F0-4C90-AAC0-E334A96A8F8C}"/>
              </a:ext>
            </a:extLst>
          </p:cNvPr>
          <p:cNvSpPr txBox="1"/>
          <p:nvPr/>
        </p:nvSpPr>
        <p:spPr>
          <a:xfrm>
            <a:off x="1329491" y="4290842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WoE_cd_mosaic</a:t>
            </a:r>
            <a:r>
              <a:rPr lang="pt-BR" sz="1100" dirty="0"/>
              <a:t>, WoE_score_ajust,P4_BVS, QuodScore_v2, SCORE_HSPN, Todos indicadores PF Quod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D7F01E2-9918-4806-B8D2-6BFFDE95BF28}"/>
              </a:ext>
            </a:extLst>
          </p:cNvPr>
          <p:cNvSpPr txBox="1"/>
          <p:nvPr/>
        </p:nvSpPr>
        <p:spPr>
          <a:xfrm>
            <a:off x="7162733" y="1115620"/>
            <a:ext cx="244769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Considerações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AA928EA-A5A3-44FC-B362-F938D08E2400}"/>
              </a:ext>
            </a:extLst>
          </p:cNvPr>
          <p:cNvSpPr txBox="1"/>
          <p:nvPr/>
        </p:nvSpPr>
        <p:spPr>
          <a:xfrm>
            <a:off x="7122443" y="1696367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632C3F0-CDD3-434A-804A-CD32A91B7F00}"/>
              </a:ext>
            </a:extLst>
          </p:cNvPr>
          <p:cNvSpPr txBox="1"/>
          <p:nvPr/>
        </p:nvSpPr>
        <p:spPr>
          <a:xfrm>
            <a:off x="7109126" y="2520391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A4691C0-9178-41AB-B6D8-41EE0F88B95F}"/>
              </a:ext>
            </a:extLst>
          </p:cNvPr>
          <p:cNvSpPr txBox="1"/>
          <p:nvPr/>
        </p:nvSpPr>
        <p:spPr>
          <a:xfrm>
            <a:off x="7122443" y="5251364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Seleção analítica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B1DFFCF-DD1A-4500-A309-92E6C1E1B429}"/>
              </a:ext>
            </a:extLst>
          </p:cNvPr>
          <p:cNvSpPr txBox="1"/>
          <p:nvPr/>
        </p:nvSpPr>
        <p:spPr>
          <a:xfrm>
            <a:off x="7098764" y="3349969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CB0F1E1-2D66-41DB-B826-10A967B85EAC}"/>
              </a:ext>
            </a:extLst>
          </p:cNvPr>
          <p:cNvSpPr txBox="1"/>
          <p:nvPr/>
        </p:nvSpPr>
        <p:spPr>
          <a:xfrm>
            <a:off x="7109126" y="4333408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7671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Modelo rápido | KS por safra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12</a:t>
            </a:fld>
            <a:r>
              <a:rPr lang="pt-BR"/>
              <a:t> </a:t>
            </a:r>
            <a:endParaRPr lang="pt-BR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73C0F15A-CED7-41A6-BB27-3867C826D1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475144"/>
              </p:ext>
            </p:extLst>
          </p:nvPr>
        </p:nvGraphicFramePr>
        <p:xfrm>
          <a:off x="6203576" y="1550195"/>
          <a:ext cx="5893372" cy="3757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D2EC72DB-282C-4434-81B6-886B99CC2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835382"/>
              </p:ext>
            </p:extLst>
          </p:nvPr>
        </p:nvGraphicFramePr>
        <p:xfrm>
          <a:off x="95053" y="1550196"/>
          <a:ext cx="5893372" cy="3757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214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Modelo rápido | Decis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13</a:t>
            </a:fld>
            <a:r>
              <a:rPr lang="pt-BR"/>
              <a:t> </a:t>
            </a: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0D59FA2-B8D5-48EF-88B8-7A00B3EA3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48562"/>
              </p:ext>
            </p:extLst>
          </p:nvPr>
        </p:nvGraphicFramePr>
        <p:xfrm>
          <a:off x="605118" y="1777993"/>
          <a:ext cx="10981763" cy="3319084"/>
        </p:xfrm>
        <a:graphic>
          <a:graphicData uri="http://schemas.openxmlformats.org/drawingml/2006/table">
            <a:tbl>
              <a:tblPr/>
              <a:tblGrid>
                <a:gridCol w="844751">
                  <a:extLst>
                    <a:ext uri="{9D8B030D-6E8A-4147-A177-3AD203B41FA5}">
                      <a16:colId xmlns:a16="http://schemas.microsoft.com/office/drawing/2014/main" val="2868314413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1807911717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1777515303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4021745729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993966025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3190468785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1096797730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2791099729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2812146867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2206298343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790252730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230201779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2136096432"/>
                    </a:ext>
                  </a:extLst>
                </a:gridCol>
              </a:tblGrid>
              <a:tr h="516542"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>
                          <a:effectLst/>
                        </a:rPr>
                        <a:t>Modelo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AdaBoost_restrito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AdaBoost_aberto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LightGBM_restrito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LightGBM_aberto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RandomForest_restrito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RandomForest_aberto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XgBoost_restrito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XgBoost</a:t>
                      </a:r>
                      <a:r>
                        <a:rPr lang="pt-BR" sz="900" b="1" dirty="0">
                          <a:effectLst/>
                        </a:rPr>
                        <a:t>__aberto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Finalista_regressao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>
                          <a:effectLst/>
                        </a:rPr>
                        <a:t>P4_BVS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>
                          <a:effectLst/>
                        </a:rPr>
                        <a:t>SCORE_HSPN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>
                          <a:effectLst/>
                        </a:rPr>
                        <a:t>QuodScore_v2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251962"/>
                  </a:ext>
                </a:extLst>
              </a:tr>
              <a:tr h="516542"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>
                          <a:effectLst/>
                        </a:rPr>
                        <a:t>Decil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309313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6.518099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7.128868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6.438999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6.519467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6.426802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6.363281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13.232416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13.006007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6.991277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5.501159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5.261800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4.803437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48762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3.572735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3.713288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3.731246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3.755379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3.749184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3.722571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3.247261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2.973784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4.281425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3.612266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3.367092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3.738318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21275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3.075031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3.236842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3.031880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3.094075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3.143752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2.984880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1.944916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2.074364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2.811192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3.317163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3.159111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2.990847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82756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2.404810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2.345167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2.389824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2.008292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2.281617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2.426931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1.343595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1.292428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2.489897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2.319182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2.593374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2.520787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704437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2.047924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1.793086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1.817217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1.892186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1.775689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1.865380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0.836273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1.122422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1.721889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2.044025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2.083052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2.115637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901367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1.509534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1.681220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1.529412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1.904642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1.460425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1.524827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0.782473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0.847679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1.592274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1.536458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1.672060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1.936919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723536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1.526817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1.074128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1.487414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1.356286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1.682316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1.488639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0.572842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0.638769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1.136067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1.593372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1.541933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1.592027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49853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1.020278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1.012330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1.062135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0.969641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1.004304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1.173862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0.469851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0.430192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0.926893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1.185146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1.343166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1.144683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90083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0.731477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0.629426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0.857415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0.819419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0.871148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0.886109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0.325945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0.391185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0.535458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0.928105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1.148658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1.213149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4789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0.284772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0.261643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0.413223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0.463576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0.497969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0.457636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0.143697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0.130617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0.339869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0.796919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0.620298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0.782881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4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40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Modelo rápido | Decis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14</a:t>
            </a:fld>
            <a:r>
              <a:rPr lang="pt-BR"/>
              <a:t> </a:t>
            </a:r>
            <a:endParaRPr lang="pt-BR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625E542-7B24-4FBF-B0B0-AB803DDC9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601115"/>
              </p:ext>
            </p:extLst>
          </p:nvPr>
        </p:nvGraphicFramePr>
        <p:xfrm>
          <a:off x="6176682" y="1534714"/>
          <a:ext cx="5974697" cy="378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77E3926-F043-4EAA-B5DC-A25016742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086899"/>
              </p:ext>
            </p:extLst>
          </p:nvPr>
        </p:nvGraphicFramePr>
        <p:xfrm>
          <a:off x="40621" y="1534714"/>
          <a:ext cx="5974697" cy="378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51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CF3633E-F981-48AC-B448-E8D3727C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125" y="2956955"/>
            <a:ext cx="6397088" cy="623018"/>
          </a:xfrm>
        </p:spPr>
        <p:txBody>
          <a:bodyPr>
            <a:normAutofit/>
          </a:bodyPr>
          <a:lstStyle/>
          <a:p>
            <a:r>
              <a:rPr lang="pt-BR" dirty="0"/>
              <a:t>Modelos ML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C7E8195-1C3D-4CCA-9D23-573156CD3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8125" y="3586535"/>
            <a:ext cx="2643378" cy="319088"/>
          </a:xfrm>
        </p:spPr>
        <p:txBody>
          <a:bodyPr/>
          <a:lstStyle/>
          <a:p>
            <a:r>
              <a:rPr lang="pt-BR" b="0" dirty="0">
                <a:solidFill>
                  <a:schemeClr val="accent1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30882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F44573F-A640-4B2B-A215-F2AE2D1B2680}"/>
              </a:ext>
            </a:extLst>
          </p:cNvPr>
          <p:cNvSpPr/>
          <p:nvPr/>
        </p:nvSpPr>
        <p:spPr>
          <a:xfrm>
            <a:off x="509908" y="166460"/>
            <a:ext cx="6175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5A73B8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XXXX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5A73B8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5A73B8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176D66D-7EDE-4CDF-B531-E12EBA5244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47" y="156365"/>
            <a:ext cx="376664" cy="54870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5CEBF34-6CD8-443E-9272-6014F562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Escopo de estudo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855FEDE-6737-4BE2-A667-34F6873F17C5}"/>
              </a:ext>
            </a:extLst>
          </p:cNvPr>
          <p:cNvSpPr/>
          <p:nvPr/>
        </p:nvSpPr>
        <p:spPr>
          <a:xfrm>
            <a:off x="509908" y="1419879"/>
            <a:ext cx="1093156" cy="93533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02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CF9B60-1EF9-4519-AA59-6889D9BC73CF}"/>
              </a:ext>
            </a:extLst>
          </p:cNvPr>
          <p:cNvSpPr txBox="1"/>
          <p:nvPr/>
        </p:nvSpPr>
        <p:spPr>
          <a:xfrm>
            <a:off x="1728809" y="1702883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Tipos de públicos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CD54C39-3973-45A3-B3F8-4A8D3A7A45D8}"/>
              </a:ext>
            </a:extLst>
          </p:cNvPr>
          <p:cNvSpPr/>
          <p:nvPr/>
        </p:nvSpPr>
        <p:spPr>
          <a:xfrm>
            <a:off x="512016" y="2816289"/>
            <a:ext cx="1091050" cy="930086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02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C9445E-21C7-4A09-914E-F398DB0CE66D}"/>
              </a:ext>
            </a:extLst>
          </p:cNvPr>
          <p:cNvSpPr txBox="1"/>
          <p:nvPr/>
        </p:nvSpPr>
        <p:spPr>
          <a:xfrm>
            <a:off x="1729108" y="3039036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Tipos de otimização de </a:t>
            </a:r>
            <a:r>
              <a:rPr lang="pt-BR" dirty="0" err="1"/>
              <a:t>hiperparâmetros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C75221A-3F0A-46D0-B4EB-9132E2B9E969}"/>
              </a:ext>
            </a:extLst>
          </p:cNvPr>
          <p:cNvCxnSpPr>
            <a:cxnSpLocks/>
          </p:cNvCxnSpPr>
          <p:nvPr/>
        </p:nvCxnSpPr>
        <p:spPr>
          <a:xfrm>
            <a:off x="4015409" y="1887549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0EB9A7-5DFD-448E-80FB-1EF8D1C2026F}"/>
              </a:ext>
            </a:extLst>
          </p:cNvPr>
          <p:cNvSpPr txBox="1"/>
          <p:nvPr/>
        </p:nvSpPr>
        <p:spPr>
          <a:xfrm>
            <a:off x="4989293" y="1669162"/>
            <a:ext cx="276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e Não clientes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E0D0282-AAC0-4EB7-B465-794937C2EFE4}"/>
              </a:ext>
            </a:extLst>
          </p:cNvPr>
          <p:cNvSpPr/>
          <p:nvPr/>
        </p:nvSpPr>
        <p:spPr>
          <a:xfrm>
            <a:off x="9434946" y="2356665"/>
            <a:ext cx="1544480" cy="1389710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48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CB817B4-BA8A-47A0-AF86-02211D80C447}"/>
              </a:ext>
            </a:extLst>
          </p:cNvPr>
          <p:cNvSpPr txBox="1"/>
          <p:nvPr/>
        </p:nvSpPr>
        <p:spPr>
          <a:xfrm>
            <a:off x="8863597" y="3871014"/>
            <a:ext cx="284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Modelos testados</a:t>
            </a:r>
          </a:p>
        </p:txBody>
      </p: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DF99BD89-9332-485C-876A-4A1B1CF3B98E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7758851" y="3051520"/>
            <a:ext cx="1676095" cy="4267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0EC5504-0AEA-4331-B0EF-6630BD67E4AB}"/>
              </a:ext>
            </a:extLst>
          </p:cNvPr>
          <p:cNvSpPr txBox="1"/>
          <p:nvPr/>
        </p:nvSpPr>
        <p:spPr>
          <a:xfrm>
            <a:off x="4989293" y="3155096"/>
            <a:ext cx="276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Busca em grade e Otimização Bayesiana</a:t>
            </a:r>
          </a:p>
        </p:txBody>
      </p: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CAE4FAC4-6BD8-4D44-A82C-8DB5685F391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7758851" y="1853828"/>
            <a:ext cx="1676095" cy="11976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4D83CD6-18B4-4D1B-A154-85CC182D41C7}"/>
              </a:ext>
            </a:extLst>
          </p:cNvPr>
          <p:cNvSpPr/>
          <p:nvPr/>
        </p:nvSpPr>
        <p:spPr>
          <a:xfrm>
            <a:off x="509909" y="4147826"/>
            <a:ext cx="1091050" cy="92878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03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577D0BD-DFE7-4897-AE92-8EDF8D23AAC4}"/>
              </a:ext>
            </a:extLst>
          </p:cNvPr>
          <p:cNvSpPr txBox="1"/>
          <p:nvPr/>
        </p:nvSpPr>
        <p:spPr>
          <a:xfrm>
            <a:off x="1656222" y="4501769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Escopos de variáveis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908963F-9011-401E-96B3-B6C0D5336291}"/>
              </a:ext>
            </a:extLst>
          </p:cNvPr>
          <p:cNvSpPr/>
          <p:nvPr/>
        </p:nvSpPr>
        <p:spPr>
          <a:xfrm>
            <a:off x="509908" y="5475823"/>
            <a:ext cx="1146314" cy="92878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04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B74DD5-3AB7-4BF2-BC12-3820D85413B0}"/>
              </a:ext>
            </a:extLst>
          </p:cNvPr>
          <p:cNvSpPr txBox="1"/>
          <p:nvPr/>
        </p:nvSpPr>
        <p:spPr>
          <a:xfrm>
            <a:off x="1729108" y="5697865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Tipos de modelo de ML classificatório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68A7324-F6B3-4186-B85F-C8D59DAEF058}"/>
              </a:ext>
            </a:extLst>
          </p:cNvPr>
          <p:cNvCxnSpPr>
            <a:cxnSpLocks/>
          </p:cNvCxnSpPr>
          <p:nvPr/>
        </p:nvCxnSpPr>
        <p:spPr>
          <a:xfrm>
            <a:off x="4041463" y="3429000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7BBCF02-35D3-4072-8785-FA35BBB70EE3}"/>
              </a:ext>
            </a:extLst>
          </p:cNvPr>
          <p:cNvCxnSpPr>
            <a:cxnSpLocks/>
          </p:cNvCxnSpPr>
          <p:nvPr/>
        </p:nvCxnSpPr>
        <p:spPr>
          <a:xfrm>
            <a:off x="4041463" y="4676496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E32EE5F-5121-441A-93C3-699EC45E70FA}"/>
              </a:ext>
            </a:extLst>
          </p:cNvPr>
          <p:cNvSpPr txBox="1"/>
          <p:nvPr/>
        </p:nvSpPr>
        <p:spPr>
          <a:xfrm>
            <a:off x="4989292" y="4372482"/>
            <a:ext cx="286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Restrito, aberto e aberto contínuo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A8286A-441F-474E-B1AC-5B90A9E4DB59}"/>
              </a:ext>
            </a:extLst>
          </p:cNvPr>
          <p:cNvSpPr txBox="1"/>
          <p:nvPr/>
        </p:nvSpPr>
        <p:spPr>
          <a:xfrm>
            <a:off x="4989293" y="5691266"/>
            <a:ext cx="296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AdaBoost</a:t>
            </a:r>
            <a:r>
              <a:rPr lang="pt-BR" dirty="0"/>
              <a:t>, </a:t>
            </a:r>
            <a:r>
              <a:rPr lang="pt-BR" dirty="0" err="1"/>
              <a:t>LightGBM</a:t>
            </a:r>
            <a:r>
              <a:rPr lang="pt-BR" dirty="0"/>
              <a:t>, </a:t>
            </a:r>
            <a:r>
              <a:rPr lang="pt-BR" dirty="0" err="1"/>
              <a:t>Random</a:t>
            </a:r>
            <a:r>
              <a:rPr lang="pt-BR" dirty="0"/>
              <a:t> Forest e </a:t>
            </a:r>
            <a:r>
              <a:rPr lang="pt-BR" dirty="0" err="1"/>
              <a:t>XgBoost</a:t>
            </a:r>
            <a:endParaRPr lang="pt-BR" dirty="0"/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E686C3E9-F15A-43AC-AC50-3BD098212C42}"/>
              </a:ext>
            </a:extLst>
          </p:cNvPr>
          <p:cNvCxnSpPr>
            <a:cxnSpLocks/>
          </p:cNvCxnSpPr>
          <p:nvPr/>
        </p:nvCxnSpPr>
        <p:spPr>
          <a:xfrm>
            <a:off x="4041463" y="6006284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: Curvo 44">
            <a:extLst>
              <a:ext uri="{FF2B5EF4-FFF2-40B4-BE49-F238E27FC236}">
                <a16:creationId xmlns:a16="http://schemas.microsoft.com/office/drawing/2014/main" id="{329A3BA8-B5DF-410F-843E-3C0785AB6D42}"/>
              </a:ext>
            </a:extLst>
          </p:cNvPr>
          <p:cNvCxnSpPr>
            <a:cxnSpLocks/>
            <a:stCxn id="41" idx="3"/>
            <a:endCxn id="21" idx="1"/>
          </p:cNvCxnSpPr>
          <p:nvPr/>
        </p:nvCxnSpPr>
        <p:spPr>
          <a:xfrm flipV="1">
            <a:off x="7858541" y="3051520"/>
            <a:ext cx="1576405" cy="16441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Curvo 47">
            <a:extLst>
              <a:ext uri="{FF2B5EF4-FFF2-40B4-BE49-F238E27FC236}">
                <a16:creationId xmlns:a16="http://schemas.microsoft.com/office/drawing/2014/main" id="{BB7CA79C-98C0-4758-B107-550F5B8BA092}"/>
              </a:ext>
            </a:extLst>
          </p:cNvPr>
          <p:cNvCxnSpPr>
            <a:cxnSpLocks/>
            <a:stCxn id="42" idx="3"/>
            <a:endCxn id="21" idx="1"/>
          </p:cNvCxnSpPr>
          <p:nvPr/>
        </p:nvCxnSpPr>
        <p:spPr>
          <a:xfrm flipV="1">
            <a:off x="7958233" y="3051520"/>
            <a:ext cx="1476713" cy="2962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inal de Multiplicação 55">
            <a:extLst>
              <a:ext uri="{FF2B5EF4-FFF2-40B4-BE49-F238E27FC236}">
                <a16:creationId xmlns:a16="http://schemas.microsoft.com/office/drawing/2014/main" id="{B5D7B9ED-2AB9-4456-8B20-74921E995F93}"/>
              </a:ext>
            </a:extLst>
          </p:cNvPr>
          <p:cNvSpPr/>
          <p:nvPr/>
        </p:nvSpPr>
        <p:spPr>
          <a:xfrm>
            <a:off x="953630" y="2518171"/>
            <a:ext cx="225738" cy="199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inal de Multiplicação 57">
            <a:extLst>
              <a:ext uri="{FF2B5EF4-FFF2-40B4-BE49-F238E27FC236}">
                <a16:creationId xmlns:a16="http://schemas.microsoft.com/office/drawing/2014/main" id="{B9929BA6-1F82-4923-9B32-232A19EA027E}"/>
              </a:ext>
            </a:extLst>
          </p:cNvPr>
          <p:cNvSpPr/>
          <p:nvPr/>
        </p:nvSpPr>
        <p:spPr>
          <a:xfrm>
            <a:off x="953630" y="5176462"/>
            <a:ext cx="225738" cy="199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Sinal de Multiplicação 58">
            <a:extLst>
              <a:ext uri="{FF2B5EF4-FFF2-40B4-BE49-F238E27FC236}">
                <a16:creationId xmlns:a16="http://schemas.microsoft.com/office/drawing/2014/main" id="{BDF5F8D6-54A3-48DE-8DB2-3CD3A545D06A}"/>
              </a:ext>
            </a:extLst>
          </p:cNvPr>
          <p:cNvSpPr/>
          <p:nvPr/>
        </p:nvSpPr>
        <p:spPr>
          <a:xfrm>
            <a:off x="942565" y="3844988"/>
            <a:ext cx="225738" cy="199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29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Modelo rápido | Delineamento de escopo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17</a:t>
            </a:fld>
            <a:r>
              <a:rPr lang="pt-BR"/>
              <a:t> </a:t>
            </a:r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8CD9C74-D6A2-4854-AB24-BAC033DC9822}"/>
              </a:ext>
            </a:extLst>
          </p:cNvPr>
          <p:cNvCxnSpPr>
            <a:cxnSpLocks/>
          </p:cNvCxnSpPr>
          <p:nvPr/>
        </p:nvCxnSpPr>
        <p:spPr>
          <a:xfrm flipH="1">
            <a:off x="2137498" y="2260302"/>
            <a:ext cx="1" cy="98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3698769-9FC9-446A-ADFC-F92AE71AC9CC}"/>
              </a:ext>
            </a:extLst>
          </p:cNvPr>
          <p:cNvCxnSpPr>
            <a:cxnSpLocks/>
          </p:cNvCxnSpPr>
          <p:nvPr/>
        </p:nvCxnSpPr>
        <p:spPr>
          <a:xfrm flipH="1">
            <a:off x="5983356" y="2260651"/>
            <a:ext cx="1" cy="98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1BE74317-D8F7-4E38-8D84-02C48A84B888}"/>
              </a:ext>
            </a:extLst>
          </p:cNvPr>
          <p:cNvCxnSpPr>
            <a:cxnSpLocks/>
          </p:cNvCxnSpPr>
          <p:nvPr/>
        </p:nvCxnSpPr>
        <p:spPr>
          <a:xfrm flipH="1">
            <a:off x="9829216" y="2239088"/>
            <a:ext cx="1" cy="100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5BE1A8F-1D37-4AA5-BE78-F2974D44F79D}"/>
              </a:ext>
            </a:extLst>
          </p:cNvPr>
          <p:cNvSpPr/>
          <p:nvPr/>
        </p:nvSpPr>
        <p:spPr>
          <a:xfrm>
            <a:off x="889536" y="3428998"/>
            <a:ext cx="2771652" cy="167621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b="1" dirty="0"/>
          </a:p>
          <a:p>
            <a:r>
              <a:rPr lang="pt-BR" sz="1400" b="1" dirty="0"/>
              <a:t>Variáveis finalistas do blend</a:t>
            </a:r>
            <a:r>
              <a:rPr lang="pt-BR" sz="1400" dirty="0"/>
              <a:t> (</a:t>
            </a:r>
            <a:r>
              <a:rPr lang="pt-BR" sz="1400" dirty="0" err="1"/>
              <a:t>WoE_score_ajust</a:t>
            </a:r>
            <a:r>
              <a:rPr lang="pt-BR" sz="1400" dirty="0"/>
              <a:t>, WoE_PF_CP_VOL04_PF,</a:t>
            </a:r>
          </a:p>
          <a:p>
            <a:r>
              <a:rPr lang="pt-BR" sz="1400" dirty="0"/>
              <a:t>P4_BVS, QuodScore_v2, SCORE_HSPN)</a:t>
            </a:r>
          </a:p>
          <a:p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2B8E982-E1D1-4D7A-9936-B29641A0F968}"/>
              </a:ext>
            </a:extLst>
          </p:cNvPr>
          <p:cNvSpPr txBox="1"/>
          <p:nvPr/>
        </p:nvSpPr>
        <p:spPr>
          <a:xfrm>
            <a:off x="1529904" y="184354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Restrito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9AFD046-D234-4F0C-82E2-4632C3B9C379}"/>
              </a:ext>
            </a:extLst>
          </p:cNvPr>
          <p:cNvSpPr txBox="1"/>
          <p:nvPr/>
        </p:nvSpPr>
        <p:spPr>
          <a:xfrm>
            <a:off x="5375762" y="184354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Aberto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63EF0E1-B3AE-4DA7-B263-E8539A6E45E7}"/>
              </a:ext>
            </a:extLst>
          </p:cNvPr>
          <p:cNvSpPr txBox="1"/>
          <p:nvPr/>
        </p:nvSpPr>
        <p:spPr>
          <a:xfrm>
            <a:off x="9221621" y="184354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Contínuo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6DB2E104-1DB3-4ECB-AB50-07EFAC7F9726}"/>
              </a:ext>
            </a:extLst>
          </p:cNvPr>
          <p:cNvSpPr/>
          <p:nvPr/>
        </p:nvSpPr>
        <p:spPr>
          <a:xfrm>
            <a:off x="4710174" y="3428998"/>
            <a:ext cx="2771652" cy="167621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/>
              <a:t>Variáveis do escopo restrito + todos os indicadores Quod PF (</a:t>
            </a:r>
            <a:r>
              <a:rPr lang="pt-BR" sz="1400" b="1" dirty="0" err="1"/>
              <a:t>WoE</a:t>
            </a:r>
            <a:r>
              <a:rPr lang="pt-BR" sz="1400" b="1" dirty="0"/>
              <a:t>)</a:t>
            </a:r>
          </a:p>
          <a:p>
            <a:endParaRPr lang="pt-BR" sz="1400" b="1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47F098E7-84D4-43D1-898B-B5A8AE559CE5}"/>
              </a:ext>
            </a:extLst>
          </p:cNvPr>
          <p:cNvSpPr/>
          <p:nvPr/>
        </p:nvSpPr>
        <p:spPr>
          <a:xfrm>
            <a:off x="8530812" y="3428998"/>
            <a:ext cx="2771652" cy="167621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/>
              <a:t>Variáveis do escopo restrito + todos os indicadores Quod PF (Sem categorização)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12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300" dirty="0"/>
              <a:t>Modelo rápido | Ordenação </a:t>
            </a:r>
            <a:r>
              <a:rPr lang="pt-BR" sz="2300" dirty="0" err="1"/>
              <a:t>inad</a:t>
            </a:r>
            <a:r>
              <a:rPr lang="pt-BR" sz="2300" dirty="0"/>
              <a:t> por decil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18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255BC54D-AA8C-410A-BDA5-0C87C00348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7105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FE618C62-31D1-4F2A-BB1E-F0212DC5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25" y="2200555"/>
            <a:ext cx="6055778" cy="36633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C0E87B-7E88-4F1A-8547-054FE874C673}"/>
              </a:ext>
            </a:extLst>
          </p:cNvPr>
          <p:cNvSpPr txBox="1"/>
          <p:nvPr/>
        </p:nvSpPr>
        <p:spPr>
          <a:xfrm>
            <a:off x="8254230" y="1692723"/>
            <a:ext cx="18197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Clientes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0EE5B52-3578-4F7E-9846-2F112C606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376"/>
            <a:ext cx="6055778" cy="369557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132EDF-068A-4E6A-8460-C05231F9D6C6}"/>
              </a:ext>
            </a:extLst>
          </p:cNvPr>
          <p:cNvSpPr txBox="1"/>
          <p:nvPr/>
        </p:nvSpPr>
        <p:spPr>
          <a:xfrm>
            <a:off x="2118005" y="1692724"/>
            <a:ext cx="18197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Não clientes</a:t>
            </a:r>
          </a:p>
        </p:txBody>
      </p:sp>
    </p:spTree>
    <p:extLst>
      <p:ext uri="{BB962C8B-B14F-4D97-AF65-F5344CB8AC3E}">
        <p14:creationId xmlns:p14="http://schemas.microsoft.com/office/powerpoint/2010/main" val="101358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 fontScale="90000"/>
          </a:bodyPr>
          <a:lstStyle/>
          <a:p>
            <a:r>
              <a:rPr lang="pt-BR" sz="2600" dirty="0"/>
              <a:t>Modelo rápido | KS por safra – Otimização Bayesiana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19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07C7B11-3608-49C7-BFAA-72449D6684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292" y="39348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73EE90C-9141-438E-8234-390C08C658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8060" y="3276600"/>
            <a:ext cx="4820529" cy="482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F3854AA4-31FE-4AFB-94CA-4CDFE654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13825"/>
            <a:ext cx="6020695" cy="3793444"/>
          </a:xfrm>
          <a:prstGeom prst="rect">
            <a:avLst/>
          </a:prstGeom>
        </p:spPr>
      </p:pic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36B8CF9D-6162-4DB9-8372-A8E85CCC7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3825"/>
            <a:ext cx="5880180" cy="379344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D80496-6E31-42A9-A66F-A802D0DDCF7C}"/>
              </a:ext>
            </a:extLst>
          </p:cNvPr>
          <p:cNvSpPr txBox="1"/>
          <p:nvPr/>
        </p:nvSpPr>
        <p:spPr>
          <a:xfrm>
            <a:off x="2100462" y="1424440"/>
            <a:ext cx="18197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Não clientes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00BDCA-7724-48F8-BF6C-E25533EC7303}"/>
              </a:ext>
            </a:extLst>
          </p:cNvPr>
          <p:cNvSpPr txBox="1"/>
          <p:nvPr/>
        </p:nvSpPr>
        <p:spPr>
          <a:xfrm>
            <a:off x="8126206" y="1424440"/>
            <a:ext cx="18197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350094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CF3633E-F981-48AC-B448-E8D3727C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125" y="2956955"/>
            <a:ext cx="6397088" cy="623018"/>
          </a:xfrm>
        </p:spPr>
        <p:txBody>
          <a:bodyPr>
            <a:normAutofit/>
          </a:bodyPr>
          <a:lstStyle/>
          <a:p>
            <a:r>
              <a:rPr lang="pt-BR" dirty="0"/>
              <a:t>Modelos ML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C7E8195-1C3D-4CCA-9D23-573156CD3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8125" y="3586535"/>
            <a:ext cx="2643378" cy="319088"/>
          </a:xfrm>
        </p:spPr>
        <p:txBody>
          <a:bodyPr/>
          <a:lstStyle/>
          <a:p>
            <a:r>
              <a:rPr lang="pt-BR" b="0" dirty="0">
                <a:solidFill>
                  <a:schemeClr val="accent1"/>
                </a:solidFill>
              </a:rPr>
              <a:t>Visão Não Clientes</a:t>
            </a:r>
          </a:p>
        </p:txBody>
      </p:sp>
    </p:spTree>
    <p:extLst>
      <p:ext uri="{BB962C8B-B14F-4D97-AF65-F5344CB8AC3E}">
        <p14:creationId xmlns:p14="http://schemas.microsoft.com/office/powerpoint/2010/main" val="63785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Modelo rápido | Restrito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F9844B0-B10F-4F8D-8F97-77F0F4A0458D}"/>
              </a:ext>
            </a:extLst>
          </p:cNvPr>
          <p:cNvCxnSpPr>
            <a:cxnSpLocks/>
          </p:cNvCxnSpPr>
          <p:nvPr/>
        </p:nvCxnSpPr>
        <p:spPr>
          <a:xfrm>
            <a:off x="1313447" y="1287379"/>
            <a:ext cx="24556" cy="485008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544E355-2888-4340-B86D-9D5F0E820CB5}"/>
              </a:ext>
            </a:extLst>
          </p:cNvPr>
          <p:cNvCxnSpPr>
            <a:cxnSpLocks/>
          </p:cNvCxnSpPr>
          <p:nvPr/>
        </p:nvCxnSpPr>
        <p:spPr>
          <a:xfrm>
            <a:off x="3545305" y="1287379"/>
            <a:ext cx="0" cy="485008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0B1AA0-2B8D-40DA-A4EF-846849FAF75B}"/>
              </a:ext>
            </a:extLst>
          </p:cNvPr>
          <p:cNvSpPr txBox="1"/>
          <p:nvPr/>
        </p:nvSpPr>
        <p:spPr>
          <a:xfrm>
            <a:off x="1558436" y="1040958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err="1"/>
              <a:t>AdaBoost</a:t>
            </a:r>
            <a:endParaRPr lang="pt-BR" sz="16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1361F6-5D77-4B2F-BB1D-5C831DAF39CE}"/>
              </a:ext>
            </a:extLst>
          </p:cNvPr>
          <p:cNvSpPr txBox="1"/>
          <p:nvPr/>
        </p:nvSpPr>
        <p:spPr>
          <a:xfrm>
            <a:off x="3766333" y="1040958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err="1"/>
              <a:t>LightGBM</a:t>
            </a:r>
            <a:endParaRPr lang="pt-BR" sz="16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B17529-87C9-4A5C-AF01-AA9EDFE30754}"/>
              </a:ext>
            </a:extLst>
          </p:cNvPr>
          <p:cNvSpPr txBox="1"/>
          <p:nvPr/>
        </p:nvSpPr>
        <p:spPr>
          <a:xfrm>
            <a:off x="202302" y="1701104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KS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2276322-A808-4421-B52E-3E996B3B0F99}"/>
              </a:ext>
            </a:extLst>
          </p:cNvPr>
          <p:cNvSpPr txBox="1"/>
          <p:nvPr/>
        </p:nvSpPr>
        <p:spPr>
          <a:xfrm>
            <a:off x="64960" y="2615761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LightGBM</a:t>
            </a:r>
            <a:endParaRPr lang="pt-BR" sz="16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91A8D4-4C82-4495-B015-7A17C9F47DBD}"/>
              </a:ext>
            </a:extLst>
          </p:cNvPr>
          <p:cNvSpPr txBox="1"/>
          <p:nvPr/>
        </p:nvSpPr>
        <p:spPr>
          <a:xfrm>
            <a:off x="64960" y="3414215"/>
            <a:ext cx="1323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Random</a:t>
            </a:r>
            <a:r>
              <a:rPr lang="pt-BR" sz="1600" b="1" dirty="0"/>
              <a:t> Forest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6DEED0A-BCC0-4DCC-A465-0876C1866F89}"/>
              </a:ext>
            </a:extLst>
          </p:cNvPr>
          <p:cNvCxnSpPr>
            <a:cxnSpLocks/>
          </p:cNvCxnSpPr>
          <p:nvPr/>
        </p:nvCxnSpPr>
        <p:spPr>
          <a:xfrm>
            <a:off x="5141494" y="1297070"/>
            <a:ext cx="0" cy="484039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0E31835-C96A-4240-83FE-C291C4E273AA}"/>
              </a:ext>
            </a:extLst>
          </p:cNvPr>
          <p:cNvCxnSpPr>
            <a:cxnSpLocks/>
          </p:cNvCxnSpPr>
          <p:nvPr/>
        </p:nvCxnSpPr>
        <p:spPr>
          <a:xfrm>
            <a:off x="7376368" y="1272997"/>
            <a:ext cx="86692" cy="48571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3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63C822-C1E1-45D0-9F94-00BF4C58E8AC}"/>
              </a:ext>
            </a:extLst>
          </p:cNvPr>
          <p:cNvSpPr txBox="1"/>
          <p:nvPr/>
        </p:nvSpPr>
        <p:spPr>
          <a:xfrm>
            <a:off x="3705713" y="170869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AdaBoost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F49949F-0E36-483A-90B2-73CD75156A8C}"/>
              </a:ext>
            </a:extLst>
          </p:cNvPr>
          <p:cNvSpPr txBox="1"/>
          <p:nvPr/>
        </p:nvSpPr>
        <p:spPr>
          <a:xfrm>
            <a:off x="3687213" y="251010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LightGBM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CDF7F35-9591-4B08-B7DE-13F87E4EBDA6}"/>
              </a:ext>
            </a:extLst>
          </p:cNvPr>
          <p:cNvSpPr txBox="1"/>
          <p:nvPr/>
        </p:nvSpPr>
        <p:spPr>
          <a:xfrm>
            <a:off x="3688841" y="3269542"/>
            <a:ext cx="13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F7C541-30EF-4230-9536-488399E63022}"/>
              </a:ext>
            </a:extLst>
          </p:cNvPr>
          <p:cNvSpPr txBox="1"/>
          <p:nvPr/>
        </p:nvSpPr>
        <p:spPr>
          <a:xfrm>
            <a:off x="1338003" y="1576008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WoE_score_ajust</a:t>
            </a:r>
            <a:r>
              <a:rPr lang="pt-BR" sz="1100" dirty="0"/>
              <a:t>, WoE_PF_CP_VOL04_PF,</a:t>
            </a:r>
          </a:p>
          <a:p>
            <a:r>
              <a:rPr lang="pt-BR" sz="1100" dirty="0"/>
              <a:t>P4_BVS, QuodScore_v2, SCORE_HSPN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D2F52CF-786D-45A7-93C9-3EBEC4F050A3}"/>
              </a:ext>
            </a:extLst>
          </p:cNvPr>
          <p:cNvSpPr txBox="1"/>
          <p:nvPr/>
        </p:nvSpPr>
        <p:spPr>
          <a:xfrm>
            <a:off x="1329491" y="2443495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WoE_score_ajust</a:t>
            </a:r>
            <a:r>
              <a:rPr lang="pt-BR" sz="1100" dirty="0"/>
              <a:t>, WoE_PF_CP_VOL04_PF,</a:t>
            </a:r>
          </a:p>
          <a:p>
            <a:r>
              <a:rPr lang="pt-BR" sz="1100" dirty="0"/>
              <a:t>P4_BVS, QuodScore_v2, SCORE_HSPN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E7EFCB6-C083-481E-AEAA-93646E138578}"/>
              </a:ext>
            </a:extLst>
          </p:cNvPr>
          <p:cNvSpPr txBox="1"/>
          <p:nvPr/>
        </p:nvSpPr>
        <p:spPr>
          <a:xfrm>
            <a:off x="5563457" y="1720995"/>
            <a:ext cx="840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23.57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6A64052-1709-4C99-ACA0-60ACF8E21514}"/>
              </a:ext>
            </a:extLst>
          </p:cNvPr>
          <p:cNvSpPr txBox="1"/>
          <p:nvPr/>
        </p:nvSpPr>
        <p:spPr>
          <a:xfrm>
            <a:off x="5590138" y="2510104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20.85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C1A4A09-9C97-4243-9E2F-8154F659651E}"/>
              </a:ext>
            </a:extLst>
          </p:cNvPr>
          <p:cNvSpPr txBox="1"/>
          <p:nvPr/>
        </p:nvSpPr>
        <p:spPr>
          <a:xfrm>
            <a:off x="5610861" y="3332252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23.08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57C1072-13EE-43A9-9E1C-A2113CE6EEFF}"/>
              </a:ext>
            </a:extLst>
          </p:cNvPr>
          <p:cNvSpPr txBox="1"/>
          <p:nvPr/>
        </p:nvSpPr>
        <p:spPr>
          <a:xfrm>
            <a:off x="64960" y="4428204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XgBoost</a:t>
            </a:r>
            <a:endParaRPr lang="pt-BR" sz="1600" b="1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93487AD-8586-44F7-A66A-7C3B2991FB9B}"/>
              </a:ext>
            </a:extLst>
          </p:cNvPr>
          <p:cNvSpPr txBox="1"/>
          <p:nvPr/>
        </p:nvSpPr>
        <p:spPr>
          <a:xfrm>
            <a:off x="3669758" y="43867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XgBoost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E6715A8-3D35-4F90-BA22-CCEAD8391CDC}"/>
              </a:ext>
            </a:extLst>
          </p:cNvPr>
          <p:cNvSpPr txBox="1"/>
          <p:nvPr/>
        </p:nvSpPr>
        <p:spPr>
          <a:xfrm>
            <a:off x="5591782" y="4345461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20.18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F673E54-A3B8-45DD-B4E0-617343B60112}"/>
              </a:ext>
            </a:extLst>
          </p:cNvPr>
          <p:cNvSpPr txBox="1"/>
          <p:nvPr/>
        </p:nvSpPr>
        <p:spPr>
          <a:xfrm>
            <a:off x="88639" y="5292045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Blend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0F57EBC-A197-40BA-AA32-DC0EF3DFB7E7}"/>
              </a:ext>
            </a:extLst>
          </p:cNvPr>
          <p:cNvSpPr txBox="1"/>
          <p:nvPr/>
        </p:nvSpPr>
        <p:spPr>
          <a:xfrm>
            <a:off x="3693437" y="525062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 Log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3D14275-BBAF-4F86-8381-5801EDE5C9F6}"/>
              </a:ext>
            </a:extLst>
          </p:cNvPr>
          <p:cNvSpPr txBox="1"/>
          <p:nvPr/>
        </p:nvSpPr>
        <p:spPr>
          <a:xfrm>
            <a:off x="5615461" y="5209302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24.46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89ADA64-1EA6-4294-8D91-2ED689751C76}"/>
              </a:ext>
            </a:extLst>
          </p:cNvPr>
          <p:cNvSpPr txBox="1"/>
          <p:nvPr/>
        </p:nvSpPr>
        <p:spPr>
          <a:xfrm>
            <a:off x="1329491" y="3349969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WoE_score_ajust</a:t>
            </a:r>
            <a:r>
              <a:rPr lang="pt-BR" sz="1100" dirty="0"/>
              <a:t>, WoE_PF_CP_VOL04_PF,</a:t>
            </a:r>
          </a:p>
          <a:p>
            <a:r>
              <a:rPr lang="pt-BR" sz="1100" dirty="0"/>
              <a:t>P4_BVS, QuodScore_v2, SCORE_HSPN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29E86FB0-04F0-4C90-AAC0-E334A96A8F8C}"/>
              </a:ext>
            </a:extLst>
          </p:cNvPr>
          <p:cNvSpPr txBox="1"/>
          <p:nvPr/>
        </p:nvSpPr>
        <p:spPr>
          <a:xfrm>
            <a:off x="1329491" y="4290842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WoE_score_ajust</a:t>
            </a:r>
            <a:r>
              <a:rPr lang="pt-BR" sz="1100" dirty="0"/>
              <a:t>, WoE_PF_CP_VOL04_PF,</a:t>
            </a:r>
          </a:p>
          <a:p>
            <a:r>
              <a:rPr lang="pt-BR" sz="1100" dirty="0"/>
              <a:t>P4_BVS, QuodScore_v2, SCORE_HSPN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D7F01E2-9918-4806-B8D2-6BFFDE95BF28}"/>
              </a:ext>
            </a:extLst>
          </p:cNvPr>
          <p:cNvSpPr txBox="1"/>
          <p:nvPr/>
        </p:nvSpPr>
        <p:spPr>
          <a:xfrm>
            <a:off x="7598960" y="1004270"/>
            <a:ext cx="244769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err="1"/>
              <a:t>XgBoost</a:t>
            </a:r>
            <a:endParaRPr lang="pt-BR" sz="1600" b="1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AA928EA-A5A3-44FC-B362-F938D08E2400}"/>
              </a:ext>
            </a:extLst>
          </p:cNvPr>
          <p:cNvSpPr txBox="1"/>
          <p:nvPr/>
        </p:nvSpPr>
        <p:spPr>
          <a:xfrm>
            <a:off x="7713467" y="1659017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632C3F0-CDD3-434A-804A-CD32A91B7F00}"/>
              </a:ext>
            </a:extLst>
          </p:cNvPr>
          <p:cNvSpPr txBox="1"/>
          <p:nvPr/>
        </p:nvSpPr>
        <p:spPr>
          <a:xfrm>
            <a:off x="7700150" y="2483041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A4691C0-9178-41AB-B6D8-41EE0F88B95F}"/>
              </a:ext>
            </a:extLst>
          </p:cNvPr>
          <p:cNvSpPr txBox="1"/>
          <p:nvPr/>
        </p:nvSpPr>
        <p:spPr>
          <a:xfrm>
            <a:off x="7713467" y="5214014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Seleção analítica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B1DFFCF-DD1A-4500-A309-92E6C1E1B429}"/>
              </a:ext>
            </a:extLst>
          </p:cNvPr>
          <p:cNvSpPr txBox="1"/>
          <p:nvPr/>
        </p:nvSpPr>
        <p:spPr>
          <a:xfrm>
            <a:off x="7689788" y="3312619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CB0F1E1-2D66-41DB-B826-10A967B85EAC}"/>
              </a:ext>
            </a:extLst>
          </p:cNvPr>
          <p:cNvSpPr txBox="1"/>
          <p:nvPr/>
        </p:nvSpPr>
        <p:spPr>
          <a:xfrm>
            <a:off x="7700150" y="4296058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C4B9C2-E574-432D-8795-AA95F8C2D24F}"/>
              </a:ext>
            </a:extLst>
          </p:cNvPr>
          <p:cNvSpPr txBox="1"/>
          <p:nvPr/>
        </p:nvSpPr>
        <p:spPr>
          <a:xfrm>
            <a:off x="1333747" y="5292045"/>
            <a:ext cx="2135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Acessório e CRISP</a:t>
            </a:r>
            <a:endParaRPr lang="pt-BR" sz="11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F6C350-AB77-4FA0-A2E5-FEF086297D5D}"/>
              </a:ext>
            </a:extLst>
          </p:cNvPr>
          <p:cNvSpPr txBox="1"/>
          <p:nvPr/>
        </p:nvSpPr>
        <p:spPr>
          <a:xfrm>
            <a:off x="5254019" y="997123"/>
            <a:ext cx="190871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err="1"/>
              <a:t>Random</a:t>
            </a:r>
            <a:r>
              <a:rPr lang="pt-BR" sz="1600" b="1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98070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Modelo rápido | Aberto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F9844B0-B10F-4F8D-8F97-77F0F4A0458D}"/>
              </a:ext>
            </a:extLst>
          </p:cNvPr>
          <p:cNvCxnSpPr>
            <a:cxnSpLocks/>
          </p:cNvCxnSpPr>
          <p:nvPr/>
        </p:nvCxnSpPr>
        <p:spPr>
          <a:xfrm>
            <a:off x="1313447" y="1287379"/>
            <a:ext cx="24556" cy="485008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544E355-2888-4340-B86D-9D5F0E820CB5}"/>
              </a:ext>
            </a:extLst>
          </p:cNvPr>
          <p:cNvCxnSpPr>
            <a:cxnSpLocks/>
          </p:cNvCxnSpPr>
          <p:nvPr/>
        </p:nvCxnSpPr>
        <p:spPr>
          <a:xfrm>
            <a:off x="3545305" y="1287379"/>
            <a:ext cx="0" cy="485008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0B1AA0-2B8D-40DA-A4EF-846849FAF75B}"/>
              </a:ext>
            </a:extLst>
          </p:cNvPr>
          <p:cNvSpPr txBox="1"/>
          <p:nvPr/>
        </p:nvSpPr>
        <p:spPr>
          <a:xfrm>
            <a:off x="1724527" y="110037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Variáveis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1361F6-5D77-4B2F-BB1D-5C831DAF39CE}"/>
              </a:ext>
            </a:extLst>
          </p:cNvPr>
          <p:cNvSpPr txBox="1"/>
          <p:nvPr/>
        </p:nvSpPr>
        <p:spPr>
          <a:xfrm>
            <a:off x="3765885" y="111810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Técnica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D7E414-F92A-46B2-8C20-F3C824C5D38D}"/>
              </a:ext>
            </a:extLst>
          </p:cNvPr>
          <p:cNvSpPr txBox="1"/>
          <p:nvPr/>
        </p:nvSpPr>
        <p:spPr>
          <a:xfrm>
            <a:off x="5414210" y="1100372"/>
            <a:ext cx="12151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KS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B17529-87C9-4A5C-AF01-AA9EDFE30754}"/>
              </a:ext>
            </a:extLst>
          </p:cNvPr>
          <p:cNvSpPr txBox="1"/>
          <p:nvPr/>
        </p:nvSpPr>
        <p:spPr>
          <a:xfrm>
            <a:off x="86234" y="1702340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2276322-A808-4421-B52E-3E996B3B0F99}"/>
              </a:ext>
            </a:extLst>
          </p:cNvPr>
          <p:cNvSpPr txBox="1"/>
          <p:nvPr/>
        </p:nvSpPr>
        <p:spPr>
          <a:xfrm>
            <a:off x="64960" y="2615761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91A8D4-4C82-4495-B015-7A17C9F47DBD}"/>
              </a:ext>
            </a:extLst>
          </p:cNvPr>
          <p:cNvSpPr txBox="1"/>
          <p:nvPr/>
        </p:nvSpPr>
        <p:spPr>
          <a:xfrm>
            <a:off x="64960" y="3414215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3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6DEED0A-BCC0-4DCC-A465-0876C1866F89}"/>
              </a:ext>
            </a:extLst>
          </p:cNvPr>
          <p:cNvCxnSpPr>
            <a:cxnSpLocks/>
          </p:cNvCxnSpPr>
          <p:nvPr/>
        </p:nvCxnSpPr>
        <p:spPr>
          <a:xfrm>
            <a:off x="5141494" y="1297070"/>
            <a:ext cx="0" cy="484039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0E31835-C96A-4240-83FE-C291C4E273AA}"/>
              </a:ext>
            </a:extLst>
          </p:cNvPr>
          <p:cNvCxnSpPr>
            <a:cxnSpLocks/>
          </p:cNvCxnSpPr>
          <p:nvPr/>
        </p:nvCxnSpPr>
        <p:spPr>
          <a:xfrm>
            <a:off x="6825916" y="1269649"/>
            <a:ext cx="86692" cy="48571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4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63C822-C1E1-45D0-9F94-00BF4C58E8AC}"/>
              </a:ext>
            </a:extLst>
          </p:cNvPr>
          <p:cNvSpPr txBox="1"/>
          <p:nvPr/>
        </p:nvSpPr>
        <p:spPr>
          <a:xfrm>
            <a:off x="3705713" y="170869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AdaBoost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F49949F-0E36-483A-90B2-73CD75156A8C}"/>
              </a:ext>
            </a:extLst>
          </p:cNvPr>
          <p:cNvSpPr txBox="1"/>
          <p:nvPr/>
        </p:nvSpPr>
        <p:spPr>
          <a:xfrm>
            <a:off x="3687213" y="251010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LightGBM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CDF7F35-9591-4B08-B7DE-13F87E4EBDA6}"/>
              </a:ext>
            </a:extLst>
          </p:cNvPr>
          <p:cNvSpPr txBox="1"/>
          <p:nvPr/>
        </p:nvSpPr>
        <p:spPr>
          <a:xfrm>
            <a:off x="3688841" y="3269542"/>
            <a:ext cx="13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F7C541-30EF-4230-9536-488399E63022}"/>
              </a:ext>
            </a:extLst>
          </p:cNvPr>
          <p:cNvSpPr txBox="1"/>
          <p:nvPr/>
        </p:nvSpPr>
        <p:spPr>
          <a:xfrm>
            <a:off x="1338003" y="1576008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WoE_cd_mosaic</a:t>
            </a:r>
            <a:r>
              <a:rPr lang="pt-BR" sz="1100" dirty="0"/>
              <a:t>, WoE_score_ajust,P4_BVS, QuodScore_v2, SCORE_HSPN, Todos indicadores PF Quod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D2F52CF-786D-45A7-93C9-3EBEC4F050A3}"/>
              </a:ext>
            </a:extLst>
          </p:cNvPr>
          <p:cNvSpPr txBox="1"/>
          <p:nvPr/>
        </p:nvSpPr>
        <p:spPr>
          <a:xfrm>
            <a:off x="1329491" y="2443495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WoE_cd_mosaic</a:t>
            </a:r>
            <a:r>
              <a:rPr lang="pt-BR" sz="1100" dirty="0"/>
              <a:t>, WoE_score_ajust,P4_BVS, QuodScore_v2, SCORE_HSPN, Todos indicadores PF Quod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E7EFCB6-C083-481E-AEAA-93646E138578}"/>
              </a:ext>
            </a:extLst>
          </p:cNvPr>
          <p:cNvSpPr txBox="1"/>
          <p:nvPr/>
        </p:nvSpPr>
        <p:spPr>
          <a:xfrm>
            <a:off x="5563457" y="1720995"/>
            <a:ext cx="840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21.84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6A64052-1709-4C99-ACA0-60ACF8E21514}"/>
              </a:ext>
            </a:extLst>
          </p:cNvPr>
          <p:cNvSpPr txBox="1"/>
          <p:nvPr/>
        </p:nvSpPr>
        <p:spPr>
          <a:xfrm>
            <a:off x="5590138" y="2510104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22.69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C1A4A09-9C97-4243-9E2F-8154F659651E}"/>
              </a:ext>
            </a:extLst>
          </p:cNvPr>
          <p:cNvSpPr txBox="1"/>
          <p:nvPr/>
        </p:nvSpPr>
        <p:spPr>
          <a:xfrm>
            <a:off x="5610861" y="3332252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21.86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57C1072-13EE-43A9-9E1C-A2113CE6EEFF}"/>
              </a:ext>
            </a:extLst>
          </p:cNvPr>
          <p:cNvSpPr txBox="1"/>
          <p:nvPr/>
        </p:nvSpPr>
        <p:spPr>
          <a:xfrm>
            <a:off x="64960" y="4428204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93487AD-8586-44F7-A66A-7C3B2991FB9B}"/>
              </a:ext>
            </a:extLst>
          </p:cNvPr>
          <p:cNvSpPr txBox="1"/>
          <p:nvPr/>
        </p:nvSpPr>
        <p:spPr>
          <a:xfrm>
            <a:off x="3669758" y="43867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XgBoost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E6715A8-3D35-4F90-BA22-CCEAD8391CDC}"/>
              </a:ext>
            </a:extLst>
          </p:cNvPr>
          <p:cNvSpPr txBox="1"/>
          <p:nvPr/>
        </p:nvSpPr>
        <p:spPr>
          <a:xfrm>
            <a:off x="5591782" y="4345461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17.79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F673E54-A3B8-45DD-B4E0-617343B60112}"/>
              </a:ext>
            </a:extLst>
          </p:cNvPr>
          <p:cNvSpPr txBox="1"/>
          <p:nvPr/>
        </p:nvSpPr>
        <p:spPr>
          <a:xfrm>
            <a:off x="88639" y="5292045"/>
            <a:ext cx="132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Modelo 5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0F57EBC-A197-40BA-AA32-DC0EF3DFB7E7}"/>
              </a:ext>
            </a:extLst>
          </p:cNvPr>
          <p:cNvSpPr txBox="1"/>
          <p:nvPr/>
        </p:nvSpPr>
        <p:spPr>
          <a:xfrm>
            <a:off x="3693437" y="525062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 Log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3D14275-BBAF-4F86-8381-5801EDE5C9F6}"/>
              </a:ext>
            </a:extLst>
          </p:cNvPr>
          <p:cNvSpPr txBox="1"/>
          <p:nvPr/>
        </p:nvSpPr>
        <p:spPr>
          <a:xfrm>
            <a:off x="5615461" y="5209302"/>
            <a:ext cx="85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24.46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89ADA64-1EA6-4294-8D91-2ED689751C76}"/>
              </a:ext>
            </a:extLst>
          </p:cNvPr>
          <p:cNvSpPr txBox="1"/>
          <p:nvPr/>
        </p:nvSpPr>
        <p:spPr>
          <a:xfrm>
            <a:off x="1329491" y="3349969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WoE_cd_mosaic</a:t>
            </a:r>
            <a:r>
              <a:rPr lang="pt-BR" sz="1100" dirty="0"/>
              <a:t>, WoE_score_ajust,P4_BVS, QuodScore_v2, SCORE_HSPN, Todos indicadores PF Quod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29E86FB0-04F0-4C90-AAC0-E334A96A8F8C}"/>
              </a:ext>
            </a:extLst>
          </p:cNvPr>
          <p:cNvSpPr txBox="1"/>
          <p:nvPr/>
        </p:nvSpPr>
        <p:spPr>
          <a:xfrm>
            <a:off x="1329491" y="4290842"/>
            <a:ext cx="2135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WoE_cd_mosaic</a:t>
            </a:r>
            <a:r>
              <a:rPr lang="pt-BR" sz="1100" dirty="0"/>
              <a:t>, WoE_score_ajust,P4_BVS, QuodScore_v2, SCORE_HSPN, Todos indicadores PF Quod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D7F01E2-9918-4806-B8D2-6BFFDE95BF28}"/>
              </a:ext>
            </a:extLst>
          </p:cNvPr>
          <p:cNvSpPr txBox="1"/>
          <p:nvPr/>
        </p:nvSpPr>
        <p:spPr>
          <a:xfrm>
            <a:off x="7162733" y="1115620"/>
            <a:ext cx="244769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Considerações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AA928EA-A5A3-44FC-B362-F938D08E2400}"/>
              </a:ext>
            </a:extLst>
          </p:cNvPr>
          <p:cNvSpPr txBox="1"/>
          <p:nvPr/>
        </p:nvSpPr>
        <p:spPr>
          <a:xfrm>
            <a:off x="7122443" y="1696367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632C3F0-CDD3-434A-804A-CD32A91B7F00}"/>
              </a:ext>
            </a:extLst>
          </p:cNvPr>
          <p:cNvSpPr txBox="1"/>
          <p:nvPr/>
        </p:nvSpPr>
        <p:spPr>
          <a:xfrm>
            <a:off x="7109126" y="2520391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A4691C0-9178-41AB-B6D8-41EE0F88B95F}"/>
              </a:ext>
            </a:extLst>
          </p:cNvPr>
          <p:cNvSpPr txBox="1"/>
          <p:nvPr/>
        </p:nvSpPr>
        <p:spPr>
          <a:xfrm>
            <a:off x="7122443" y="5251364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Seleção analítica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B1DFFCF-DD1A-4500-A309-92E6C1E1B429}"/>
              </a:ext>
            </a:extLst>
          </p:cNvPr>
          <p:cNvSpPr txBox="1"/>
          <p:nvPr/>
        </p:nvSpPr>
        <p:spPr>
          <a:xfrm>
            <a:off x="7098764" y="3349969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CB0F1E1-2D66-41DB-B826-10A967B85EAC}"/>
              </a:ext>
            </a:extLst>
          </p:cNvPr>
          <p:cNvSpPr txBox="1"/>
          <p:nvPr/>
        </p:nvSpPr>
        <p:spPr>
          <a:xfrm>
            <a:off x="7109126" y="4333408"/>
            <a:ext cx="2266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endParaRPr lang="pt-BR" sz="16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3B23835-90FC-4B6E-ACB2-3C6EA3943157}"/>
              </a:ext>
            </a:extLst>
          </p:cNvPr>
          <p:cNvSpPr txBox="1"/>
          <p:nvPr/>
        </p:nvSpPr>
        <p:spPr>
          <a:xfrm>
            <a:off x="1333747" y="5292045"/>
            <a:ext cx="2135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Acessório e CRISP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16534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Modelo rápido | KS por safra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5</a:t>
            </a:fld>
            <a:r>
              <a:rPr lang="pt-BR"/>
              <a:t> </a:t>
            </a:r>
            <a:endParaRPr lang="pt-BR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27AC98F-8BDC-40B7-A147-FF5818DF10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451365"/>
              </p:ext>
            </p:extLst>
          </p:nvPr>
        </p:nvGraphicFramePr>
        <p:xfrm>
          <a:off x="6203577" y="1550194"/>
          <a:ext cx="5893372" cy="2213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1BD43A6-989E-4DA5-96AC-3BCC6B497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432575"/>
              </p:ext>
            </p:extLst>
          </p:nvPr>
        </p:nvGraphicFramePr>
        <p:xfrm>
          <a:off x="95052" y="1550195"/>
          <a:ext cx="5893372" cy="2213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AutoShape 2">
            <a:extLst>
              <a:ext uri="{FF2B5EF4-FFF2-40B4-BE49-F238E27FC236}">
                <a16:creationId xmlns:a16="http://schemas.microsoft.com/office/drawing/2014/main" id="{507C7B11-3608-49C7-BFAA-72449D6684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73EE90C-9141-438E-8234-390C08C658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8060" y="3276600"/>
            <a:ext cx="4820529" cy="482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33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Modelo rápido | Decis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6</a:t>
            </a:fld>
            <a:r>
              <a:rPr lang="pt-BR"/>
              <a:t> </a:t>
            </a: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0D59FA2-B8D5-48EF-88B8-7A00B3EA3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2339"/>
              </p:ext>
            </p:extLst>
          </p:nvPr>
        </p:nvGraphicFramePr>
        <p:xfrm>
          <a:off x="605118" y="1777993"/>
          <a:ext cx="10981763" cy="3302014"/>
        </p:xfrm>
        <a:graphic>
          <a:graphicData uri="http://schemas.openxmlformats.org/drawingml/2006/table">
            <a:tbl>
              <a:tblPr/>
              <a:tblGrid>
                <a:gridCol w="844751">
                  <a:extLst>
                    <a:ext uri="{9D8B030D-6E8A-4147-A177-3AD203B41FA5}">
                      <a16:colId xmlns:a16="http://schemas.microsoft.com/office/drawing/2014/main" val="2868314413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1807911717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1777515303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4021745729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993966025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3190468785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1096797730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2791099729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2812146867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2206298343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790252730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230201779"/>
                    </a:ext>
                  </a:extLst>
                </a:gridCol>
                <a:gridCol w="844751">
                  <a:extLst>
                    <a:ext uri="{9D8B030D-6E8A-4147-A177-3AD203B41FA5}">
                      <a16:colId xmlns:a16="http://schemas.microsoft.com/office/drawing/2014/main" val="2136096432"/>
                    </a:ext>
                  </a:extLst>
                </a:gridCol>
              </a:tblGrid>
              <a:tr h="516542"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>
                          <a:effectLst/>
                        </a:rPr>
                        <a:t>Modelo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AdaBoost_restrito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AdaBoost_aberto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LightGBM_restrito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LightGBM_aberto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RandomForest_restrito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RandomForest_aberto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XgBoost_restrito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XgBoost</a:t>
                      </a:r>
                      <a:r>
                        <a:rPr lang="pt-BR" sz="900" b="1" dirty="0">
                          <a:effectLst/>
                        </a:rPr>
                        <a:t>__aberto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 err="1">
                          <a:effectLst/>
                        </a:rPr>
                        <a:t>Finalista_regressao</a:t>
                      </a:r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>
                          <a:effectLst/>
                        </a:rPr>
                        <a:t>P4_BVS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>
                          <a:effectLst/>
                        </a:rPr>
                        <a:t>SCORE_HSPN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>
                          <a:effectLst/>
                        </a:rPr>
                        <a:t>QuodScore_v2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251962"/>
                  </a:ext>
                </a:extLst>
              </a:tr>
              <a:tr h="516542"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dirty="0">
                          <a:effectLst/>
                        </a:rPr>
                        <a:t>Decil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 dirty="0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900" b="1">
                        <a:effectLst/>
                      </a:endParaRP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309313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8.414767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9.842520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8.023483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8.519248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7.917760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7.228784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15.758968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18.318023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7.856206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6.692658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6.986568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6.430659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48762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1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5.216243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5.184294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4.863884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5.030621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4.670240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5.118670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5.129607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4.549929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5.069930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5.053134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4.532180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4.456251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21275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2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4.267161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3.805358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3.878762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4.024497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4.221809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4.309308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3.445259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2.603084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4.056573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3.632312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3.918394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3.865473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82756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3.221918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3.652668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3.364988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3.206107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3.674541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3.510883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2.209340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1.739035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3.375942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3.484358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3.481326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3.846154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704437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2.944718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2.776260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2.834800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2.961995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2.701520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2.843395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1.662292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1.377953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3.012708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3.481925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3.130511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3.160757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901367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5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2.329142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2.397373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2.404058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2.521008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2.471836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2.581210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1.159357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0.973422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2.549234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2.679048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2.736678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2.740474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723536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6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2.271739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1.760717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2.214503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1.871385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2.253090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2.023406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1.006234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0.984360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2.186031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2.383617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2.112313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2.593035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49853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7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1.772932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1.389193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1.924970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1.689989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1.739035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1.892158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0.874986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0.699989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1.683980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2.107754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2.213096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1.868036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90083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1.148043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0.831237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1.314075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1.408916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1.446753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1.585219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0.546866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0.459368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1.410607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1.478702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1.825127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1.727885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4789"/>
                  </a:ext>
                </a:extLst>
              </a:tr>
              <a:tr h="226893">
                <a:tc>
                  <a:txBody>
                    <a:bodyPr/>
                    <a:lstStyle/>
                    <a:p>
                      <a:pPr fontAlgn="ctr"/>
                      <a:r>
                        <a:rPr lang="pt-BR" sz="900" b="1">
                          <a:effectLst/>
                        </a:rPr>
                        <a:t>9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0.536046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0.513998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0.832501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0.883490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1.055641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1.061269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0.360892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0.448381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0.909290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1.094164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>
                          <a:effectLst/>
                        </a:rPr>
                        <a:t>1.108673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dirty="0">
                          <a:effectLst/>
                        </a:rPr>
                        <a:t>1.392913</a:t>
                      </a:r>
                    </a:p>
                  </a:txBody>
                  <a:tcPr marL="49099" marR="49099" marT="24550" marB="245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4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76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/>
          </a:bodyPr>
          <a:lstStyle/>
          <a:p>
            <a:r>
              <a:rPr lang="pt-BR" sz="2600" dirty="0"/>
              <a:t>Modelo rápido | Decis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7</a:t>
            </a:fld>
            <a:r>
              <a:rPr lang="pt-BR"/>
              <a:t> </a:t>
            </a:r>
            <a:endParaRPr lang="pt-BR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9B1B9B6-F467-46C4-A8D1-C9F51DAF8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825881"/>
              </p:ext>
            </p:extLst>
          </p:nvPr>
        </p:nvGraphicFramePr>
        <p:xfrm>
          <a:off x="121303" y="1534714"/>
          <a:ext cx="5849191" cy="378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712858EE-D62B-4AC2-9431-0CB2E8399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39969"/>
              </p:ext>
            </p:extLst>
          </p:nvPr>
        </p:nvGraphicFramePr>
        <p:xfrm>
          <a:off x="6221506" y="1534714"/>
          <a:ext cx="5849191" cy="378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809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CF3633E-F981-48AC-B448-E8D3727C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125" y="2956955"/>
            <a:ext cx="6397088" cy="623018"/>
          </a:xfrm>
        </p:spPr>
        <p:txBody>
          <a:bodyPr>
            <a:normAutofit/>
          </a:bodyPr>
          <a:lstStyle/>
          <a:p>
            <a:r>
              <a:rPr lang="pt-BR" dirty="0"/>
              <a:t>Modelos ML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C7E8195-1C3D-4CCA-9D23-573156CD3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8125" y="3586535"/>
            <a:ext cx="2643378" cy="319088"/>
          </a:xfrm>
        </p:spPr>
        <p:txBody>
          <a:bodyPr/>
          <a:lstStyle/>
          <a:p>
            <a:r>
              <a:rPr lang="pt-BR" b="0" dirty="0">
                <a:solidFill>
                  <a:schemeClr val="accent1"/>
                </a:solidFill>
              </a:rPr>
              <a:t>Visão Clientes</a:t>
            </a:r>
          </a:p>
        </p:txBody>
      </p:sp>
    </p:spTree>
    <p:extLst>
      <p:ext uri="{BB962C8B-B14F-4D97-AF65-F5344CB8AC3E}">
        <p14:creationId xmlns:p14="http://schemas.microsoft.com/office/powerpoint/2010/main" val="15608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87197490-AAFA-412C-8D93-A9D9E6B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72" y="411074"/>
            <a:ext cx="8355467" cy="433388"/>
          </a:xfrm>
        </p:spPr>
        <p:txBody>
          <a:bodyPr>
            <a:normAutofit fontScale="90000"/>
          </a:bodyPr>
          <a:lstStyle/>
          <a:p>
            <a:r>
              <a:rPr lang="pt-BR" sz="2600" dirty="0"/>
              <a:t>Modelo rápido | KS por safra – Otimização Bayesiana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4615EA-591C-475C-8655-C6CBD5098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6766-DC36-4174-9907-BEF22DE810EF}" type="slidenum">
              <a:rPr lang="pt-BR" smtClean="0"/>
              <a:pPr/>
              <a:t>9</a:t>
            </a:fld>
            <a:r>
              <a:rPr lang="pt-BR"/>
              <a:t> </a:t>
            </a:r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07C7B11-3608-49C7-BFAA-72449D6684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73EE90C-9141-438E-8234-390C08C658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8060" y="3276600"/>
            <a:ext cx="4820529" cy="482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3E78D41D-ADA4-4AAF-A8A3-4C2B11426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65" y="1300212"/>
            <a:ext cx="7455880" cy="48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7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.nZdGLTQ_5V.uhqu8BVng"/>
</p:tagLst>
</file>

<file path=ppt/theme/theme1.xml><?xml version="1.0" encoding="utf-8"?>
<a:theme xmlns:a="http://schemas.openxmlformats.org/drawingml/2006/main" name="Votorantim_Wide_Aberto">
  <a:themeElements>
    <a:clrScheme name="Voto quase">
      <a:dk1>
        <a:srgbClr val="231F20"/>
      </a:dk1>
      <a:lt1>
        <a:sysClr val="window" lastClr="FFFFFF"/>
      </a:lt1>
      <a:dk2>
        <a:srgbClr val="5B73B8"/>
      </a:dk2>
      <a:lt2>
        <a:srgbClr val="FFFFFF"/>
      </a:lt2>
      <a:accent1>
        <a:srgbClr val="5DC9E0"/>
      </a:accent1>
      <a:accent2>
        <a:srgbClr val="CC2362"/>
      </a:accent2>
      <a:accent3>
        <a:srgbClr val="D5B769"/>
      </a:accent3>
      <a:accent4>
        <a:srgbClr val="EC9123"/>
      </a:accent4>
      <a:accent5>
        <a:srgbClr val="008E5E"/>
      </a:accent5>
      <a:accent6>
        <a:srgbClr val="014375"/>
      </a:accent6>
      <a:hlink>
        <a:srgbClr val="5DC9E0"/>
      </a:hlink>
      <a:folHlink>
        <a:srgbClr val="954F72"/>
      </a:folHlink>
    </a:clrScheme>
    <a:fontScheme name="Personalizada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torantim_Wide_novo" id="{0A8C8EF5-7AD4-6E46-9ABC-B78C9B0F2B86}" vid="{A71D8D03-53A3-E348-AE1B-92446F3B35D9}"/>
    </a:ext>
  </a:extLst>
</a:theme>
</file>

<file path=ppt/theme/theme2.xml><?xml version="1.0" encoding="utf-8"?>
<a:theme xmlns:a="http://schemas.openxmlformats.org/drawingml/2006/main" name="1_Votorantim_Standart_Todos_L2">
  <a:themeElements>
    <a:clrScheme name="Voto quase">
      <a:dk1>
        <a:srgbClr val="231F20"/>
      </a:dk1>
      <a:lt1>
        <a:sysClr val="window" lastClr="FFFFFF"/>
      </a:lt1>
      <a:dk2>
        <a:srgbClr val="5B73B8"/>
      </a:dk2>
      <a:lt2>
        <a:srgbClr val="FFFFFF"/>
      </a:lt2>
      <a:accent1>
        <a:srgbClr val="5DC9E0"/>
      </a:accent1>
      <a:accent2>
        <a:srgbClr val="CC2362"/>
      </a:accent2>
      <a:accent3>
        <a:srgbClr val="D5B769"/>
      </a:accent3>
      <a:accent4>
        <a:srgbClr val="EC9123"/>
      </a:accent4>
      <a:accent5>
        <a:srgbClr val="008E5E"/>
      </a:accent5>
      <a:accent6>
        <a:srgbClr val="014375"/>
      </a:accent6>
      <a:hlink>
        <a:srgbClr val="5DC9E0"/>
      </a:hlink>
      <a:folHlink>
        <a:srgbClr val="954F72"/>
      </a:folHlink>
    </a:clrScheme>
    <a:fontScheme name="Personalizada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torantim_Standart_Todos_L2" id="{11C72658-6856-4AA2-A074-3CA76C2EFB64}" vid="{67040B91-880B-4028-9C26-E67407E5DF98}"/>
    </a:ext>
  </a:extLst>
</a:theme>
</file>

<file path=ppt/theme/theme3.xml><?xml version="1.0" encoding="utf-8"?>
<a:theme xmlns:a="http://schemas.openxmlformats.org/drawingml/2006/main" name="6_Votorantim_Standart_Todos_L2">
  <a:themeElements>
    <a:clrScheme name="Voto quase">
      <a:dk1>
        <a:srgbClr val="231F20"/>
      </a:dk1>
      <a:lt1>
        <a:sysClr val="window" lastClr="FFFFFF"/>
      </a:lt1>
      <a:dk2>
        <a:srgbClr val="5B73B8"/>
      </a:dk2>
      <a:lt2>
        <a:srgbClr val="FFFFFF"/>
      </a:lt2>
      <a:accent1>
        <a:srgbClr val="5DC9E0"/>
      </a:accent1>
      <a:accent2>
        <a:srgbClr val="CC2362"/>
      </a:accent2>
      <a:accent3>
        <a:srgbClr val="D5B769"/>
      </a:accent3>
      <a:accent4>
        <a:srgbClr val="EC9123"/>
      </a:accent4>
      <a:accent5>
        <a:srgbClr val="008E5E"/>
      </a:accent5>
      <a:accent6>
        <a:srgbClr val="014375"/>
      </a:accent6>
      <a:hlink>
        <a:srgbClr val="5DC9E0"/>
      </a:hlink>
      <a:folHlink>
        <a:srgbClr val="954F72"/>
      </a:folHlink>
    </a:clrScheme>
    <a:fontScheme name="Personalizada 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torantim_Standart_Todos_L2" id="{11C72658-6856-4AA2-A074-3CA76C2EFB64}" vid="{67040B91-880B-4028-9C26-E67407E5DF98}"/>
    </a:ext>
  </a:extLst>
</a:theme>
</file>

<file path=ppt/theme/theme4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0AB7EA03ECDD840AE5D1B575BE5684C" ma:contentTypeVersion="5" ma:contentTypeDescription="Crie um novo documento." ma:contentTypeScope="" ma:versionID="6595fb8dcb9fff10ad4e4422c00ab14d">
  <xsd:schema xmlns:xsd="http://www.w3.org/2001/XMLSchema" xmlns:xs="http://www.w3.org/2001/XMLSchema" xmlns:p="http://schemas.microsoft.com/office/2006/metadata/properties" xmlns:ns3="0fe18da7-16ca-4b2a-b0cb-0efb6ef6b2f8" xmlns:ns4="f9e74c11-320a-400d-8092-4206ad4c3c89" targetNamespace="http://schemas.microsoft.com/office/2006/metadata/properties" ma:root="true" ma:fieldsID="0b7aee03350ed7641b83fd63894930d3" ns3:_="" ns4:_="">
    <xsd:import namespace="0fe18da7-16ca-4b2a-b0cb-0efb6ef6b2f8"/>
    <xsd:import namespace="f9e74c11-320a-400d-8092-4206ad4c3c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18da7-16ca-4b2a-b0cb-0efb6ef6b2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74c11-320a-400d-8092-4206ad4c3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11A096-6FFB-4214-965A-70ED8BB70C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18da7-16ca-4b2a-b0cb-0efb6ef6b2f8"/>
    <ds:schemaRef ds:uri="f9e74c11-320a-400d-8092-4206ad4c3c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2DD2E-8176-4765-978A-695F33FD79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A91963-8D2C-4958-A771-C6B5CD343F77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0fe18da7-16ca-4b2a-b0cb-0efb6ef6b2f8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f9e74c11-320a-400d-8092-4206ad4c3c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11718</TotalTime>
  <Words>1231</Words>
  <Application>Microsoft Office PowerPoint</Application>
  <PresentationFormat>Widescreen</PresentationFormat>
  <Paragraphs>500</Paragraphs>
  <Slides>19</Slides>
  <Notes>0</Notes>
  <HiddenSlides>9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Agency FB</vt:lpstr>
      <vt:lpstr>Arial</vt:lpstr>
      <vt:lpstr>Calibri</vt:lpstr>
      <vt:lpstr>Open Sans</vt:lpstr>
      <vt:lpstr>Roboto</vt:lpstr>
      <vt:lpstr>Votorantim_Wide_Aberto</vt:lpstr>
      <vt:lpstr>1_Votorantim_Standart_Todos_L2</vt:lpstr>
      <vt:lpstr>6_Votorantim_Standart_Todos_L2</vt:lpstr>
      <vt:lpstr>Cover and End Slide Master</vt:lpstr>
      <vt:lpstr>Slide do think-cell</vt:lpstr>
      <vt:lpstr>Ciência de dados - Crédito</vt:lpstr>
      <vt:lpstr>Modelos ML</vt:lpstr>
      <vt:lpstr>Modelo rápido | Restrito</vt:lpstr>
      <vt:lpstr>Modelo rápido | Aberto</vt:lpstr>
      <vt:lpstr>Modelo rápido | KS por safra </vt:lpstr>
      <vt:lpstr>Modelo rápido | Decis</vt:lpstr>
      <vt:lpstr>Modelo rápido | Decis</vt:lpstr>
      <vt:lpstr>Modelos ML</vt:lpstr>
      <vt:lpstr>Modelo rápido | KS por safra – Otimização Bayesiana</vt:lpstr>
      <vt:lpstr>Modelo rápido | Restrito</vt:lpstr>
      <vt:lpstr>Modelo rápido | Aberto</vt:lpstr>
      <vt:lpstr>Modelo rápido | KS por safra</vt:lpstr>
      <vt:lpstr>Modelo rápido | Decis</vt:lpstr>
      <vt:lpstr>Modelo rápido | Decis</vt:lpstr>
      <vt:lpstr>Modelos ML</vt:lpstr>
      <vt:lpstr>Escopo de estudo</vt:lpstr>
      <vt:lpstr>Modelo rápido | Delineamento de escopo</vt:lpstr>
      <vt:lpstr>Modelo rápido | Ordenação inad por decil</vt:lpstr>
      <vt:lpstr>Modelo rápido | KS por safra – Otimização Bayesiana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- Crédito</dc:title>
  <dc:creator>Larissa Antoniazzi</dc:creator>
  <cp:lastModifiedBy>Felipe Oliveira</cp:lastModifiedBy>
  <cp:revision>137</cp:revision>
  <dcterms:modified xsi:type="dcterms:W3CDTF">2022-04-18T18:56:56Z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0x01010040AB7EA03ECDD840AE5D1B575BE5684C</vt:lpwstr>
  </property>
  <property fmtid="{D5CDD505-2E9C-101B-9397-08002B2CF9AE}" pid="3" name="MSIP_Label_8936feda-37c4-4e78-9e98-3a83dd418fd6_Enabled">
    <vt:lpwstr>true</vt:lpwstr>
  </property>
  <property fmtid="{D5CDD505-2E9C-101B-9397-08002B2CF9AE}" pid="4" name="MSIP_Label_8936feda-37c4-4e78-9e98-3a83dd418fd6_SetDate">
    <vt:lpwstr>2022-03-29T20:26:59Z</vt:lpwstr>
  </property>
  <property fmtid="{D5CDD505-2E9C-101B-9397-08002B2CF9AE}" pid="5" name="MSIP_Label_8936feda-37c4-4e78-9e98-3a83dd418fd6_Method">
    <vt:lpwstr>Privileged</vt:lpwstr>
  </property>
  <property fmtid="{D5CDD505-2E9C-101B-9397-08002B2CF9AE}" pid="6" name="MSIP_Label_8936feda-37c4-4e78-9e98-3a83dd418fd6_Name">
    <vt:lpwstr>8936feda-37c4-4e78-9e98-3a83dd418fd6</vt:lpwstr>
  </property>
  <property fmtid="{D5CDD505-2E9C-101B-9397-08002B2CF9AE}" pid="7" name="MSIP_Label_8936feda-37c4-4e78-9e98-3a83dd418fd6_SiteId">
    <vt:lpwstr>ce047754-5e4b-4c19-847a-3c612155b684</vt:lpwstr>
  </property>
  <property fmtid="{D5CDD505-2E9C-101B-9397-08002B2CF9AE}" pid="8" name="MSIP_Label_8936feda-37c4-4e78-9e98-3a83dd418fd6_ActionId">
    <vt:lpwstr>6d9898a8-9263-4b50-9b87-09cb2fb1b1f2</vt:lpwstr>
  </property>
  <property fmtid="{D5CDD505-2E9C-101B-9397-08002B2CF9AE}" pid="9" name="MSIP_Label_8936feda-37c4-4e78-9e98-3a83dd418fd6_ContentBits">
    <vt:lpwstr>3</vt:lpwstr>
  </property>
</Properties>
</file>