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0D2F0-E83E-41D3-8C03-971CE17EAE95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1D4D7-0E2A-4B45-8540-DD816A1E5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6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3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7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93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77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2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9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8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8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2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3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oogle.com/search?sca_esv=8e23599b05dcda53&amp;udm=2&amp;fbs=AIIjpHxX5k-tONtMCu8aDeA7E5WMdDwGSuc8eBkl8hX51y2q6-r6qOmgvFs8yhx59bJgnXQRW0CpTUrikAvoMvruBQ5EkjQ7FupD3cXkpY3rXiGQpuuHaxh9SG2qSTWBGtc3GjuGJDbF1U1q-KFU9B9PterMvIr1Rf3OPRRsvBHmHOeZwZ1nYK8iYUqWQ5GgHDjvrRNspbn5-2-w02zSw5_7k_Yl6zZF1g&amp;q=formas+geometricas&amp;sa=X&amp;ved=2ahUKEwj0mL7wuqaPAxUaD7kGHU82BzAQtKgLegQIFxAB&amp;biw=1912&amp;bih=877&amp;dpr=1#vhid=LQOzSR6QXpXfTM&amp;vssid=mosai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info/enhanced_publications/id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avatar-symbol-platzhalter-157790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29FB44FA-AE56-4C0E-A318-0E1703EA8E46}"/>
              </a:ext>
            </a:extLst>
          </p:cNvPr>
          <p:cNvSpPr/>
          <p:nvPr/>
        </p:nvSpPr>
        <p:spPr>
          <a:xfrm>
            <a:off x="3310467" y="1854200"/>
            <a:ext cx="2302933" cy="20150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ração 4">
            <a:extLst>
              <a:ext uri="{FF2B5EF4-FFF2-40B4-BE49-F238E27FC236}">
                <a16:creationId xmlns:a16="http://schemas.microsoft.com/office/drawing/2014/main" id="{D05AFBE7-6C9E-4D3C-87C9-490675318C0F}"/>
              </a:ext>
            </a:extLst>
          </p:cNvPr>
          <p:cNvSpPr/>
          <p:nvPr/>
        </p:nvSpPr>
        <p:spPr>
          <a:xfrm>
            <a:off x="6451600" y="1947333"/>
            <a:ext cx="2150533" cy="192193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ua 5">
            <a:extLst>
              <a:ext uri="{FF2B5EF4-FFF2-40B4-BE49-F238E27FC236}">
                <a16:creationId xmlns:a16="http://schemas.microsoft.com/office/drawing/2014/main" id="{BDA73355-6D9E-4D87-BCE3-06850AF02411}"/>
              </a:ext>
            </a:extLst>
          </p:cNvPr>
          <p:cNvSpPr/>
          <p:nvPr/>
        </p:nvSpPr>
        <p:spPr>
          <a:xfrm>
            <a:off x="5401735" y="3869267"/>
            <a:ext cx="1176867" cy="1761067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7B6BD3-FB72-4269-8E35-556CF1D64691}"/>
              </a:ext>
            </a:extLst>
          </p:cNvPr>
          <p:cNvSpPr txBox="1"/>
          <p:nvPr/>
        </p:nvSpPr>
        <p:spPr>
          <a:xfrm>
            <a:off x="1667934" y="12530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91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3000">
              <a:schemeClr val="bg2">
                <a:tint val="97000"/>
                <a:hueMod val="92000"/>
                <a:satMod val="169000"/>
                <a:lumMod val="164000"/>
              </a:schemeClr>
            </a:gs>
            <a:gs pos="2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hlinkClick r:id="rId2"/>
            <a:extLst>
              <a:ext uri="{FF2B5EF4-FFF2-40B4-BE49-F238E27FC236}">
                <a16:creationId xmlns:a16="http://schemas.microsoft.com/office/drawing/2014/main" id="{EA2DADC9-52B6-4C38-9FDC-C64006E4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45" y="881743"/>
            <a:ext cx="9056914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C95357-7A9E-4BCB-9F53-9B69B9E4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496" y="-234569"/>
            <a:ext cx="2300325" cy="29777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8E9C730-9350-4EDA-A364-84734C51B277}"/>
              </a:ext>
            </a:extLst>
          </p:cNvPr>
          <p:cNvSpPr txBox="1"/>
          <p:nvPr/>
        </p:nvSpPr>
        <p:spPr>
          <a:xfrm>
            <a:off x="3953079" y="79265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Universidade federal da Paraíba</a:t>
            </a:r>
          </a:p>
          <a:p>
            <a:pPr algn="ctr"/>
            <a:r>
              <a:rPr lang="pt-BR" dirty="0"/>
              <a:t>Centro de Ciências Agrárias</a:t>
            </a:r>
          </a:p>
          <a:p>
            <a:r>
              <a:rPr lang="pt-BR" dirty="0"/>
              <a:t>Departamento de Solos e Engenharia Rural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4BD5AF-28A1-4EC2-9098-E1189F115A93}"/>
              </a:ext>
            </a:extLst>
          </p:cNvPr>
          <p:cNvSpPr txBox="1"/>
          <p:nvPr/>
        </p:nvSpPr>
        <p:spPr>
          <a:xfrm>
            <a:off x="4476749" y="2836335"/>
            <a:ext cx="32385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+mj-lt"/>
              </a:rPr>
              <a:t>Agronomia</a:t>
            </a:r>
          </a:p>
          <a:p>
            <a:endParaRPr lang="pt-BR" sz="4400" dirty="0">
              <a:latin typeface="Berlin Sans FB" panose="020E0602020502020306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FDB0E7-0584-4608-8CE2-724D9E44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484" y="438539"/>
            <a:ext cx="1819636" cy="17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AF3C63F-EE6E-4CDB-915A-BC4463181BA9}"/>
              </a:ext>
            </a:extLst>
          </p:cNvPr>
          <p:cNvSpPr txBox="1"/>
          <p:nvPr/>
        </p:nvSpPr>
        <p:spPr>
          <a:xfrm>
            <a:off x="1693333" y="90593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D176E9-11FB-4FF9-8EA0-1CF8D0558801}"/>
              </a:ext>
            </a:extLst>
          </p:cNvPr>
          <p:cNvSpPr txBox="1"/>
          <p:nvPr/>
        </p:nvSpPr>
        <p:spPr>
          <a:xfrm>
            <a:off x="3564358" y="2345267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Formação:</a:t>
            </a:r>
          </a:p>
          <a:p>
            <a:r>
              <a:rPr lang="pt-BR" dirty="0"/>
              <a:t>Curso de inglês</a:t>
            </a:r>
          </a:p>
          <a:p>
            <a:endParaRPr lang="pt-BR" dirty="0"/>
          </a:p>
          <a:p>
            <a:r>
              <a:rPr lang="pt-BR" dirty="0"/>
              <a:t>Graduação em Agronomia - UFPB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F5E7DA-5FAD-4E69-B475-029B9D45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693333" y="2004663"/>
            <a:ext cx="1540933" cy="15409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9D994F-56D5-4EA7-BC32-40037FE10A6F}"/>
              </a:ext>
            </a:extLst>
          </p:cNvPr>
          <p:cNvSpPr txBox="1"/>
          <p:nvPr/>
        </p:nvSpPr>
        <p:spPr>
          <a:xfrm>
            <a:off x="3776133" y="1297464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Julia Veloso Oliveira Batista</a:t>
            </a:r>
          </a:p>
        </p:txBody>
      </p:sp>
    </p:spTree>
    <p:extLst>
      <p:ext uri="{BB962C8B-B14F-4D97-AF65-F5344CB8AC3E}">
        <p14:creationId xmlns:p14="http://schemas.microsoft.com/office/powerpoint/2010/main" val="257122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AA1E0B10-0671-4225-A28F-DBB6BA0B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94" y="1859340"/>
            <a:ext cx="603690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Profissão regulamentada pela Lei Nº 5.194/1966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Estuda o solo e recomenda fertilizantes adequados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 e melhora espécies vegetais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Combate doenças em plantas e conduz pesquisas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Supervisiona construções e estruturas rurais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Avalia impactos sociais, ambientais e econômicos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 conhecimentos científicos à produção agrícola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 no agronegócio e gestão de empreendimentos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 do ensino superior e formula políticas de desenvolvimento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72BB5-7B29-457F-8EFB-0A3236714065}"/>
              </a:ext>
            </a:extLst>
          </p:cNvPr>
          <p:cNvSpPr txBox="1"/>
          <p:nvPr/>
        </p:nvSpPr>
        <p:spPr>
          <a:xfrm>
            <a:off x="2006082" y="905069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do Agrônomo</a:t>
            </a:r>
          </a:p>
        </p:txBody>
      </p:sp>
      <p:pic>
        <p:nvPicPr>
          <p:cNvPr id="12" name="Mídia Online 1">
            <a:hlinkClick r:id="" action="ppaction://media"/>
            <a:extLst>
              <a:ext uri="{FF2B5EF4-FFF2-40B4-BE49-F238E27FC236}">
                <a16:creationId xmlns:a16="http://schemas.microsoft.com/office/drawing/2014/main" id="{321A97F5-91B4-4718-981B-C7E5663C18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32914" y="1939212"/>
            <a:ext cx="3972768" cy="29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0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93</Words>
  <Application>Microsoft Office PowerPoint</Application>
  <PresentationFormat>Widescreen</PresentationFormat>
  <Paragraphs>22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11</cp:revision>
  <dcterms:created xsi:type="dcterms:W3CDTF">2025-08-25T17:02:38Z</dcterms:created>
  <dcterms:modified xsi:type="dcterms:W3CDTF">2025-08-25T18:49:11Z</dcterms:modified>
</cp:coreProperties>
</file>