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B5198-45E4-4FF8-AECF-1EDE2D2E5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919C57-28F8-4532-A0D2-650B81C30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B2564E-1E44-4652-80DB-A37CAE6BE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78B4-EDB4-4569-8F77-E78AD8C7087F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DB7BE5-E36C-43B1-BB29-D5C3583D5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AFFD88-6574-481D-8F57-0A16CE68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50E8-E320-443D-B15E-1D637DACA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933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02AF5-5B25-4579-850B-2F0D8C103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ED1DBD-BDC8-4AD1-93FB-833373551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2C718-89DA-4AFD-8205-9FB81839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78B4-EDB4-4569-8F77-E78AD8C7087F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D6731C-0C66-431E-906F-EE22149A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9BCD0F-7FE1-40CA-9F38-A31E14C5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50E8-E320-443D-B15E-1D637DACA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618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1F4A03-5805-4CC1-BAD8-C485E8B35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D3D225-6243-4FD6-823C-058EFF044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ED3F55-C320-40AF-A6BD-23BDEC40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78B4-EDB4-4569-8F77-E78AD8C7087F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23F67F-F7AF-45D0-91D9-EAC3AE90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B5A801-A737-432B-8E6C-617EE83F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50E8-E320-443D-B15E-1D637DACA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710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0C367-445F-47EF-BA88-8550C9ED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BCDF9E-0675-427C-9245-92F5B37D5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E17698-F9DC-4BEE-A5D1-655D6143C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78B4-EDB4-4569-8F77-E78AD8C7087F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B839DA-7D28-4F6E-9889-F1FBFE5F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833869-FD0C-41F7-A644-8644891B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50E8-E320-443D-B15E-1D637DACA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790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D0E25-F127-4FC0-BE92-3EE63569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90ED39-B704-4C01-BDB6-41754D730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35861A-40B9-47FE-9C14-568A4F10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78B4-EDB4-4569-8F77-E78AD8C7087F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14CE4C-AC06-4670-B1C3-C5FC0063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C56440-854E-46F0-8A8E-EBEF258D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50E8-E320-443D-B15E-1D637DACA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829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502FF-8DAB-4EA7-95B9-29758AFE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03AC70-886E-48EE-BF59-6E2612BE9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F3ECF7-5B1E-4D7D-9044-8A694456F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2BB35B-FABC-4B1D-9B28-0DB62A83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78B4-EDB4-4569-8F77-E78AD8C7087F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BAB144-B140-40B3-8E69-09A5EE3F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FACD98-E89E-4E09-AA78-202B479E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50E8-E320-443D-B15E-1D637DACA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629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6888B-C151-4525-BD6A-46E642A51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A21F7D-4344-449D-A0D0-73870F320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66785C-D23B-4B93-9AC7-716A0CB1E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D3B6407-2C7C-431A-8E20-4F834EFA2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051A02B-2DA4-45E4-B677-1F6A3C87F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DCB9611-A6D6-48C6-93F0-5EB70D060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78B4-EDB4-4569-8F77-E78AD8C7087F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C0C32F5-B4E4-4FA1-9D99-6FBC25DD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4AAD144-FA6E-4A22-97A2-D7B6D9B1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50E8-E320-443D-B15E-1D637DACA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034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49DDA-62CA-42F2-9D52-DDC79DEA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95D241-3141-4C10-929D-F3A5B81B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78B4-EDB4-4569-8F77-E78AD8C7087F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FF108B5-01D0-4E20-ADD7-20CE7ADF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276139-D0AC-4ACD-A693-0CD2547C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50E8-E320-443D-B15E-1D637DACA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368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4FA44C6-7707-49CD-B339-8E5061ED4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78B4-EDB4-4569-8F77-E78AD8C7087F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4A76841-B089-4C30-BF95-46352DBE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4958C5-9DD0-4E4A-B592-CFB4FAD7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50E8-E320-443D-B15E-1D637DACA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42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9EC30-582E-48D9-B9E3-3991C0DE6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8F6018-98FE-44E6-924D-169C2A86C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AAE821-D256-4914-B059-E19D6A851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924D47-5F0C-49A1-A0EC-1859F4A6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78B4-EDB4-4569-8F77-E78AD8C7087F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25B883-1BBD-4D11-A0E5-C9485058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E0A903-5034-45C9-B3C3-DB2D8CA8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50E8-E320-443D-B15E-1D637DACA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883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5DA4C-0FFD-43A8-A7B0-18D1E2AA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8A1096D-2BBD-40D7-9F85-37DC12192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47A75C-B718-4E90-A192-54D2ADB3A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57F173-E437-4685-B05F-8B26FA36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78B4-EDB4-4569-8F77-E78AD8C7087F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C0D095-2336-41C7-99AC-121EF035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1DB965-AAC1-4015-89D1-DA380E97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50E8-E320-443D-B15E-1D637DACA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388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A2C6D0E-51E4-4B6B-8CA7-A1A778B7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02A6B-7CE1-4AC8-81DD-89AEC9AB8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85068E-458B-482F-9EF4-26C7B4FF2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F78B4-EDB4-4569-8F77-E78AD8C7087F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38DAB9-9EB8-4AC5-ACCD-8EC0DF196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61634B-D883-4BA9-803A-C2130BDF1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950E8-E320-443D-B15E-1D637DACA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3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fpb.br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s://sigaa.ufpb.br/sigaa/public/curso/portal.jsf?lc=pt_BR&amp;id=162675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jpeg"/><Relationship Id="rId2" Type="http://schemas.openxmlformats.org/officeDocument/2006/relationships/hyperlink" Target="mailto:leticiasores13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gaa.ufpb.br/sigaa/public/curso/portal.jsf?lc=pt_BR&amp;id=1626755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www.ufpb.b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hM7zxbE0Ro" TargetMode="External"/><Relationship Id="rId5" Type="http://schemas.openxmlformats.org/officeDocument/2006/relationships/image" Target="../media/image2.jpeg"/><Relationship Id="rId4" Type="http://schemas.openxmlformats.org/officeDocument/2006/relationships/hyperlink" Target="https://sigaa.ufpb.br/sigaa/public/curso/portal.jsf?lc=pt_BR&amp;id=162675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1BFEC-4ADC-4263-ADF6-38E82227C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748770"/>
          </a:xfrm>
        </p:spPr>
        <p:txBody>
          <a:bodyPr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Universidade Federal da Paraíba</a:t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Centro de Ciências Agrárias</a:t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Departamento de Solos e Engenharia Rural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65B671B-6498-4608-827E-434B4CC77606}"/>
              </a:ext>
            </a:extLst>
          </p:cNvPr>
          <p:cNvSpPr txBox="1"/>
          <p:nvPr/>
        </p:nvSpPr>
        <p:spPr>
          <a:xfrm>
            <a:off x="4927599" y="3310467"/>
            <a:ext cx="2929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Agronomia</a:t>
            </a:r>
          </a:p>
        </p:txBody>
      </p:sp>
      <p:pic>
        <p:nvPicPr>
          <p:cNvPr id="1026" name="Picture 2" descr="Ficheiro:Brasão UFPB.png – Wikipédia, a enciclopédia livre">
            <a:hlinkClick r:id="rId2"/>
            <a:extLst>
              <a:ext uri="{FF2B5EF4-FFF2-40B4-BE49-F238E27FC236}">
                <a16:creationId xmlns:a16="http://schemas.microsoft.com/office/drawing/2014/main" id="{BB3E9D38-B5F0-4E2A-A15C-724AA5187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08" y="593742"/>
            <a:ext cx="688659" cy="105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Curso | Agronomia">
            <a:hlinkClick r:id="rId4"/>
            <a:extLst>
              <a:ext uri="{FF2B5EF4-FFF2-40B4-BE49-F238E27FC236}">
                <a16:creationId xmlns:a16="http://schemas.microsoft.com/office/drawing/2014/main" id="{2C5EB784-F2EF-4C94-B00A-7CBB80CFF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97"/>
          <a:stretch/>
        </p:blipFill>
        <p:spPr bwMode="auto">
          <a:xfrm>
            <a:off x="10237109" y="731902"/>
            <a:ext cx="1556959" cy="91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116447C-6A3C-47CA-9786-39A7BAE5428B}"/>
              </a:ext>
            </a:extLst>
          </p:cNvPr>
          <p:cNvSpPr txBox="1"/>
          <p:nvPr/>
        </p:nvSpPr>
        <p:spPr>
          <a:xfrm>
            <a:off x="101600" y="6264258"/>
            <a:ext cx="21674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Leticia Soares dos Santos</a:t>
            </a:r>
          </a:p>
          <a:p>
            <a:r>
              <a:rPr lang="pt-BR" sz="1400" dirty="0"/>
              <a:t>Areia PB-2025</a:t>
            </a:r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8182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8FE36-1C07-46EE-A570-B70A84D6B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069" y="2235200"/>
            <a:ext cx="2277534" cy="352955"/>
          </a:xfrm>
        </p:spPr>
        <p:txBody>
          <a:bodyPr>
            <a:noAutofit/>
          </a:bodyPr>
          <a:lstStyle/>
          <a:p>
            <a:r>
              <a:rPr lang="pt-BR" sz="2400" dirty="0"/>
              <a:t>Apresentação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7EA735-654D-4363-8DC6-BB7346D9CCF1}"/>
              </a:ext>
            </a:extLst>
          </p:cNvPr>
          <p:cNvSpPr txBox="1"/>
          <p:nvPr/>
        </p:nvSpPr>
        <p:spPr>
          <a:xfrm>
            <a:off x="2777069" y="3123736"/>
            <a:ext cx="787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Formação:</a:t>
            </a:r>
          </a:p>
          <a:p>
            <a:r>
              <a:rPr lang="pt-BR" dirty="0"/>
              <a:t>Curso técnico em Agropecuária: ECIT Agenor Clemente dos Santos (Alagoinha-PB)</a:t>
            </a:r>
          </a:p>
          <a:p>
            <a:r>
              <a:rPr lang="pt-BR" dirty="0"/>
              <a:t>Graduação em Agronomia-UFPB </a:t>
            </a:r>
          </a:p>
          <a:p>
            <a:r>
              <a:rPr lang="pt-BR" dirty="0"/>
              <a:t>Contato: </a:t>
            </a:r>
            <a:r>
              <a:rPr lang="pt-BR" sz="1200" dirty="0">
                <a:hlinkClick r:id="rId2"/>
              </a:rPr>
              <a:t>leticiasores13@gmail.com</a:t>
            </a:r>
            <a:endParaRPr lang="pt-BR" sz="1200" dirty="0"/>
          </a:p>
          <a:p>
            <a:endParaRPr lang="pt-BR" dirty="0"/>
          </a:p>
        </p:txBody>
      </p:sp>
      <p:pic>
        <p:nvPicPr>
          <p:cNvPr id="2050" name="Picture 2" descr="Foto do perfil - ícones de social grátis">
            <a:extLst>
              <a:ext uri="{FF2B5EF4-FFF2-40B4-BE49-F238E27FC236}">
                <a16:creationId xmlns:a16="http://schemas.microsoft.com/office/drawing/2014/main" id="{628A250C-27C4-4369-A0F1-5DED802FA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2982267"/>
            <a:ext cx="1206267" cy="120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icheiro:Brasão UFPB.png – Wikipédia, a enciclopédia livre">
            <a:hlinkClick r:id="rId4"/>
            <a:extLst>
              <a:ext uri="{FF2B5EF4-FFF2-40B4-BE49-F238E27FC236}">
                <a16:creationId xmlns:a16="http://schemas.microsoft.com/office/drawing/2014/main" id="{6E5F2C1A-5CF4-47DB-9C69-768B6F7AE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74" y="238142"/>
            <a:ext cx="688659" cy="105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2" descr="Curso | Agronomia">
            <a:hlinkClick r:id="rId6"/>
            <a:extLst>
              <a:ext uri="{FF2B5EF4-FFF2-40B4-BE49-F238E27FC236}">
                <a16:creationId xmlns:a16="http://schemas.microsoft.com/office/drawing/2014/main" id="{21D6D04F-130E-4A2C-A831-DA0E369A7F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97"/>
          <a:stretch/>
        </p:blipFill>
        <p:spPr bwMode="auto">
          <a:xfrm>
            <a:off x="10635041" y="238142"/>
            <a:ext cx="1556959" cy="91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531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FE8D8-D79C-4079-8075-2AA40AF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-371475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accent5">
                    <a:lumMod val="75000"/>
                  </a:schemeClr>
                </a:solidFill>
              </a:rPr>
              <a:t>Perfil do Engenheiro Agrônomo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62B6CF-BE2D-4B98-AC8D-40ECF53D0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67" y="954088"/>
            <a:ext cx="4715933" cy="2159000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pt-BR" sz="1700" b="1" dirty="0"/>
              <a:t>Melhora a produção agrícola com ciência e tecnologia</a:t>
            </a:r>
          </a:p>
          <a:p>
            <a:pPr algn="just">
              <a:buFontTx/>
              <a:buChar char="-"/>
            </a:pPr>
            <a:r>
              <a:rPr lang="pt-BR" sz="1700" b="1" dirty="0"/>
              <a:t>Atua em solo, plantas, fertilizantes e sanidade vegetal</a:t>
            </a:r>
          </a:p>
          <a:p>
            <a:pPr algn="just">
              <a:buFontTx/>
              <a:buChar char="-"/>
            </a:pPr>
            <a:r>
              <a:rPr lang="pt-BR" sz="1700" b="1" dirty="0"/>
              <a:t>Planeja e supervisiona atividades e construções rurais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18631A9-6734-4552-9D22-5602605FE913}"/>
              </a:ext>
            </a:extLst>
          </p:cNvPr>
          <p:cNvSpPr txBox="1"/>
          <p:nvPr/>
        </p:nvSpPr>
        <p:spPr>
          <a:xfrm>
            <a:off x="6561666" y="897097"/>
            <a:ext cx="458893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pt-BR" sz="1700" b="1" dirty="0"/>
              <a:t>Desenvolve pesquisas e inovações no campo.</a:t>
            </a:r>
          </a:p>
          <a:p>
            <a:pPr marL="285750" indent="-285750" algn="just">
              <a:buFontTx/>
              <a:buChar char="-"/>
            </a:pPr>
            <a:endParaRPr lang="pt-BR" sz="1700" dirty="0"/>
          </a:p>
          <a:p>
            <a:pPr marL="285750" indent="-285750" algn="just">
              <a:buFontTx/>
              <a:buChar char="-"/>
            </a:pPr>
            <a:r>
              <a:rPr lang="pt-BR" sz="1700" b="1" dirty="0"/>
              <a:t>Avalia</a:t>
            </a:r>
            <a:r>
              <a:rPr lang="pt-BR" sz="1700" dirty="0"/>
              <a:t> </a:t>
            </a:r>
            <a:r>
              <a:rPr lang="pt-BR" sz="1700" b="1" dirty="0"/>
              <a:t>impactos sociais, ambientais e econômicos</a:t>
            </a:r>
            <a:r>
              <a:rPr lang="pt-BR" sz="1700" dirty="0"/>
              <a:t>.</a:t>
            </a:r>
          </a:p>
          <a:p>
            <a:pPr marL="285750" indent="-285750" algn="just">
              <a:buFontTx/>
              <a:buChar char="-"/>
            </a:pPr>
            <a:endParaRPr lang="pt-BR" sz="1700" dirty="0"/>
          </a:p>
          <a:p>
            <a:pPr marL="285750" indent="-285750" algn="just">
              <a:buFontTx/>
              <a:buChar char="-"/>
            </a:pPr>
            <a:r>
              <a:rPr lang="pt-BR" sz="1700" b="1" dirty="0"/>
              <a:t>Pode atuar no agronegócio e ensino superior </a:t>
            </a:r>
            <a:r>
              <a:rPr lang="pt-BR" sz="1700" dirty="0"/>
              <a:t>.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pic>
        <p:nvPicPr>
          <p:cNvPr id="8" name="Mídia Online 7">
            <a:hlinkClick r:id="" action="ppaction://media"/>
            <a:extLst>
              <a:ext uri="{FF2B5EF4-FFF2-40B4-BE49-F238E27FC236}">
                <a16:creationId xmlns:a16="http://schemas.microsoft.com/office/drawing/2014/main" id="{00E2BBE7-61EF-4F62-A256-9D0BFE00123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72935" y="3113088"/>
            <a:ext cx="4114800" cy="3086100"/>
          </a:xfrm>
          <a:prstGeom prst="rect">
            <a:avLst/>
          </a:prstGeom>
        </p:spPr>
      </p:pic>
      <p:pic>
        <p:nvPicPr>
          <p:cNvPr id="9" name="Picture 42" descr="Curso | Agronomia">
            <a:hlinkClick r:id="rId4"/>
            <a:extLst>
              <a:ext uri="{FF2B5EF4-FFF2-40B4-BE49-F238E27FC236}">
                <a16:creationId xmlns:a16="http://schemas.microsoft.com/office/drawing/2014/main" id="{B020EF6C-FA50-483C-9E47-3511ED5C6E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97"/>
          <a:stretch/>
        </p:blipFill>
        <p:spPr bwMode="auto">
          <a:xfrm>
            <a:off x="10600267" y="5681591"/>
            <a:ext cx="1390456" cy="82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016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90</Words>
  <Application>Microsoft Office PowerPoint</Application>
  <PresentationFormat>Widescreen</PresentationFormat>
  <Paragraphs>19</Paragraphs>
  <Slides>3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Universidade Federal da Paraíba Centro de Ciências Agrárias Departamento de Solos e Engenharia Rural</vt:lpstr>
      <vt:lpstr>Apresentação</vt:lpstr>
      <vt:lpstr>Perfil do Engenheiro Agrônomo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Federal da Paraìba Centro de Ciências Agràrias Departamento de Solos e Engenharia Rural</dc:title>
  <dc:creator>Alunos</dc:creator>
  <cp:lastModifiedBy>Alunos</cp:lastModifiedBy>
  <cp:revision>9</cp:revision>
  <dcterms:created xsi:type="dcterms:W3CDTF">2025-08-25T17:14:15Z</dcterms:created>
  <dcterms:modified xsi:type="dcterms:W3CDTF">2025-08-25T18:26:33Z</dcterms:modified>
</cp:coreProperties>
</file>