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images&amp;cd=&amp;cad=rja&amp;uact=8&amp;ved=2ahUKEwiCqNjetqaPAxVtrZUCHTOdDssQh-wKegQIHxAD&amp;url=https%3A%2F%2Fescolakids.uol.com.br%2Fmatematica%2Fformas-geometricas.htm&amp;usg=AOvVaw3dZxb37f6ZEiYRyF61TugN&amp;opi=8997844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5A551-E0A6-4D36-9FB1-FFA018FD5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553" y="1598211"/>
            <a:ext cx="5259494" cy="1534603"/>
          </a:xfrm>
        </p:spPr>
        <p:txBody>
          <a:bodyPr/>
          <a:lstStyle/>
          <a:p>
            <a:r>
              <a:rPr lang="pt-BR" dirty="0"/>
              <a:t>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53319-E2E2-4B3F-B342-71912F30F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18082" y="2981740"/>
            <a:ext cx="8002693" cy="2197798"/>
          </a:xfrm>
        </p:spPr>
        <p:txBody>
          <a:bodyPr/>
          <a:lstStyle/>
          <a:p>
            <a:r>
              <a:rPr lang="pt-BR" dirty="0"/>
              <a:t>Introdução; PowerPoint</a:t>
            </a:r>
          </a:p>
        </p:txBody>
      </p:sp>
    </p:spTree>
    <p:extLst>
      <p:ext uri="{BB962C8B-B14F-4D97-AF65-F5344CB8AC3E}">
        <p14:creationId xmlns:p14="http://schemas.microsoft.com/office/powerpoint/2010/main" val="3483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C2D-0CDC-4701-AC52-00CD675B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9" y="569844"/>
            <a:ext cx="8596668" cy="1320800"/>
          </a:xfrm>
        </p:spPr>
        <p:txBody>
          <a:bodyPr/>
          <a:lstStyle/>
          <a:p>
            <a:r>
              <a:rPr lang="pt-BR" dirty="0">
                <a:hlinkClick r:id="rId2"/>
              </a:rPr>
              <a:t>Clique aqui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4294C-D3D7-4AC1-8EB9-F6E3DAE9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13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rId2"/>
            <a:extLst>
              <a:ext uri="{FF2B5EF4-FFF2-40B4-BE49-F238E27FC236}">
                <a16:creationId xmlns:a16="http://schemas.microsoft.com/office/drawing/2014/main" id="{1765B52B-7E3D-4BB3-A1FF-5657FFB48016}"/>
              </a:ext>
            </a:extLst>
          </p:cNvPr>
          <p:cNvSpPr/>
          <p:nvPr/>
        </p:nvSpPr>
        <p:spPr>
          <a:xfrm>
            <a:off x="2840474" y="13755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3E284B10-C46C-458C-A436-9FD7A91D302C}"/>
              </a:ext>
            </a:extLst>
          </p:cNvPr>
          <p:cNvSpPr/>
          <p:nvPr/>
        </p:nvSpPr>
        <p:spPr>
          <a:xfrm>
            <a:off x="4166485" y="1375576"/>
            <a:ext cx="1060704" cy="914400"/>
          </a:xfrm>
          <a:prstGeom prst="triangle">
            <a:avLst>
              <a:gd name="adj" fmla="val 50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51EF705-3076-486C-913F-2B8EFFAFA151}"/>
              </a:ext>
            </a:extLst>
          </p:cNvPr>
          <p:cNvSpPr/>
          <p:nvPr/>
        </p:nvSpPr>
        <p:spPr>
          <a:xfrm>
            <a:off x="5638800" y="13755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921D2-AF6B-43CD-BD6C-AEE30A0F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224" y="5860111"/>
            <a:ext cx="1765189" cy="997889"/>
          </a:xfrm>
        </p:spPr>
        <p:txBody>
          <a:bodyPr>
            <a:normAutofit fontScale="92500" lnSpcReduction="20000"/>
          </a:bodyPr>
          <a:lstStyle/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sz="1700" dirty="0">
                <a:solidFill>
                  <a:schemeClr val="tx1"/>
                </a:solidFill>
              </a:rPr>
              <a:t>Maciel Bernardo</a:t>
            </a:r>
          </a:p>
          <a:p>
            <a:r>
              <a:rPr lang="pt-BR" sz="1700" dirty="0">
                <a:solidFill>
                  <a:schemeClr val="tx1"/>
                </a:solidFill>
              </a:rPr>
              <a:t>25/08/2025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5F149D1-4FBA-4CDE-8DBF-EEEA3807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39" y="-3050"/>
            <a:ext cx="6114553" cy="114543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Universidade federal da paraíba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centro de ciências agrarias 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Departamento de solos e Engenharia rural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1026" name="Picture 2" descr="Logo UFPB — UNIVERSIDADE FEDERAL DA PARAÍBA - UFPB">
            <a:extLst>
              <a:ext uri="{FF2B5EF4-FFF2-40B4-BE49-F238E27FC236}">
                <a16:creationId xmlns:a16="http://schemas.microsoft.com/office/drawing/2014/main" id="{016CA6DF-E69A-45FB-9089-5B82DCF81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035534" cy="123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riz de Bordado: Símbolo Agronomia">
            <a:extLst>
              <a:ext uri="{FF2B5EF4-FFF2-40B4-BE49-F238E27FC236}">
                <a16:creationId xmlns:a16="http://schemas.microsoft.com/office/drawing/2014/main" id="{850D3F59-83F1-484B-A8C9-C15C4C21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2" y="203682"/>
            <a:ext cx="1391478" cy="10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ngenheiro Agrônomo: atribuições, formação e perfil profissional">
            <a:extLst>
              <a:ext uri="{FF2B5EF4-FFF2-40B4-BE49-F238E27FC236}">
                <a16:creationId xmlns:a16="http://schemas.microsoft.com/office/drawing/2014/main" id="{131DB5D5-1C4F-4ADD-880B-DDF4C4531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22" y="1924215"/>
            <a:ext cx="4643563" cy="1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7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esivo Para Carro Agronomia Engenharia Agronômica 15x12cm | Shopee Brasil">
            <a:extLst>
              <a:ext uri="{FF2B5EF4-FFF2-40B4-BE49-F238E27FC236}">
                <a16:creationId xmlns:a16="http://schemas.microsoft.com/office/drawing/2014/main" id="{7F60FE86-0536-459A-99C4-1ACF24DD9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3182" cy="80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9F308AF-4630-4F2A-8CEC-5A57BBB10C0E}"/>
              </a:ext>
            </a:extLst>
          </p:cNvPr>
          <p:cNvSpPr txBox="1"/>
          <p:nvPr/>
        </p:nvSpPr>
        <p:spPr>
          <a:xfrm>
            <a:off x="1271845" y="1707701"/>
            <a:ext cx="432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Formação:</a:t>
            </a:r>
          </a:p>
          <a:p>
            <a:r>
              <a:rPr lang="pt-BR" dirty="0"/>
              <a:t>Curso de operador de drone (New </a:t>
            </a:r>
            <a:r>
              <a:rPr lang="pt-BR" dirty="0" err="1"/>
              <a:t>line</a:t>
            </a:r>
            <a:r>
              <a:rPr lang="pt-BR" dirty="0"/>
              <a:t>)</a:t>
            </a:r>
          </a:p>
          <a:p>
            <a:r>
              <a:rPr lang="pt-BR" dirty="0"/>
              <a:t>Curso técnico em Agronegócio </a:t>
            </a:r>
          </a:p>
          <a:p>
            <a:r>
              <a:rPr lang="pt-BR" dirty="0"/>
              <a:t>Graduação em Agronomia-UFPB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9489BF-50DD-4B39-8752-9B33471FB4D1}"/>
              </a:ext>
            </a:extLst>
          </p:cNvPr>
          <p:cNvSpPr txBox="1"/>
          <p:nvPr/>
        </p:nvSpPr>
        <p:spPr>
          <a:xfrm>
            <a:off x="437322" y="100186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Apresentação;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06FC2D-2B17-4735-B08E-42A95C596E97}"/>
              </a:ext>
            </a:extLst>
          </p:cNvPr>
          <p:cNvSpPr txBox="1"/>
          <p:nvPr/>
        </p:nvSpPr>
        <p:spPr>
          <a:xfrm>
            <a:off x="437321" y="6410537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macielbernardo87@gmail.com</a:t>
            </a:r>
          </a:p>
        </p:txBody>
      </p:sp>
    </p:spTree>
    <p:extLst>
      <p:ext uri="{BB962C8B-B14F-4D97-AF65-F5344CB8AC3E}">
        <p14:creationId xmlns:p14="http://schemas.microsoft.com/office/powerpoint/2010/main" val="260539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F52EE-26BD-4196-AE80-61BCFF6E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334" y="3059668"/>
            <a:ext cx="1855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D2AFA4-472F-4021-B392-26A892D308DF}"/>
              </a:ext>
            </a:extLst>
          </p:cNvPr>
          <p:cNvSpPr/>
          <p:nvPr/>
        </p:nvSpPr>
        <p:spPr>
          <a:xfrm>
            <a:off x="71564" y="236931"/>
            <a:ext cx="575674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-Principais Funções do  Engenheiro Agrônomo:</a:t>
            </a:r>
          </a:p>
          <a:p>
            <a:endParaRPr lang="pt-BR" sz="1100" dirty="0"/>
          </a:p>
          <a:p>
            <a:r>
              <a:rPr lang="pt-BR" sz="1100" dirty="0"/>
              <a:t>1.Aplicar conhecimentos científicos para melhorar a produção agrícola;</a:t>
            </a:r>
          </a:p>
          <a:p>
            <a:endParaRPr lang="pt-BR" sz="1100" dirty="0"/>
          </a:p>
          <a:p>
            <a:r>
              <a:rPr lang="pt-BR" sz="1100" dirty="0"/>
              <a:t>   – Utiliza técnicas e inovações para aumentar a eficiência e sustentabilidade no campo.</a:t>
            </a:r>
          </a:p>
          <a:p>
            <a:endParaRPr lang="pt-BR" sz="1100" dirty="0"/>
          </a:p>
          <a:p>
            <a:r>
              <a:rPr lang="pt-BR" sz="1100" dirty="0"/>
              <a:t>2. Analisar o solo e recomendar o uso adequado de fertilizantes;</a:t>
            </a:r>
          </a:p>
          <a:p>
            <a:endParaRPr lang="pt-BR" sz="1100" dirty="0"/>
          </a:p>
          <a:p>
            <a:r>
              <a:rPr lang="pt-BR" sz="1100" dirty="0"/>
              <a:t>   – Estuda a composição do solo e sua fertilidade para garantir o melhor aproveitamento agrícola.</a:t>
            </a:r>
          </a:p>
          <a:p>
            <a:endParaRPr lang="pt-BR" sz="1100" dirty="0"/>
          </a:p>
          <a:p>
            <a:r>
              <a:rPr lang="pt-BR" sz="1100" dirty="0"/>
              <a:t>3.Desenvolver e aprimorar espécies vegetais;</a:t>
            </a:r>
          </a:p>
          <a:p>
            <a:r>
              <a:rPr lang="pt-BR" sz="1100" dirty="0"/>
              <a:t> </a:t>
            </a:r>
          </a:p>
          <a:p>
            <a:r>
              <a:rPr lang="pt-BR" sz="1100" dirty="0"/>
              <a:t>  – Realiza pesquisas para melhorar a produtividade, resistência e qualidade das plantas cultivadas.</a:t>
            </a:r>
          </a:p>
          <a:p>
            <a:endParaRPr lang="pt-BR" sz="1100" dirty="0"/>
          </a:p>
          <a:p>
            <a:r>
              <a:rPr lang="pt-BR" sz="1100" dirty="0"/>
              <a:t>4. Prevenir e combater doenças das plantas;</a:t>
            </a:r>
          </a:p>
          <a:p>
            <a:endParaRPr lang="pt-BR" sz="1100" dirty="0"/>
          </a:p>
          <a:p>
            <a:r>
              <a:rPr lang="pt-BR" sz="1100" dirty="0"/>
              <a:t>   – Implementa métodos fitossanitários para proteger as lavouras e garantir a saúde das culturas.</a:t>
            </a:r>
          </a:p>
          <a:p>
            <a:endParaRPr lang="pt-BR" sz="1100" dirty="0"/>
          </a:p>
          <a:p>
            <a:r>
              <a:rPr lang="pt-BR" sz="1100" dirty="0"/>
              <a:t>5. Planejar e supervisionar construções rurais;</a:t>
            </a:r>
          </a:p>
          <a:p>
            <a:endParaRPr lang="pt-BR" sz="1100" dirty="0"/>
          </a:p>
          <a:p>
            <a:r>
              <a:rPr lang="pt-BR" sz="1100" dirty="0"/>
              <a:t>   – Atua na infraestrutura do meio rural, como galpões, silos, sistemas de irrigação e drenagem.</a:t>
            </a:r>
          </a:p>
          <a:p>
            <a:endParaRPr lang="pt-BR" sz="1100" dirty="0"/>
          </a:p>
        </p:txBody>
      </p:sp>
      <p:pic>
        <p:nvPicPr>
          <p:cNvPr id="8" name="Mídia Online 7">
            <a:hlinkClick r:id="" action="ppaction://media"/>
            <a:extLst>
              <a:ext uri="{FF2B5EF4-FFF2-40B4-BE49-F238E27FC236}">
                <a16:creationId xmlns:a16="http://schemas.microsoft.com/office/drawing/2014/main" id="{59AF28DE-FEDF-4F6D-9607-5AD2E4ECDE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75513" y="1662226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5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179</Words>
  <Application>Microsoft Office PowerPoint</Application>
  <PresentationFormat>Widescreen</PresentationFormat>
  <Paragraphs>34</Paragraphs>
  <Slides>6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Informática</vt:lpstr>
      <vt:lpstr>Clique aqui</vt:lpstr>
      <vt:lpstr>Apresentação do PowerPoint</vt:lpstr>
      <vt:lpstr>Universidade federal da paraíba centro de ciências agrarias  Departamento de solos e Engenharia rural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Alunos</dc:creator>
  <cp:lastModifiedBy>Alunos</cp:lastModifiedBy>
  <cp:revision>8</cp:revision>
  <dcterms:created xsi:type="dcterms:W3CDTF">2025-08-25T16:47:04Z</dcterms:created>
  <dcterms:modified xsi:type="dcterms:W3CDTF">2025-08-25T18:11:47Z</dcterms:modified>
</cp:coreProperties>
</file>