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E5C79-B36C-4C77-B3DE-2DC3F8A3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F6A07A-D28F-4BD1-8D45-30804D740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66DE88-4A0B-48E9-AF6C-3761B6E4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729-0DE0-48F5-A58E-892B35768F9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280015-05E6-450B-8AED-1F581564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91B65-9D2B-4703-B7C1-A87E965F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6AEE-31E6-4A3A-9881-575F8005E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7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2A17-D8E4-49CA-9D37-3F82F6C6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C86AF6-C35D-4CE4-A704-F655B90C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9BD00B-A9F5-4BAA-8A71-EC1B8B1E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729-0DE0-48F5-A58E-892B35768F9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A37CE-2012-42A7-8C44-E300BEFA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252AEA-F146-466C-A883-BC8DDD2A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6AEE-31E6-4A3A-9881-575F8005E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6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9B1448-9B17-4DA3-B3E3-8FF0BF588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11D207-193E-479C-B456-1777C1F4E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445C3-FE07-40BC-B97F-746FB31B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729-0DE0-48F5-A58E-892B35768F9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C97BE8-D268-481D-8861-3DE1B4FC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0111BC-4750-4739-B976-98E1CD58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6AEE-31E6-4A3A-9881-575F8005E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53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7725A-92DC-45FE-862B-363BAF3F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03575-5E20-4CDA-BA6F-680DB744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207BAD-A2FD-4EB3-8431-3424CA62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729-0DE0-48F5-A58E-892B35768F9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ED472B-78DB-44C6-8F75-8BB16D9E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09B24-CDFA-495B-AB26-CDAB45C4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6AEE-31E6-4A3A-9881-575F8005E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1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AE19C-5757-43AA-8204-6EE48059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685E23-1822-4C49-A6A0-E5B83A51E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81315C-4A99-4BBE-96BB-2BF5B9FC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729-0DE0-48F5-A58E-892B35768F9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4C80D-20F0-47C5-98EE-BD6784B0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757DA-5B07-4BF5-991B-E09A2FEC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6AEE-31E6-4A3A-9881-575F8005E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03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2D8A2-68BE-4E11-9003-CC956B7F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6F328-B472-4E4B-AEE6-CA1783CCA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7D4A52-97D5-49E6-840C-C501C3F6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8110D0-0394-494A-8242-800596AF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729-0DE0-48F5-A58E-892B35768F9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9901E2-0532-4EED-BA98-BBBB18E8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9A7BF2-FAF4-4EEB-9449-72ECEC5B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6AEE-31E6-4A3A-9881-575F8005E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33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4ECD-A264-4CF8-AF3F-FC1CD014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D84BCE-7699-45BD-BEBD-8922483B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803674-4D3D-4A7E-ADDC-5EC7CA1F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99046D-D3A9-471C-B31E-261DEA687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BE973C-C7FF-4DBE-BD6D-93BFF0DDD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C5FE3F-E5FC-4D02-A90D-C571607D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729-0DE0-48F5-A58E-892B35768F9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CEB409-9CDE-4E6E-B538-DDB98962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DA156A-FEBA-4425-97C7-DD603904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6AEE-31E6-4A3A-9881-575F8005E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9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4AF49-1666-4317-B7E6-FA635838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39BF6D-1BF3-4FF6-849B-B8C794DB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729-0DE0-48F5-A58E-892B35768F9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0C4F56-E56E-4847-9018-9B82360C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BE62B9-87EB-46FE-843C-6019C84C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6AEE-31E6-4A3A-9881-575F8005E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50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FECA44-FDF4-4D3F-AF3F-FBC144AF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729-0DE0-48F5-A58E-892B35768F9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C62347-9930-4A20-A236-86011D0A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072E6A-A38F-4F60-AE0C-28A8CC1B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6AEE-31E6-4A3A-9881-575F8005E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8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B0E8D-5FA2-4FEF-8CCA-7CCF113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B68357-72B2-499F-B11A-7CD6E05F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0585B2-0E7F-4E41-BFA4-183E28166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CAB53-AD90-4A55-AA32-C567CB39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729-0DE0-48F5-A58E-892B35768F9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6476E7-02C6-4282-99F2-3F6A754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30FDC-7790-4073-8346-8EE36FBE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6AEE-31E6-4A3A-9881-575F8005E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2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5A06B-7484-4D00-AEE8-0C3EE365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135FE9-9924-4B8F-9843-5FE2BD88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6C2D40-EE47-46F4-855E-6D221596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DDD861-894A-48B8-8472-DAA462B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7729-0DE0-48F5-A58E-892B35768F9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3EE15C-04D8-40BB-8B3E-9E11038A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2AC6AB-45C4-4704-9938-D789DE73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6AEE-31E6-4A3A-9881-575F8005E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58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214D37-3B19-42CE-9A2A-C715F78D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90A42-9353-454B-832E-2A9ED46C4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B5158E-314D-41CF-80EC-14C695F9B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7729-0DE0-48F5-A58E-892B35768F9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062EA-D370-414D-9B37-15AC4E7D9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8C1D3-F820-4EF1-98FD-D466A52E5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6AEE-31E6-4A3A-9881-575F8005E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18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gaa.ufpb.br/sigaa/public/curso/portal.jsf?lc=pt_BR&amp;id=1626755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ariisilvah9876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hM7zxbE0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1B9C0-7887-4B73-877F-F7BF4777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498600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Universidade Federal da Paraíba</a:t>
            </a:r>
            <a:br>
              <a:rPr lang="pt-BR" sz="2400" dirty="0"/>
            </a:br>
            <a:r>
              <a:rPr lang="pt-BR" sz="2400" dirty="0"/>
              <a:t>Centro de Ciências Agrárias</a:t>
            </a:r>
            <a:br>
              <a:rPr lang="pt-BR" sz="2400" dirty="0"/>
            </a:br>
            <a:r>
              <a:rPr lang="pt-BR" sz="2400" dirty="0"/>
              <a:t>Departamento de Solos e Engenharia Rural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D88B35-173C-4040-80DD-D0C072D6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455333"/>
            <a:ext cx="10454216" cy="1566335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2">
                    <a:lumMod val="10000"/>
                  </a:schemeClr>
                </a:solidFill>
              </a:rPr>
              <a:t>Agronomia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5F291E-81F6-4216-A365-08253725CB4D}"/>
              </a:ext>
            </a:extLst>
          </p:cNvPr>
          <p:cNvSpPr txBox="1"/>
          <p:nvPr/>
        </p:nvSpPr>
        <p:spPr>
          <a:xfrm>
            <a:off x="237066" y="5774267"/>
            <a:ext cx="1769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Maria Nazaré</a:t>
            </a:r>
          </a:p>
          <a:p>
            <a:r>
              <a:rPr lang="pt-BR" sz="1400" dirty="0"/>
              <a:t>Data: 25/08/2025</a:t>
            </a:r>
          </a:p>
        </p:txBody>
      </p:sp>
      <p:pic>
        <p:nvPicPr>
          <p:cNvPr id="6" name="Imagem 5">
            <a:hlinkClick r:id="rId2"/>
            <a:extLst>
              <a:ext uri="{FF2B5EF4-FFF2-40B4-BE49-F238E27FC236}">
                <a16:creationId xmlns:a16="http://schemas.microsoft.com/office/drawing/2014/main" id="{C257A464-E264-4DF1-A778-C4B146AE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617" y="292587"/>
            <a:ext cx="1642533" cy="13160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001F40-94E6-4E67-B7D3-348FCC311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67" y="1"/>
            <a:ext cx="1520194" cy="17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5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855E628-A4B6-47F3-B57F-2B30949BE1B7}"/>
              </a:ext>
            </a:extLst>
          </p:cNvPr>
          <p:cNvSpPr txBox="1"/>
          <p:nvPr/>
        </p:nvSpPr>
        <p:spPr>
          <a:xfrm>
            <a:off x="531845" y="1017037"/>
            <a:ext cx="21826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Apresentação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511C0B-D552-4C16-A369-DA9B4F68B828}"/>
              </a:ext>
            </a:extLst>
          </p:cNvPr>
          <p:cNvSpPr txBox="1"/>
          <p:nvPr/>
        </p:nvSpPr>
        <p:spPr>
          <a:xfrm>
            <a:off x="2192693" y="2155371"/>
            <a:ext cx="4103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Formação:</a:t>
            </a:r>
          </a:p>
          <a:p>
            <a:r>
              <a:rPr lang="pt-BR" dirty="0"/>
              <a:t>Graduação em Agronomia-(UFPB_2025.1)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06BA68-3204-41DD-BD7C-8227CAAF6303}"/>
              </a:ext>
            </a:extLst>
          </p:cNvPr>
          <p:cNvSpPr txBox="1"/>
          <p:nvPr/>
        </p:nvSpPr>
        <p:spPr>
          <a:xfrm>
            <a:off x="951722" y="3946849"/>
            <a:ext cx="1992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hlinkClick r:id="rId2"/>
              </a:rPr>
              <a:t>mariisilvah9876@gmail.com</a:t>
            </a:r>
            <a:r>
              <a:rPr lang="pt-BR" sz="1200" dirty="0"/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55FC7-2683-41F2-B1D9-381CD769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163"/>
            <a:ext cx="659001" cy="659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10E263-B635-4E58-9929-CCB3DF694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45" y="1685434"/>
            <a:ext cx="1586204" cy="15862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5604538-27DF-48C1-BA6F-697314011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017" y="3022501"/>
            <a:ext cx="1646063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A789D-50B4-4B51-AE52-67C7F481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 Engenheiro Agrônomo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B66EC8-873C-468D-AD60-C8BC8523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Regulamentação Profissional: Profissão regulamentação pela lei N° 5.194, de dezembro de 1966.</a:t>
            </a:r>
          </a:p>
          <a:p>
            <a:r>
              <a:rPr lang="pt-BR" sz="1800" dirty="0"/>
              <a:t>Atuação e Conhecimentos: Aplica conhecimentos para racionalizar, implementar e melhorar a produção agrícola. </a:t>
            </a:r>
          </a:p>
          <a:p>
            <a:r>
              <a:rPr lang="pt-BR" sz="1800" dirty="0"/>
              <a:t>Estuda o solo(composição, fertilizantes adequados).</a:t>
            </a:r>
          </a:p>
          <a:p>
            <a:r>
              <a:rPr lang="pt-BR" sz="1800" dirty="0"/>
              <a:t>Pesquisa e melhora espécies vegetais e métodos de combate a doenças de plantas.</a:t>
            </a:r>
          </a:p>
          <a:p>
            <a:r>
              <a:rPr lang="pt-BR" sz="1800" dirty="0"/>
              <a:t>Atua na organização e gerenciamento empresarial.</a:t>
            </a:r>
          </a:p>
          <a:p>
            <a:endParaRPr lang="pt-BR" sz="1800" dirty="0"/>
          </a:p>
        </p:txBody>
      </p:sp>
      <p:pic>
        <p:nvPicPr>
          <p:cNvPr id="5" name="Mídia Online 4">
            <a:hlinkClick r:id="" action="ppaction://media"/>
            <a:extLst>
              <a:ext uri="{FF2B5EF4-FFF2-40B4-BE49-F238E27FC236}">
                <a16:creationId xmlns:a16="http://schemas.microsoft.com/office/drawing/2014/main" id="{9705628F-6D3E-49FB-A447-2AFCCD8DCA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696132" y="4153661"/>
            <a:ext cx="3282324" cy="24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92</Words>
  <Application>Microsoft Office PowerPoint</Application>
  <PresentationFormat>Widescreen</PresentationFormat>
  <Paragraphs>14</Paragraphs>
  <Slides>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Universidade Federal da Paraíba Centro de Ciências Agrárias Departamento de Solos e Engenharia Rural</vt:lpstr>
      <vt:lpstr>Apresentação do PowerPoint</vt:lpstr>
      <vt:lpstr>Perfil do Engenheiro Agrônomo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Alunos</cp:lastModifiedBy>
  <cp:revision>9</cp:revision>
  <dcterms:created xsi:type="dcterms:W3CDTF">2025-08-25T16:35:42Z</dcterms:created>
  <dcterms:modified xsi:type="dcterms:W3CDTF">2025-08-25T18:09:43Z</dcterms:modified>
</cp:coreProperties>
</file>