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A4B2F-BDD7-4DB2-B1F5-7712C5F0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DBFAF-2D61-49DE-9A32-4374A6A3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18FD4-7527-477C-9D78-B6034F653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BEAEF-B4BE-4BA0-8429-D2B60DA8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F3939-2AF2-40B8-9983-FED3AC4E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071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084C8-23AF-4A48-8E7E-1B78F2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72BC2E-2555-4673-B117-A0188588C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7D12B-B15A-4325-8982-A037EA03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1464EE-10AC-4D9F-B079-651FCEFA6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B0175-BC1A-41F8-89C5-E376DB6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33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24DA31-5CE1-4E48-80DA-2AC6E152D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5FFD09-96B3-4E74-945D-378CD7DC4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50DA5D-F4A8-4F4D-A1A3-502CE59C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F297C2-CF07-45CE-9216-23A3CF24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19DD2-6F9A-4F4B-8A5C-67223D7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C84C-E201-4095-A64E-E33D7321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5F96C-615F-43ED-B4E3-DC7996C8F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BFF94-E758-4DD8-A801-7CD59428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65766-4701-406C-B302-2FD44EAEB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89962D-6736-4700-8F99-5D454603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832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A53F4-0320-4DB4-A9F0-4392F2E4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C9A8F5-6E12-4EDC-B19D-04C673C3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4663C1-8F64-4046-8A87-B932A961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CD55E6-9030-4720-8C13-28BA051C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64185-D55A-4409-A774-ECA6BF26F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22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CD798-CC59-405F-8C01-927F892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6ECE2E-8C85-4356-A2B8-60EECCA74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5CE52-7804-4536-B832-1E11DBF91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858B98-6550-4860-B841-FBD6C51C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37B9A-DDE2-4750-A323-73262BC3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E989E-0A79-495B-9BAE-49A6688A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00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22D2F-B427-49A4-A296-0BF8E9EB4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3A0B7E-D52F-44B6-BE2D-11450036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F0C30E-3EB1-4C71-9C48-E9677051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7969BB-3EEB-4096-9F1F-CA0C11DE7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EDE5230-E1F9-413A-A635-E60C4AA00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06AF0F-084E-4FEA-8A13-BAD4BFF2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37BD1A-7FF6-438D-A1AF-9AEF8DC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0F2D915-EF29-4D6D-8EE3-558C870B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1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2195C-BDF2-4075-9C86-91B34DC8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82EB51F-910C-4AEB-A54C-16A82502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6DB3E8-DC16-416A-B861-A8B8DD5C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DD4E66-4940-4FAE-A0A0-6881D113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7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07BFD4C-AA2F-4731-9643-7D8F1FE43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A3167A-A2B0-4177-A153-C459ACDD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D3435D-D901-4055-8709-118E8EDA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5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1AEF1-9D85-49DA-8FDF-D42BDCCE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C5BF3-A44A-4CB3-9810-B45B843A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E7EFB7-F97C-4312-8E6C-FA5A030DB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C345F7-15F4-4792-A143-485F7B02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190B9-409C-49ED-AA2F-DC28D0B1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A7D1AE-25D3-4FA2-9927-85FE7FAD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8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AC785-6839-43AF-B2A4-E785500E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D6CD7F-F182-4B00-9361-DBE5B359CA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2918D8-2D23-41CB-8408-864B54501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D7AD2C-A04B-4DB5-AA4C-09EEB7B3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CBECBD-E094-4BCF-9D2F-5F9AE55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63EDE1-DE9C-4CE2-97B2-AC838ACD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9F44DA-9EEF-4077-BB93-C3AAF4BE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891F6-D299-47C9-983A-F97CF1BAE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20C8E-D95A-4DA5-99F4-DBD4A135C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4AB46-9450-45CF-8849-6906B7CF95A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775E4D-CE2F-4F7D-8700-297BE78C2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C33F39-FE93-415F-BEB2-2A58CA21A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BF764-7231-4678-B503-4384A25C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5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gaa.ufpb.br/sigaa/public/curso/portal.jsf?lc=pt_BR&amp;id=16267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on&#231;alvesmariana2233445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B5C89-E607-4BA1-B4E7-207C67B71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67"/>
            <a:ext cx="9144000" cy="1253066"/>
          </a:xfrm>
        </p:spPr>
        <p:txBody>
          <a:bodyPr>
            <a:normAutofit/>
          </a:bodyPr>
          <a:lstStyle/>
          <a:p>
            <a:r>
              <a:rPr lang="pt-BR" sz="2400" dirty="0"/>
              <a:t>Universidade Federal da Paraíba</a:t>
            </a:r>
            <a:br>
              <a:rPr lang="pt-BR" sz="2400" dirty="0"/>
            </a:br>
            <a:r>
              <a:rPr lang="pt-BR" sz="2400" dirty="0"/>
              <a:t>Centro de Ciências Agrárias</a:t>
            </a:r>
            <a:br>
              <a:rPr lang="pt-BR" sz="2400" dirty="0"/>
            </a:br>
            <a:r>
              <a:rPr lang="pt-BR" sz="2400" dirty="0"/>
              <a:t>Departamento de Solos e Engenharia Rural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67FF8C-7A78-425F-942B-76B9F3906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4200"/>
            <a:ext cx="9144000" cy="753533"/>
          </a:xfrm>
        </p:spPr>
        <p:txBody>
          <a:bodyPr>
            <a:normAutofit/>
          </a:bodyPr>
          <a:lstStyle/>
          <a:p>
            <a:r>
              <a:rPr lang="pt-BR" sz="4800" dirty="0"/>
              <a:t>Agronomia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831063-1228-482E-AFEE-DD20E7F33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84668"/>
            <a:ext cx="1540933" cy="154331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17764E8-305F-4445-AAB8-495A84D7340E}"/>
              </a:ext>
            </a:extLst>
          </p:cNvPr>
          <p:cNvSpPr txBox="1"/>
          <p:nvPr/>
        </p:nvSpPr>
        <p:spPr>
          <a:xfrm>
            <a:off x="186267" y="5943601"/>
            <a:ext cx="2810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Mariana Vicente Gonçalves</a:t>
            </a:r>
          </a:p>
          <a:p>
            <a:r>
              <a:rPr lang="pt-BR" sz="1600" dirty="0"/>
              <a:t>Data:25/08/2025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:a16="http://schemas.microsoft.com/office/drawing/2014/main" id="{2E82FD71-B390-41EA-B68B-11BF7A3B7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1" y="84668"/>
            <a:ext cx="1828800" cy="146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47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4FB4569-78D5-4AF7-852A-B19B0DD2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821267"/>
            <a:ext cx="1989667" cy="745066"/>
          </a:xfrm>
        </p:spPr>
        <p:txBody>
          <a:bodyPr>
            <a:normAutofit/>
          </a:bodyPr>
          <a:lstStyle/>
          <a:p>
            <a:r>
              <a:rPr lang="pt-BR" sz="2400" b="1" dirty="0"/>
              <a:t>Apresentação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A06AB1-E955-457E-9634-84F5E2087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668"/>
            <a:ext cx="4123267" cy="1405466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800" dirty="0"/>
              <a:t>Formação:</a:t>
            </a:r>
          </a:p>
          <a:p>
            <a:pPr marL="0" indent="0">
              <a:buNone/>
            </a:pPr>
            <a:r>
              <a:rPr lang="pt-BR" sz="1800" dirty="0"/>
              <a:t>Graduação em Agronomia- (UFPB_2025.1)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980EAD-7CDE-41F3-85CB-1C070B61335D}"/>
              </a:ext>
            </a:extLst>
          </p:cNvPr>
          <p:cNvSpPr txBox="1"/>
          <p:nvPr/>
        </p:nvSpPr>
        <p:spPr>
          <a:xfrm>
            <a:off x="643468" y="4495801"/>
            <a:ext cx="4123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gonçalvesmariana22334455@gmail.com</a:t>
            </a:r>
            <a:r>
              <a:rPr lang="pt-BR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64041C6-2FAA-493B-89E6-0C580E8B3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7" y="73025"/>
            <a:ext cx="745067" cy="6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1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A3F7A5-E13D-4E80-BD33-09EF85A6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7325"/>
            <a:ext cx="5452533" cy="955675"/>
          </a:xfrm>
        </p:spPr>
        <p:txBody>
          <a:bodyPr>
            <a:normAutofit/>
          </a:bodyPr>
          <a:lstStyle/>
          <a:p>
            <a:r>
              <a:rPr lang="pt-BR" sz="3200" dirty="0"/>
              <a:t>Perfil do Engenheiro </a:t>
            </a:r>
            <a:r>
              <a:rPr lang="pt-BR" sz="3200" dirty="0" err="1"/>
              <a:t>Agronomo</a:t>
            </a:r>
            <a:endParaRPr lang="pt-BR" sz="32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900E35-A1C3-4EE1-AA55-BA6F04A7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133"/>
            <a:ext cx="10515600" cy="1778000"/>
          </a:xfrm>
        </p:spPr>
        <p:txBody>
          <a:bodyPr>
            <a:normAutofit/>
          </a:bodyPr>
          <a:lstStyle/>
          <a:p>
            <a:r>
              <a:rPr lang="pt-BR" sz="2000" dirty="0" err="1"/>
              <a:t>Regulamentaçãõ</a:t>
            </a:r>
            <a:r>
              <a:rPr lang="pt-BR" sz="2000" dirty="0"/>
              <a:t> Profissional: Profissão regulamentada pela lei N° 5.194, de 24 de Dezembro de 1966</a:t>
            </a:r>
          </a:p>
          <a:p>
            <a:r>
              <a:rPr lang="pt-BR" sz="2000" dirty="0"/>
              <a:t>Atuação</a:t>
            </a:r>
          </a:p>
        </p:txBody>
      </p:sp>
      <p:pic>
        <p:nvPicPr>
          <p:cNvPr id="6" name="Mídia Online 5">
            <a:hlinkClick r:id="" action="ppaction://media"/>
            <a:extLst>
              <a:ext uri="{FF2B5EF4-FFF2-40B4-BE49-F238E27FC236}">
                <a16:creationId xmlns:a16="http://schemas.microsoft.com/office/drawing/2014/main" id="{A8E02A95-9F2C-4A58-89D0-71FDC81D7F8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61400" y="3776134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9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49</Words>
  <Application>Microsoft Office PowerPoint</Application>
  <PresentationFormat>Widescreen</PresentationFormat>
  <Paragraphs>12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Universidade Federal da Paraíba Centro de Ciências Agrárias Departamento de Solos e Engenharia Rural</vt:lpstr>
      <vt:lpstr>Apresentação</vt:lpstr>
      <vt:lpstr>Perfil do Engenheiro Agronomo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9</cp:revision>
  <dcterms:created xsi:type="dcterms:W3CDTF">2025-08-25T16:35:19Z</dcterms:created>
  <dcterms:modified xsi:type="dcterms:W3CDTF">2025-08-25T18:09:56Z</dcterms:modified>
</cp:coreProperties>
</file>