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7793-AA80-4073-BD2F-4D728AE93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4C765-094F-4AB4-AFCF-4CEDC7D1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57FEB-CFD9-46C3-95CA-8D8FF0F3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72D50-EE45-4880-B188-E9077945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1BDDA-8B5A-4E91-8870-73D068B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45E9-3BC3-4406-B46B-754EEEF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719AC-C20F-4C9C-9072-AEAC11DA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972D0-8D2E-4242-950E-E5C1435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8D95E-16FF-4BFA-8611-70C8BF20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5E8F3-1735-44F5-B517-9627AA9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95721-C6BE-4BE1-A009-B9BBF591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000090-FFD4-4DCB-8121-4D25F114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E90D6B-7EB1-4B33-A9D8-86A87CC0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FB632-D013-4259-8FAA-4C62E6F9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40252-13F8-4A25-A3EA-A1AC72A4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A824D-2BBD-4544-A758-B6054D0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10E03-E5E8-44A1-97FC-4AC4C52A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6D68D-DAE7-41D1-B4FE-0D1E77A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ACA3D-23D8-4DC8-BAF2-1A2A5D19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71B14-DD4B-47C5-A29F-E9EBB55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2B6C6-D75F-42BF-BDE2-05A5730C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232683-04E4-44B0-A7C0-0F8A6320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8251B-AF9A-492E-9DF9-A8806FBC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B51-64CE-4BFE-964F-3519E13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7F6C5-2271-4F5E-B316-786C7BBE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0658C-FF86-468A-8683-1ABAD17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4EFB5-5B6E-4BDC-8D59-B1CAAC7AA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A7DFF-2D8B-42AA-A5A2-34CB26A4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073D9-D4CE-434E-BFAE-447D311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A45FF-F437-4180-BFA9-37C0431B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045B8F-A0E2-4207-9DC7-41DE04AF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590BE-CBF9-4058-A1B6-AE8322D9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6CDFA-B0F0-442C-9D29-7485F02D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95FDA1-BFE6-45B3-8DE1-92CE4D81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3B2F49-08EC-476F-9689-EEE62EE4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819957-FC44-4EF1-A2A9-E7E6CD27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032EF0-7BCF-45EF-998F-DC4DABB2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A33B0F-0812-43D6-A14D-A8E58EC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CA12E0-A6CF-45B3-A2D1-6648F40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EE2CB-D3D8-4CEA-9D85-D7DF9C6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499D66-E15C-407C-9812-E69EB437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FF3462-E903-4DFA-B210-2B77C23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40F1DA-F98B-4BE6-93BE-1BBF63C5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3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2A9350-69F2-4EC6-9E09-676E00B6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348F21-4BDE-4E45-A65B-C8E0001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39DE1-F4CB-4F92-B592-F382F18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A038A-1248-4734-A617-46AA61A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22E06-2220-4464-9CB6-6B734770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AF928-E0AA-4568-993B-6A61EC22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D9D32-5C58-4F8B-A3AB-94636272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DD1D-7AF8-484A-B91C-34437F4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A427B-3AB4-48B1-9460-39E205A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ABE0-BF43-4030-99FE-22C6AA24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92BFA1-D517-40EF-A16D-CF144FCD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AEF15-A35A-4C1A-B175-FAFA4ED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6F478-37F2-446C-B1ED-8C9C2D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7496A-1EE2-49EC-92AC-8F6B4AD0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1A597E-45D9-4083-BC30-912D2664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839E8E-C850-4F7D-90A0-9CFE523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109CD-0C65-466B-A832-A2FC5B01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BB57E-3CFF-4958-8086-EE79379AC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E1E17-438E-41E4-8999-11A0951E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EE533-F079-4952-ACBC-EEA6A012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6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fpb.br/siagcca/contents/menu/cursos/agronomi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807F-5272-4DCD-B6AC-959297E9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051" y="763592"/>
            <a:ext cx="8212666" cy="1678513"/>
          </a:xfrm>
        </p:spPr>
        <p:txBody>
          <a:bodyPr>
            <a:normAutofit fontScale="90000"/>
          </a:bodyPr>
          <a:lstStyle/>
          <a:p>
            <a:r>
              <a:rPr lang="pt-BR" sz="2700" dirty="0"/>
              <a:t>Universidade federal da </a:t>
            </a:r>
            <a:r>
              <a:rPr lang="pt-BR" sz="2700" dirty="0" err="1"/>
              <a:t>Paraiba</a:t>
            </a:r>
            <a:br>
              <a:rPr lang="pt-BR" sz="2700" dirty="0"/>
            </a:br>
            <a:r>
              <a:rPr lang="pt-BR" sz="2700" dirty="0"/>
              <a:t>centro de ciências agrárias </a:t>
            </a:r>
            <a:br>
              <a:rPr lang="pt-BR" sz="2700" dirty="0"/>
            </a:br>
            <a:r>
              <a:rPr lang="pt-BR" sz="2700" dirty="0"/>
              <a:t>departamento de solos e engenharia rural </a:t>
            </a:r>
            <a:br>
              <a:rPr lang="pt-BR" sz="2700" dirty="0"/>
            </a:br>
            <a:r>
              <a:rPr lang="pt-BR" sz="2700" dirty="0" err="1"/>
              <a:t>baracharelado</a:t>
            </a:r>
            <a:r>
              <a:rPr lang="pt-BR" sz="2700" dirty="0"/>
              <a:t> em agronomia </a:t>
            </a:r>
            <a:br>
              <a:rPr lang="pt-BR" sz="1600" dirty="0"/>
            </a:br>
            <a:br>
              <a:rPr lang="pt-BR" sz="1600" dirty="0"/>
            </a:br>
            <a:r>
              <a:rPr lang="pt-BR" sz="1800" dirty="0" err="1"/>
              <a:t>discente:Kaique</a:t>
            </a:r>
            <a:r>
              <a:rPr lang="pt-BR" sz="1800" dirty="0"/>
              <a:t> de </a:t>
            </a:r>
            <a:r>
              <a:rPr lang="pt-BR" sz="1800" dirty="0" err="1"/>
              <a:t>Araujo</a:t>
            </a:r>
            <a:r>
              <a:rPr lang="pt-BR" sz="1800" dirty="0"/>
              <a:t> </a:t>
            </a:r>
            <a:r>
              <a:rPr lang="pt-BR" sz="1800" dirty="0" err="1"/>
              <a:t>alves</a:t>
            </a:r>
            <a:br>
              <a:rPr lang="pt-BR" sz="1800" dirty="0"/>
            </a:br>
            <a:r>
              <a:rPr lang="pt-BR" sz="1800" dirty="0" err="1"/>
              <a:t>Docente:Felipe</a:t>
            </a:r>
            <a:r>
              <a:rPr lang="pt-BR" sz="1800" dirty="0"/>
              <a:t> Oliveira </a:t>
            </a:r>
            <a:br>
              <a:rPr lang="pt-BR" sz="1400" dirty="0"/>
            </a:br>
            <a:r>
              <a:rPr lang="pt-BR" sz="2400" dirty="0"/>
              <a:t>agronomia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704F-57F4-4162-8B31-4D998FF7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938867" cy="707495"/>
          </a:xfrm>
        </p:spPr>
        <p:txBody>
          <a:bodyPr>
            <a:normAutofit/>
          </a:bodyPr>
          <a:lstStyle/>
          <a:p>
            <a:r>
              <a:rPr lang="pt-BR" sz="2000" dirty="0"/>
              <a:t>data:25/08/2025</a:t>
            </a:r>
          </a:p>
        </p:txBody>
      </p:sp>
      <p:pic>
        <p:nvPicPr>
          <p:cNvPr id="1026" name="Picture 2" descr="Log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F3BFD2E1-472C-477E-B258-F2B56E70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8" y="134534"/>
            <a:ext cx="2404532" cy="17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A DE CARREIRAS-AGRONOMIA - http://fuvestibular.com.br/guia-de-carreiras- agronomia/">
            <a:extLst>
              <a:ext uri="{FF2B5EF4-FFF2-40B4-BE49-F238E27FC236}">
                <a16:creationId xmlns:a16="http://schemas.microsoft.com/office/drawing/2014/main" id="{034106A2-EDD8-4712-992E-B17550B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33" y="329408"/>
            <a:ext cx="2657231" cy="14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02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Universidade federal da Paraiba centro de ciências agrárias  departamento de solos e engenharia rural  baracharelado em agronomia   discente:Kaique de Araujo alves Docente:Felipe Oliveira  agronomia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da Paraiba centro de ciências agrárias  departamento de solos e engenharia rural  baracharelado em agronomia  discente:kaique. Docente:Felipe  agronomia</dc:title>
  <dc:creator>Alunos</dc:creator>
  <cp:lastModifiedBy>Alunos</cp:lastModifiedBy>
  <cp:revision>2</cp:revision>
  <dcterms:created xsi:type="dcterms:W3CDTF">2025-08-25T17:13:11Z</dcterms:created>
  <dcterms:modified xsi:type="dcterms:W3CDTF">2025-08-25T17:22:04Z</dcterms:modified>
</cp:coreProperties>
</file>