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642EB-CA19-415B-B8E7-D595B02DC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657CF3-588A-4A5E-8299-2098C862F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4C59C6-E9B5-4CF5-8B4B-1F2D2692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411E-47E2-47C3-B631-6E17F2E251AC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3626F8-EF9B-40F9-B0E9-732529DA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1CC3E-FDFA-4983-BA70-B9C53586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BF02-4902-494B-98C0-59DE5117B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08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496B3-43BF-480F-9777-B5B03C5B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A323C6-6489-4B68-9EA5-C8D6BF8CC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506A6-D90D-4C8F-A856-9E9B81D4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411E-47E2-47C3-B631-6E17F2E251AC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099222-5C4C-47A7-96B6-91C7A980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2C6361-3F63-4D9D-AC39-191B839B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BF02-4902-494B-98C0-59DE5117B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92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FA8649-7114-4EE5-949A-01A676E6C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FA752E-15F4-4438-9588-4E178F3EA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C6954-ED63-4767-B4A7-46E692CF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411E-47E2-47C3-B631-6E17F2E251AC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A4E010-EE25-47A1-8DF4-AFB6070E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59124-808A-4609-83FB-9E64F6D6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BF02-4902-494B-98C0-59DE5117B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8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97BE5-AEEB-4CCA-8747-6B7882F1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5690E-A3FB-43AD-B7AC-CE2A0F35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4FF0C-D301-4D9E-83D5-A52004C9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411E-47E2-47C3-B631-6E17F2E251AC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B1E7ED-9CD0-4BAD-BCF9-DDFACE50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AEA1B1-907B-4197-A09B-FE261E78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BF02-4902-494B-98C0-59DE5117B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80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CABC9-0727-4D14-8845-E39CD28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87858B-8B9C-4B16-811E-25076ADA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26CB47-08A7-4ECA-995F-3CC8DE28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411E-47E2-47C3-B631-6E17F2E251AC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5E05B-6692-4C40-8AAF-36708485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D4187E-882F-4848-86F4-84B57963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BF02-4902-494B-98C0-59DE5117B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19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538E4-36C1-47B9-9B39-95393A72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0D680B-A125-4F0E-8829-57DBB5A72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290075-B050-4B24-87BA-17AC1820C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07E887-3AEC-4EC6-A612-2B230D56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411E-47E2-47C3-B631-6E17F2E251AC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F935C2-5A3B-4F3C-9D95-0CC14F95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FE0E1A-A90C-471E-A182-FF5792A7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BF02-4902-494B-98C0-59DE5117B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6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EC794-1B9D-4D17-A1B6-0FDD6FD2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2F8036-B0C0-4646-A53D-B8F0D3090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64BDF0-AF38-4D5A-AA94-BC0E7439B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B3ADB4-AA5E-4E09-8337-71DB9D88A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D633FE-3E26-43B9-B4F6-FE6396628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3D0615-FCCA-4076-AA1C-5B8AB1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411E-47E2-47C3-B631-6E17F2E251AC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820DDE-B6E0-4C10-86DB-A892735C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0AAD51-6ABD-441B-AB5D-4857D8D2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BF02-4902-494B-98C0-59DE5117B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54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1A055-C0A8-4BAC-AA02-9E0358E7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DA272C-9328-4205-A2F3-9327EA5B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411E-47E2-47C3-B631-6E17F2E251AC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EE209B-2D37-4FAF-9265-3E4C26F1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453122-5777-49F7-AD4E-584D5EDA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BF02-4902-494B-98C0-59DE5117B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74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E97847-644A-4A06-893F-E2726CDC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411E-47E2-47C3-B631-6E17F2E251AC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BA18F0-C94A-458F-8BB2-5C5E46E7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F5D5F2-41C8-40C4-990E-A955F731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BF02-4902-494B-98C0-59DE5117B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4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76E78-64D2-404D-8F34-8E1B7808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D68D5-558B-4A8D-91E5-1818018BD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BC13FF-CD18-471B-AF48-5BD51C18E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239CEF-A269-4DDD-9649-D2289033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411E-47E2-47C3-B631-6E17F2E251AC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DE06BB-7961-4949-B879-9D2122CD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0697FF-69D7-4831-941C-89935DC4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BF02-4902-494B-98C0-59DE5117B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1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CAC7E-FEBB-48C0-8664-2F054B02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D04B4B-39F3-493D-B284-1F5D40FEE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08E695-0F73-42BF-A7D3-43BEE5EA0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DC2BD1-F4EA-4CA5-B4B4-D9B3981D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411E-47E2-47C3-B631-6E17F2E251AC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C8B705-52CD-486B-8760-6C2789A8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60CF90-4CBD-4E28-BF3B-D5FCAD33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BF02-4902-494B-98C0-59DE5117B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6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D199FC-ECE7-44D8-892F-C1E4F068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CC4121-9F6F-4E52-84B5-619EEF2A1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AD7B77-17A3-4D85-B019-C034D49D9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411E-47E2-47C3-B631-6E17F2E251AC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877495-DE32-4C40-AEE0-DC0CAC043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69D0C-CE0F-4742-9ED0-7465DD068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BF02-4902-494B-98C0-59DE5117B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1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34B4-20F0-43B0-BD95-769F412E0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Universidade Federal da Paraíba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Centro de Ciências Agrárias-CCA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Departamento de Solos e Engenharia Rural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Bacharelado em Agronomia 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Discente: Gustavo Mendes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1EFA5A-C4F2-41DA-A8F5-1295A91CA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446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Universidade Federal da Paraíba Centro de Ciências Agrárias-CCA Departamento de Solos e Engenharia Rural Bacharelado em Agronomia  Discente: Gustavo Mendes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da Paraíba Centro de Ciências Agrárias-CCA Departamento de Solos e Engenharia Rural Bacharelado em Agronomia  Discente:</dc:title>
  <dc:creator>Alunos</dc:creator>
  <cp:lastModifiedBy>Alunos</cp:lastModifiedBy>
  <cp:revision>2</cp:revision>
  <dcterms:created xsi:type="dcterms:W3CDTF">2025-08-25T17:14:04Z</dcterms:created>
  <dcterms:modified xsi:type="dcterms:W3CDTF">2025-08-25T17:22:04Z</dcterms:modified>
</cp:coreProperties>
</file>