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ufpb.br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sigaa.ufpb.br/sigaa/public/curso/portal.jsf?lc=pt_BR&amp;id=162675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ufpb.br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mrov@academico.ufpb.br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9hM7zxbE0R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images&amp;cd=&amp;ved=2ahUKEwigsobYtqaPAxUDr5UCHRGbB84Qh-wKegQIFxAD&amp;url=https%3A%2F%2Fbrasilescola.uol.com.br%2Fmatematica%2Fformas-geometricas.htm&amp;usg=AOvVaw13W8-eQH-izzEfQul-LRxC&amp;opi=8997844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9E0B2-870E-49AC-83C0-274D53F39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608" y="1969196"/>
            <a:ext cx="1922392" cy="892767"/>
          </a:xfrm>
        </p:spPr>
        <p:txBody>
          <a:bodyPr/>
          <a:lstStyle/>
          <a:p>
            <a:pPr algn="just"/>
            <a:r>
              <a:rPr lang="pt-BR" sz="2800" dirty="0"/>
              <a:t>Agronomia</a:t>
            </a:r>
          </a:p>
        </p:txBody>
      </p:sp>
      <p:pic>
        <p:nvPicPr>
          <p:cNvPr id="1026" name="Picture 2" descr="Logo UFPB — UNIVERSIDADE FEDERAL DA PARAÍBA - UFPB">
            <a:hlinkClick r:id="rId2"/>
            <a:extLst>
              <a:ext uri="{FF2B5EF4-FFF2-40B4-BE49-F238E27FC236}">
                <a16:creationId xmlns:a16="http://schemas.microsoft.com/office/drawing/2014/main" id="{4370DC4A-C183-4BB9-8868-8EA9DED44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66" y="177800"/>
            <a:ext cx="1861395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7C76BA-441D-4E50-85DC-737C30A00419}"/>
              </a:ext>
            </a:extLst>
          </p:cNvPr>
          <p:cNvSpPr txBox="1"/>
          <p:nvPr/>
        </p:nvSpPr>
        <p:spPr>
          <a:xfrm>
            <a:off x="2683474" y="177800"/>
            <a:ext cx="475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Universidade federal da paraíba</a:t>
            </a:r>
          </a:p>
          <a:p>
            <a:pPr algn="ctr"/>
            <a:r>
              <a:rPr lang="pt-BR" dirty="0"/>
              <a:t>Centro de ciência agrárias</a:t>
            </a:r>
          </a:p>
          <a:p>
            <a:pPr algn="ctr"/>
            <a:r>
              <a:rPr lang="pt-BR" dirty="0"/>
              <a:t>Departamento de solos e engenharia rural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D8FA32-75DC-43F9-B425-486EB235EBCB}"/>
              </a:ext>
            </a:extLst>
          </p:cNvPr>
          <p:cNvSpPr txBox="1"/>
          <p:nvPr/>
        </p:nvSpPr>
        <p:spPr>
          <a:xfrm>
            <a:off x="1092201" y="6211669"/>
            <a:ext cx="2878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Maria Rita Oliveira Viana</a:t>
            </a:r>
          </a:p>
          <a:p>
            <a:r>
              <a:rPr lang="pt-BR" dirty="0"/>
              <a:t>Data:25/08/2025</a:t>
            </a:r>
          </a:p>
        </p:txBody>
      </p:sp>
      <p:pic>
        <p:nvPicPr>
          <p:cNvPr id="1030" name="Picture 6" descr="Adesivo Agronomia FEAB - Várias cores de alta qualidade">
            <a:hlinkClick r:id="rId4"/>
            <a:extLst>
              <a:ext uri="{FF2B5EF4-FFF2-40B4-BE49-F238E27FC236}">
                <a16:creationId xmlns:a16="http://schemas.microsoft.com/office/drawing/2014/main" id="{9EB1B3C3-1FDA-4439-A9FC-7A531831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158" y="0"/>
            <a:ext cx="1675709" cy="167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hlinkClick r:id="rId4"/>
            <a:extLst>
              <a:ext uri="{FF2B5EF4-FFF2-40B4-BE49-F238E27FC236}">
                <a16:creationId xmlns:a16="http://schemas.microsoft.com/office/drawing/2014/main" id="{45DB3B21-6761-4D73-9BB0-01633EA9E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59807"/>
            <a:ext cx="1180709" cy="12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 UFPB — UNIVERSIDADE FEDERAL DA PARAÍBA - UFPB">
            <a:hlinkClick r:id="rId2"/>
            <a:extLst>
              <a:ext uri="{FF2B5EF4-FFF2-40B4-BE49-F238E27FC236}">
                <a16:creationId xmlns:a16="http://schemas.microsoft.com/office/drawing/2014/main" id="{FADB8D01-3252-4AAC-A3E9-31D31E60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066"/>
            <a:ext cx="1059680" cy="7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404E752-5115-4033-ADF2-EEAD7EDD240B}"/>
              </a:ext>
            </a:extLst>
          </p:cNvPr>
          <p:cNvSpPr txBox="1"/>
          <p:nvPr/>
        </p:nvSpPr>
        <p:spPr>
          <a:xfrm>
            <a:off x="1158662" y="1143000"/>
            <a:ext cx="222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Apresentação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0336E3-4D90-43FE-B3A3-263A8D0710DD}"/>
              </a:ext>
            </a:extLst>
          </p:cNvPr>
          <p:cNvSpPr txBox="1"/>
          <p:nvPr/>
        </p:nvSpPr>
        <p:spPr>
          <a:xfrm>
            <a:off x="2272029" y="1927356"/>
            <a:ext cx="4707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Formação:</a:t>
            </a:r>
          </a:p>
          <a:p>
            <a:r>
              <a:rPr lang="pt-BR" dirty="0"/>
              <a:t>Curso Técnico em Mecânica integrado ao ensino médio (IFPB-Campus João Pessoa)</a:t>
            </a:r>
          </a:p>
          <a:p>
            <a:endParaRPr lang="pt-BR" dirty="0"/>
          </a:p>
          <a:p>
            <a:r>
              <a:rPr lang="pt-BR" dirty="0"/>
              <a:t>Graduação em agronomia – UFPB (atual)</a:t>
            </a:r>
          </a:p>
        </p:txBody>
      </p:sp>
      <p:pic>
        <p:nvPicPr>
          <p:cNvPr id="2050" name="Picture 2" descr="Vetores de Vetor De Ícone De Perfil Do Avatar Padrão e mais imagens de  Avatar - Avatar, Usar Computador, Ícone de Computador - iStock">
            <a:extLst>
              <a:ext uri="{FF2B5EF4-FFF2-40B4-BE49-F238E27FC236}">
                <a16:creationId xmlns:a16="http://schemas.microsoft.com/office/drawing/2014/main" id="{61D9A58D-8413-48BA-BF5F-3B09E25D7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79" y="1775883"/>
            <a:ext cx="1365250" cy="136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22245715-114A-4839-ADDE-A37500D99CC7}"/>
              </a:ext>
            </a:extLst>
          </p:cNvPr>
          <p:cNvSpPr/>
          <p:nvPr/>
        </p:nvSpPr>
        <p:spPr>
          <a:xfrm>
            <a:off x="462106" y="6396335"/>
            <a:ext cx="64496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/>
              <a:t>Universidade federal da paraíba</a:t>
            </a:r>
          </a:p>
          <a:p>
            <a:pPr algn="just"/>
            <a:r>
              <a:rPr lang="pt-BR" sz="1200" dirty="0"/>
              <a:t>Centro de ciência agrárias Departamento de solos e engenharia rural(</a:t>
            </a:r>
            <a:r>
              <a:rPr lang="pt-BR" sz="1200" dirty="0" err="1"/>
              <a:t>cca</a:t>
            </a:r>
            <a:r>
              <a:rPr lang="pt-BR" sz="1200" dirty="0"/>
              <a:t>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976AF3-EE8F-4F59-9230-366903177F0C}"/>
              </a:ext>
            </a:extLst>
          </p:cNvPr>
          <p:cNvSpPr txBox="1"/>
          <p:nvPr/>
        </p:nvSpPr>
        <p:spPr>
          <a:xfrm>
            <a:off x="2272029" y="3716867"/>
            <a:ext cx="4027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hlinkClick r:id="rId5"/>
              </a:rPr>
              <a:t>mrov@academico.ufpb.br</a:t>
            </a:r>
            <a:r>
              <a:rPr lang="pt-BR" sz="1600" u="sng" dirty="0"/>
              <a:t> </a:t>
            </a:r>
          </a:p>
        </p:txBody>
      </p:sp>
      <p:sp>
        <p:nvSpPr>
          <p:cNvPr id="8" name="AutoShape 4" descr="blob:https://web.whatsapp.com/41826e7c-f968-4a3d-95cb-c95a170d8156">
            <a:extLst>
              <a:ext uri="{FF2B5EF4-FFF2-40B4-BE49-F238E27FC236}">
                <a16:creationId xmlns:a16="http://schemas.microsoft.com/office/drawing/2014/main" id="{0A794167-64F7-4031-96F6-F56637FC83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6" descr="blob:https://web.whatsapp.com/41826e7c-f968-4a3d-95cb-c95a170d8156">
            <a:extLst>
              <a:ext uri="{FF2B5EF4-FFF2-40B4-BE49-F238E27FC236}">
                <a16:creationId xmlns:a16="http://schemas.microsoft.com/office/drawing/2014/main" id="{30BA6382-3FC3-428E-A3A5-C93C8CE5F1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099733" cy="20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732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BDBB57F-8AD7-4FF5-84A6-6B4D24CE1CCB}"/>
              </a:ext>
            </a:extLst>
          </p:cNvPr>
          <p:cNvSpPr/>
          <p:nvPr/>
        </p:nvSpPr>
        <p:spPr>
          <a:xfrm>
            <a:off x="156633" y="212735"/>
            <a:ext cx="1187873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600" dirty="0"/>
              <a:t>Perfil do Engenheiro Agrônomo</a:t>
            </a:r>
          </a:p>
          <a:p>
            <a:endParaRPr lang="pt-BR" sz="1400" dirty="0"/>
          </a:p>
          <a:p>
            <a:r>
              <a:rPr lang="pt-BR" sz="1400" dirty="0"/>
              <a:t>1. Produção Agrícola:</a:t>
            </a:r>
          </a:p>
          <a:p>
            <a:r>
              <a:rPr lang="pt-BR" sz="1400" dirty="0"/>
              <a:t>   Aplica ciência para melhorar, racionalizar e implementar a produção no campo.</a:t>
            </a:r>
          </a:p>
          <a:p>
            <a:endParaRPr lang="pt-BR" sz="1400" dirty="0"/>
          </a:p>
          <a:p>
            <a:r>
              <a:rPr lang="pt-BR" sz="1400" dirty="0"/>
              <a:t>2. Solo e Fertilizante:</a:t>
            </a:r>
          </a:p>
          <a:p>
            <a:r>
              <a:rPr lang="pt-BR" sz="1400" dirty="0"/>
              <a:t>   Analisa o solo e recomenda o uso adequado de fertilizantes para o plantio.</a:t>
            </a:r>
          </a:p>
          <a:p>
            <a:endParaRPr lang="pt-BR" sz="1400" dirty="0"/>
          </a:p>
          <a:p>
            <a:r>
              <a:rPr lang="pt-BR" sz="1400" dirty="0"/>
              <a:t>3. Melhoria Vegetal e </a:t>
            </a:r>
            <a:r>
              <a:rPr lang="pt-BR" sz="1400" dirty="0" err="1"/>
              <a:t>Fitossanidade</a:t>
            </a:r>
            <a:r>
              <a:rPr lang="pt-BR" sz="1400" dirty="0"/>
              <a:t>:</a:t>
            </a:r>
          </a:p>
          <a:p>
            <a:r>
              <a:rPr lang="pt-BR" sz="1400" dirty="0"/>
              <a:t>   Pesquisa espécies vegetais e métodos de prevenção e combate a doenças.</a:t>
            </a:r>
          </a:p>
          <a:p>
            <a:endParaRPr lang="pt-BR" sz="1400" dirty="0"/>
          </a:p>
          <a:p>
            <a:r>
              <a:rPr lang="pt-BR" sz="1400" dirty="0"/>
              <a:t>4. Construções e Infraestrutura Rural:</a:t>
            </a:r>
          </a:p>
          <a:p>
            <a:r>
              <a:rPr lang="pt-BR" sz="1400" dirty="0"/>
              <a:t>   Orienta, executa e supervisiona obras no meio rural.</a:t>
            </a:r>
          </a:p>
          <a:p>
            <a:endParaRPr lang="pt-BR" sz="1400" dirty="0"/>
          </a:p>
          <a:p>
            <a:r>
              <a:rPr lang="pt-BR" sz="1400" dirty="0"/>
              <a:t>5. Gestão e Agroindústria:</a:t>
            </a:r>
          </a:p>
          <a:p>
            <a:r>
              <a:rPr lang="pt-BR" sz="1400" dirty="0"/>
              <a:t>   Atua no mercado agroindustrial e na administração de empreendimentos rurais.</a:t>
            </a:r>
          </a:p>
          <a:p>
            <a:endParaRPr lang="pt-BR" sz="1400" dirty="0"/>
          </a:p>
          <a:p>
            <a:r>
              <a:rPr lang="pt-BR" sz="1400" dirty="0"/>
              <a:t>6. Educação e Políticas Públicas:</a:t>
            </a:r>
          </a:p>
          <a:p>
            <a:r>
              <a:rPr lang="pt-BR" sz="1400" dirty="0"/>
              <a:t>   Atua como docente no ensino superior e interpreta políticas de desenvolvimento.</a:t>
            </a:r>
          </a:p>
          <a:p>
            <a:endParaRPr lang="pt-BR" sz="1400" dirty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5" name="Mídia Online 4">
            <a:hlinkClick r:id="" action="ppaction://media"/>
            <a:extLst>
              <a:ext uri="{FF2B5EF4-FFF2-40B4-BE49-F238E27FC236}">
                <a16:creationId xmlns:a16="http://schemas.microsoft.com/office/drawing/2014/main" id="{FBC90041-78A9-4FDF-87A9-116713DA179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128934" y="1608666"/>
            <a:ext cx="3160890" cy="23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5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5B5C0B6D-EE79-4908-AEB9-1428C82B0EA3}"/>
              </a:ext>
            </a:extLst>
          </p:cNvPr>
          <p:cNvSpPr/>
          <p:nvPr/>
        </p:nvSpPr>
        <p:spPr>
          <a:xfrm>
            <a:off x="3805721" y="1142287"/>
            <a:ext cx="1828800" cy="163595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22A2E0E-6610-4901-92D7-54C0088A5888}"/>
              </a:ext>
            </a:extLst>
          </p:cNvPr>
          <p:cNvSpPr/>
          <p:nvPr/>
        </p:nvSpPr>
        <p:spPr>
          <a:xfrm>
            <a:off x="6307319" y="1229361"/>
            <a:ext cx="1586101" cy="1548881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hlinkClick r:id="rId2"/>
            <a:extLst>
              <a:ext uri="{FF2B5EF4-FFF2-40B4-BE49-F238E27FC236}">
                <a16:creationId xmlns:a16="http://schemas.microsoft.com/office/drawing/2014/main" id="{CCA04368-828C-43B3-931D-63B813133A90}"/>
              </a:ext>
            </a:extLst>
          </p:cNvPr>
          <p:cNvSpPr/>
          <p:nvPr/>
        </p:nvSpPr>
        <p:spPr>
          <a:xfrm>
            <a:off x="1403845" y="1218189"/>
            <a:ext cx="1607781" cy="15600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737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A936D03-DEC0-4D4E-B0E1-5DB55F8668EE}"/>
              </a:ext>
            </a:extLst>
          </p:cNvPr>
          <p:cNvSpPr txBox="1"/>
          <p:nvPr/>
        </p:nvSpPr>
        <p:spPr>
          <a:xfrm>
            <a:off x="355600" y="931333"/>
            <a:ext cx="592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CLIQUE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50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192</Words>
  <Application>Microsoft Office PowerPoint</Application>
  <PresentationFormat>Widescreen</PresentationFormat>
  <Paragraphs>38</Paragraphs>
  <Slides>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Agronomia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point</dc:title>
  <dc:creator>Alunos</dc:creator>
  <cp:lastModifiedBy>Alunos</cp:lastModifiedBy>
  <cp:revision>12</cp:revision>
  <dcterms:created xsi:type="dcterms:W3CDTF">2025-08-25T16:26:48Z</dcterms:created>
  <dcterms:modified xsi:type="dcterms:W3CDTF">2025-08-25T18:11:48Z</dcterms:modified>
</cp:coreProperties>
</file>