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C7793-AA80-4073-BD2F-4D728AE93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B4C765-094F-4AB4-AFCF-4CEDC7D10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57FEB-CFD9-46C3-95CA-8D8FF0F3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F72D50-EE45-4880-B188-E90779455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B1BDDA-8B5A-4E91-8870-73D068B9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478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945E9-3BC3-4406-B46B-754EEEF4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96719AC-C20F-4C9C-9072-AEAC11DA6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972D0-8D2E-4242-950E-E5C1435E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D8D95E-16FF-4BFA-8611-70C8BF20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05E8F3-1735-44F5-B517-9627AA91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78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E95721-C6BE-4BE1-A009-B9BBF5915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000090-FFD4-4DCB-8121-4D25F1146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E90D6B-7EB1-4B33-A9D8-86A87CC0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AFB632-D013-4259-8FAA-4C62E6F9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A40252-13F8-4A25-A3EA-A1AC72A4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4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A824D-2BBD-4544-A758-B6054D03D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110E03-E5E8-44A1-97FC-4AC4C52A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A6D68D-DAE7-41D1-B4FE-0D1E77A9D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8ACA3D-23D8-4DC8-BAF2-1A2A5D197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A71B14-DD4B-47C5-A29F-E9EBB559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04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2B6C6-D75F-42BF-BDE2-05A5730CD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232683-04E4-44B0-A7C0-0F8A6320D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68251B-AF9A-492E-9DF9-A8806FBC7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25EB51-64CE-4BFE-964F-3519E13A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47F6C5-2271-4F5E-B316-786C7BBE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00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0658C-FF86-468A-8683-1ABAD17D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A4EFB5-5B6E-4BDC-8D59-B1CAAC7AA0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AA7DFF-2D8B-42AA-A5A2-34CB26A48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D073D9-D4CE-434E-BFAE-447D311D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B6A45FF-F437-4180-BFA9-37C0431B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045B8F-A0E2-4207-9DC7-41DE04AF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95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590BE-CBF9-4058-A1B6-AE8322D9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46CDFA-B0F0-442C-9D29-7485F02DD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E95FDA1-BFE6-45B3-8DE1-92CE4D815E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83B2F49-08EC-476F-9689-EEE62EE42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5819957-FC44-4EF1-A2A9-E7E6CD27D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9032EF0-7BCF-45EF-998F-DC4DABB2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1A33B0F-0812-43D6-A14D-A8E58ECA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8CA12E0-A6CF-45B3-A2D1-6648F403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33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EE2CB-D3D8-4CEA-9D85-D7DF9C67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499D66-E15C-407C-9812-E69EB437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4FF3462-E903-4DFA-B210-2B77C239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40F1DA-F98B-4BE6-93BE-1BBF63C5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23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D2A9350-69F2-4EC6-9E09-676E00B6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348F21-4BDE-4E45-A65B-C8E00014D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F39DE1-F4CB-4F92-B592-F382F18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00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A038A-1248-4734-A617-46AA61AC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722E06-2220-4464-9CB6-6B734770A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FAF928-E0AA-4568-993B-6A61EC222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5D9D32-5C58-4F8B-A3AB-94636272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DCDD1D-7AF8-484A-B91C-34437F4D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EA427B-3AB4-48B1-9460-39E205A9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84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2ABE0-BF43-4030-99FE-22C6AA24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92BFA1-D517-40EF-A16D-CF144FCDAA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B9AEF15-A35A-4C1A-B175-FAFA4ED8D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6F478-37F2-446C-B1ED-8C9C2D18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A7496A-1EE2-49EC-92AC-8F6B4AD0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1A597E-45D9-4083-BC30-912D2664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869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5839E8E-C850-4F7D-90A0-9CFE5231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0109CD-0C65-466B-A832-A2FC5B018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FBB57E-3CFF-4958-8086-EE79379AC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6804C-24C2-413A-80D1-7E8D661BFBA8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1E1E17-438E-41E4-8999-11A0951E5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EE533-F079-4952-ACBC-EEA6A0124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8664F-13C7-47DD-800A-38FBAEC9245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660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hyperlink" Target="https://www.ufpb.br/siagcca/contents/menu/cursos/agronomia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KAIQUEARAUJOALVES85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9hM7zxbE0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0807F-5272-4DCD-B6AC-959297E9A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051" y="763592"/>
            <a:ext cx="8212666" cy="1678513"/>
          </a:xfrm>
        </p:spPr>
        <p:txBody>
          <a:bodyPr>
            <a:normAutofit fontScale="90000"/>
          </a:bodyPr>
          <a:lstStyle/>
          <a:p>
            <a:r>
              <a:rPr lang="pt-BR" sz="2700" dirty="0"/>
              <a:t>Universidade federal da </a:t>
            </a:r>
            <a:r>
              <a:rPr lang="pt-BR" sz="2700" dirty="0" err="1"/>
              <a:t>Paraiba</a:t>
            </a:r>
            <a:br>
              <a:rPr lang="pt-BR" sz="2700" dirty="0"/>
            </a:br>
            <a:r>
              <a:rPr lang="pt-BR" sz="2700" dirty="0"/>
              <a:t>centro de ciências agrárias </a:t>
            </a:r>
            <a:br>
              <a:rPr lang="pt-BR" sz="2700" dirty="0"/>
            </a:br>
            <a:r>
              <a:rPr lang="pt-BR" sz="2700" dirty="0"/>
              <a:t>departamento de solos e engenharia rural </a:t>
            </a:r>
            <a:br>
              <a:rPr lang="pt-BR" sz="2700" dirty="0"/>
            </a:br>
            <a:r>
              <a:rPr lang="pt-BR" sz="2700" dirty="0" err="1"/>
              <a:t>baracharelado</a:t>
            </a:r>
            <a:r>
              <a:rPr lang="pt-BR" sz="2700" dirty="0"/>
              <a:t> em agronomia </a:t>
            </a:r>
            <a:br>
              <a:rPr lang="pt-BR" sz="1600" dirty="0"/>
            </a:br>
            <a:br>
              <a:rPr lang="pt-BR" sz="1600" dirty="0"/>
            </a:br>
            <a:r>
              <a:rPr lang="pt-BR" sz="2000" dirty="0" err="1"/>
              <a:t>discente:Kaique</a:t>
            </a:r>
            <a:r>
              <a:rPr lang="pt-BR" sz="2000" dirty="0"/>
              <a:t> de </a:t>
            </a:r>
            <a:r>
              <a:rPr lang="pt-BR" sz="2000" dirty="0" err="1"/>
              <a:t>Araujo</a:t>
            </a:r>
            <a:r>
              <a:rPr lang="pt-BR" sz="2000" dirty="0"/>
              <a:t> </a:t>
            </a:r>
            <a:r>
              <a:rPr lang="pt-BR" sz="2000" dirty="0" err="1"/>
              <a:t>alves</a:t>
            </a:r>
            <a:br>
              <a:rPr lang="pt-BR" sz="2000" dirty="0"/>
            </a:br>
            <a:r>
              <a:rPr lang="pt-BR" sz="2000" dirty="0" err="1"/>
              <a:t>Docente:Felipe</a:t>
            </a:r>
            <a:r>
              <a:rPr lang="pt-BR" sz="2000" dirty="0"/>
              <a:t> Oliveira </a:t>
            </a:r>
            <a:br>
              <a:rPr lang="pt-BR" sz="1400" dirty="0"/>
            </a:br>
            <a:r>
              <a:rPr lang="pt-BR" sz="2400" dirty="0"/>
              <a:t>agronomia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D2704F-57F4-4162-8B31-4D998FF72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429" y="2088357"/>
            <a:ext cx="1938867" cy="707495"/>
          </a:xfrm>
        </p:spPr>
        <p:txBody>
          <a:bodyPr>
            <a:normAutofit/>
          </a:bodyPr>
          <a:lstStyle/>
          <a:p>
            <a:r>
              <a:rPr lang="pt-BR" sz="2000" dirty="0"/>
              <a:t>data:25/08/2025</a:t>
            </a:r>
          </a:p>
        </p:txBody>
      </p:sp>
      <p:pic>
        <p:nvPicPr>
          <p:cNvPr id="1026" name="Picture 2" descr="Logo UFPB — UNIVERSIDADE FEDERAL DA PARAÍBA - UFPB">
            <a:hlinkClick r:id="rId2"/>
            <a:extLst>
              <a:ext uri="{FF2B5EF4-FFF2-40B4-BE49-F238E27FC236}">
                <a16:creationId xmlns:a16="http://schemas.microsoft.com/office/drawing/2014/main" id="{F3BFD2E1-472C-477E-B258-F2B56E704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30" y="19581"/>
            <a:ext cx="2404532" cy="179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UIA DE CARREIRAS-AGRONOMIA - http://fuvestibular.com.br/guia-de-carreiras- agronomia/">
            <a:extLst>
              <a:ext uri="{FF2B5EF4-FFF2-40B4-BE49-F238E27FC236}">
                <a16:creationId xmlns:a16="http://schemas.microsoft.com/office/drawing/2014/main" id="{034106A2-EDD8-4712-992E-B17550B08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333" y="329408"/>
            <a:ext cx="2657231" cy="140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rar CIGARRO DE PALHA TIO BRENOARTESANAL TIO BRENO 10X20UN - BH Balas">
            <a:extLst>
              <a:ext uri="{FF2B5EF4-FFF2-40B4-BE49-F238E27FC236}">
                <a16:creationId xmlns:a16="http://schemas.microsoft.com/office/drawing/2014/main" id="{EEE56B39-AFDA-4116-9488-F564BB78A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9" y="4478039"/>
            <a:ext cx="1465993" cy="219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exas Longhorn Cow Country Western Bull Gado Vintage Logo Design para  Fazenda Família Rural | Vetor Premium">
            <a:extLst>
              <a:ext uri="{FF2B5EF4-FFF2-40B4-BE49-F238E27FC236}">
                <a16:creationId xmlns:a16="http://schemas.microsoft.com/office/drawing/2014/main" id="{0FE54CD2-5405-4162-BDD8-4E350F95E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6533" y="2670248"/>
            <a:ext cx="2633134" cy="2711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2" descr="Zezé Di Camargo e Luciano - As Melhores - Sertanejo - Sua Música">
            <a:extLst>
              <a:ext uri="{FF2B5EF4-FFF2-40B4-BE49-F238E27FC236}">
                <a16:creationId xmlns:a16="http://schemas.microsoft.com/office/drawing/2014/main" id="{58065A08-92DD-4487-9CBC-A6A0E5D192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75349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14" descr="Zezé Di Camargo e Luciano - As Melhores - Sertanejo - Sua Música">
            <a:extLst>
              <a:ext uri="{FF2B5EF4-FFF2-40B4-BE49-F238E27FC236}">
                <a16:creationId xmlns:a16="http://schemas.microsoft.com/office/drawing/2014/main" id="{A03B9871-1710-4561-8D95-321FF725AC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144682" y="395578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16" descr="Zezé Di Camargo e Luciano - As Melhores - Sertanejo - Sua Música">
            <a:extLst>
              <a:ext uri="{FF2B5EF4-FFF2-40B4-BE49-F238E27FC236}">
                <a16:creationId xmlns:a16="http://schemas.microsoft.com/office/drawing/2014/main" id="{D2C4A2A9-EA0A-4CA8-B90A-D6F20045E0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42" name="Picture 18" descr="Zezé Di Camargo &amp; Luciano 1993 – Álbum de Zezé Di Camargo &amp; Luciano |  Spotify">
            <a:extLst>
              <a:ext uri="{FF2B5EF4-FFF2-40B4-BE49-F238E27FC236}">
                <a16:creationId xmlns:a16="http://schemas.microsoft.com/office/drawing/2014/main" id="{7015F6F4-F459-44FC-BA68-8C4A0BA9C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191" y="2146562"/>
            <a:ext cx="2423260" cy="242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Leandro &amp; Leonardo – Wikipédia, a enciclopédia livre">
            <a:extLst>
              <a:ext uri="{FF2B5EF4-FFF2-40B4-BE49-F238E27FC236}">
                <a16:creationId xmlns:a16="http://schemas.microsoft.com/office/drawing/2014/main" id="{5BDBA223-D3D1-4C8F-A57A-9502B0753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63" y="2502444"/>
            <a:ext cx="2903317" cy="177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Engenho Ipueira: Uma relíquia colonial - Blog Joaquim Pinheiro">
            <a:extLst>
              <a:ext uri="{FF2B5EF4-FFF2-40B4-BE49-F238E27FC236}">
                <a16:creationId xmlns:a16="http://schemas.microsoft.com/office/drawing/2014/main" id="{60DD624B-77D8-4372-8B25-769FEEA6C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929" y="4818627"/>
            <a:ext cx="2540604" cy="185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10233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8F00A-B1D5-47A4-85F0-3E452690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4D6DB9-0142-43E6-BE6E-8D16E47B8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532" y="1769533"/>
            <a:ext cx="9584267" cy="4407430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Formação:</a:t>
            </a:r>
          </a:p>
          <a:p>
            <a:pPr marL="0" indent="0">
              <a:buNone/>
            </a:pPr>
            <a:r>
              <a:rPr lang="pt-BR" sz="1600" dirty="0"/>
              <a:t>Graduação em agronomia(UFPB_2025.1)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1400" dirty="0">
                <a:hlinkClick r:id="rId2"/>
              </a:rPr>
              <a:t>KAIQUEARAUJOALVES85@GMAIL.COM</a:t>
            </a:r>
            <a:endParaRPr lang="pt-BR" sz="1400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 descr="Logo UFPB — UNIVERSIDADE FEDERAL DA PARAÍBA - UFPB">
            <a:extLst>
              <a:ext uri="{FF2B5EF4-FFF2-40B4-BE49-F238E27FC236}">
                <a16:creationId xmlns:a16="http://schemas.microsoft.com/office/drawing/2014/main" id="{E5EA20B1-AEC8-45B2-90F9-FCA89C02C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" y="132292"/>
            <a:ext cx="832949" cy="621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etores de Vetor De Ícone De Perfil Do Avatar Padrão e mais imagens de  Avatar - Avatar, Usar Computador, Ícone de Computador - iStock">
            <a:extLst>
              <a:ext uri="{FF2B5EF4-FFF2-40B4-BE49-F238E27FC236}">
                <a16:creationId xmlns:a16="http://schemas.microsoft.com/office/drawing/2014/main" id="{38B00407-70A3-44BC-B6E8-678182488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2" y="1535642"/>
            <a:ext cx="1397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99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E1866-3B4E-4F54-A504-3372A48F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Perfil do engenheiro agrônomo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B7BE9C-0A02-4C56-BB2A-F282FCBFA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Regulamentação </a:t>
            </a:r>
            <a:r>
              <a:rPr lang="pt-BR" sz="1800" dirty="0" err="1"/>
              <a:t>profissional:profissão</a:t>
            </a:r>
            <a:r>
              <a:rPr lang="pt-BR" sz="1800" dirty="0"/>
              <a:t> regulamentada pela leiN°5.194, de 24 de dezembro de 1996</a:t>
            </a:r>
          </a:p>
          <a:p>
            <a:r>
              <a:rPr lang="pt-BR" sz="1800" dirty="0"/>
              <a:t>Atuação e conhecimento</a:t>
            </a:r>
          </a:p>
          <a:p>
            <a:r>
              <a:rPr lang="pt-BR" sz="1800" dirty="0"/>
              <a:t>Aplica conhecimento científicos para racionalizar, implementar a melhora a produção agrícola</a:t>
            </a:r>
          </a:p>
          <a:p>
            <a:r>
              <a:rPr lang="pt-BR" sz="1800" dirty="0"/>
              <a:t>Estudar o solo(</a:t>
            </a:r>
            <a:r>
              <a:rPr lang="pt-BR" sz="1800" dirty="0" err="1"/>
              <a:t>composição,fertilizantes</a:t>
            </a:r>
            <a:r>
              <a:rPr lang="pt-BR" sz="1800" dirty="0"/>
              <a:t> adequados).</a:t>
            </a:r>
          </a:p>
          <a:p>
            <a:r>
              <a:rPr lang="pt-BR" sz="1800" dirty="0"/>
              <a:t>Pesquisar e melhora espécies vegetais e métodos de combate a doenças de planta </a:t>
            </a:r>
          </a:p>
          <a:p>
            <a:r>
              <a:rPr lang="pt-BR" sz="1800" dirty="0"/>
              <a:t>Atua na organização e gerenciamentos empresarial.</a:t>
            </a:r>
          </a:p>
        </p:txBody>
      </p:sp>
      <p:pic>
        <p:nvPicPr>
          <p:cNvPr id="5" name="Mídia Online 4">
            <a:hlinkClick r:id="" action="ppaction://media"/>
            <a:extLst>
              <a:ext uri="{FF2B5EF4-FFF2-40B4-BE49-F238E27FC236}">
                <a16:creationId xmlns:a16="http://schemas.microsoft.com/office/drawing/2014/main" id="{FACDFE33-F77A-47D8-B22C-958C872D0B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772400" y="4089400"/>
            <a:ext cx="3204633" cy="240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9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87</Words>
  <Application>Microsoft Office PowerPoint</Application>
  <PresentationFormat>Widescreen</PresentationFormat>
  <Paragraphs>16</Paragraphs>
  <Slides>3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Universidade federal da Paraiba centro de ciências agrárias  departamento de solos e engenharia rural  baracharelado em agronomia   discente:Kaique de Araujo alves Docente:Felipe Oliveira  agronomia </vt:lpstr>
      <vt:lpstr>Apresentação</vt:lpstr>
      <vt:lpstr>Perfil do engenheiro agrônomo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Universidade federal da Paraiba centro de ciências agrárias  departamento de solos e engenharia rural  baracharelado em agronomia  discente:kaique. Docente:Felipe  agronomia</dc:title>
  <dc:creator>Alunos</dc:creator>
  <cp:lastModifiedBy>Alunos</cp:lastModifiedBy>
  <cp:revision>9</cp:revision>
  <dcterms:created xsi:type="dcterms:W3CDTF">2025-08-25T17:13:11Z</dcterms:created>
  <dcterms:modified xsi:type="dcterms:W3CDTF">2025-08-25T18:22:46Z</dcterms:modified>
</cp:coreProperties>
</file>