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6BA9-F31F-4F99-8AE4-F4805C655DAD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678030E-01E0-4A58-8B6C-CB76FD44D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40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6BA9-F31F-4F99-8AE4-F4805C655DAD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030E-01E0-4A58-8B6C-CB76FD44D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00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6BA9-F31F-4F99-8AE4-F4805C655DAD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030E-01E0-4A58-8B6C-CB76FD44D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43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6BA9-F31F-4F99-8AE4-F4805C655DAD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030E-01E0-4A58-8B6C-CB76FD44D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05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7AC6BA9-F31F-4F99-8AE4-F4805C655DAD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678030E-01E0-4A58-8B6C-CB76FD44D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09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6BA9-F31F-4F99-8AE4-F4805C655DAD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030E-01E0-4A58-8B6C-CB76FD44D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75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6BA9-F31F-4F99-8AE4-F4805C655DAD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030E-01E0-4A58-8B6C-CB76FD44D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59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6BA9-F31F-4F99-8AE4-F4805C655DAD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030E-01E0-4A58-8B6C-CB76FD44D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39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6BA9-F31F-4F99-8AE4-F4805C655DAD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030E-01E0-4A58-8B6C-CB76FD44D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33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6BA9-F31F-4F99-8AE4-F4805C655DAD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030E-01E0-4A58-8B6C-CB76FD44D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23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C6BA9-F31F-4F99-8AE4-F4805C655DAD}" type="datetimeFigureOut">
              <a:rPr lang="pt-BR" smtClean="0"/>
              <a:t>25/08/2025</a:t>
            </a:fld>
            <a:endParaRPr lang="pt-B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8030E-01E0-4A58-8B6C-CB76FD44D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32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7AC6BA9-F31F-4F99-8AE4-F4805C655DAD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678030E-01E0-4A58-8B6C-CB76FD44D3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91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fpb.b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sigaa.ufpb.br/sigaa/public/curso/portal.jsf?lc=pt_BR&amp;id=162675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ufpb.br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mailto:mariabeatrizdiasdasilva792@gmail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9hM7zxbE0Ro" TargetMode="External"/><Relationship Id="rId5" Type="http://schemas.openxmlformats.org/officeDocument/2006/relationships/image" Target="../media/image6.jpeg"/><Relationship Id="rId4" Type="http://schemas.openxmlformats.org/officeDocument/2006/relationships/hyperlink" Target="https://sigaa.ufpb.br/sigaa/public/curso/portal.jsf?lc=pt_BR&amp;id=162675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2BA643E-6B1F-4BBD-812F-A1A74BE5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dirty="0">
                <a:latin typeface="Aptos(corpos)"/>
              </a:rPr>
              <a:t>Universidade Federal da Paraíba</a:t>
            </a:r>
            <a:br>
              <a:rPr lang="pt-BR" sz="2400" dirty="0">
                <a:latin typeface="Aptos(corpos)"/>
              </a:rPr>
            </a:br>
            <a:r>
              <a:rPr lang="pt-BR" sz="2400" dirty="0">
                <a:latin typeface="Aptos(corpos)"/>
              </a:rPr>
              <a:t>Centro de Ciências Agrárias</a:t>
            </a:r>
            <a:br>
              <a:rPr lang="pt-BR" sz="2400" dirty="0">
                <a:latin typeface="Aptos(corpos)"/>
              </a:rPr>
            </a:br>
            <a:r>
              <a:rPr lang="pt-BR" sz="2400" dirty="0">
                <a:latin typeface="Aptos(corpos)"/>
              </a:rPr>
              <a:t>Departamento de Solos e Engenharia Rural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1FF7C58-9076-4AD3-841C-57FA58243C55}"/>
              </a:ext>
            </a:extLst>
          </p:cNvPr>
          <p:cNvSpPr txBox="1"/>
          <p:nvPr/>
        </p:nvSpPr>
        <p:spPr>
          <a:xfrm>
            <a:off x="4699197" y="3285067"/>
            <a:ext cx="2932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latin typeface="Lucida Sans" panose="020B0602030504020204" pitchFamily="34" charset="0"/>
              </a:rPr>
              <a:t>Agronomia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3705E0D-0023-4F15-9CC3-399731D9B413}"/>
              </a:ext>
            </a:extLst>
          </p:cNvPr>
          <p:cNvSpPr txBox="1"/>
          <p:nvPr/>
        </p:nvSpPr>
        <p:spPr>
          <a:xfrm>
            <a:off x="355600" y="5740400"/>
            <a:ext cx="2649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Maria Beatriz Dias da Silva</a:t>
            </a:r>
            <a:br>
              <a:rPr lang="pt-BR" dirty="0"/>
            </a:br>
            <a:r>
              <a:rPr lang="pt-BR" dirty="0"/>
              <a:t>Data: 25/08/2025</a:t>
            </a:r>
          </a:p>
        </p:txBody>
      </p:sp>
      <p:pic>
        <p:nvPicPr>
          <p:cNvPr id="1028" name="Picture 4" descr="Brasão UFPB — UNIVERSIDADE FEDERAL DA PARAÍBA - UFPB">
            <a:hlinkClick r:id="rId2"/>
            <a:extLst>
              <a:ext uri="{FF2B5EF4-FFF2-40B4-BE49-F238E27FC236}">
                <a16:creationId xmlns:a16="http://schemas.microsoft.com/office/drawing/2014/main" id="{2252E565-17F7-4B7B-A2E3-86199773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3" y="471269"/>
            <a:ext cx="931930" cy="111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dital 020/2016 - MARCA AGRONOMIA | SRI - Secretaria de Relações  Internacionais">
            <a:hlinkClick r:id="rId4"/>
            <a:extLst>
              <a:ext uri="{FF2B5EF4-FFF2-40B4-BE49-F238E27FC236}">
                <a16:creationId xmlns:a16="http://schemas.microsoft.com/office/drawing/2014/main" id="{7BEBDE67-FB11-4D3F-B6A9-08798D773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63"/>
          <a:stretch/>
        </p:blipFill>
        <p:spPr bwMode="auto">
          <a:xfrm>
            <a:off x="10092173" y="471269"/>
            <a:ext cx="1643224" cy="103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57364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Brasão UFPB — UNIVERSIDADE FEDERAL DA PARAÍBA - UFPB">
            <a:hlinkClick r:id="rId2"/>
            <a:extLst>
              <a:ext uri="{FF2B5EF4-FFF2-40B4-BE49-F238E27FC236}">
                <a16:creationId xmlns:a16="http://schemas.microsoft.com/office/drawing/2014/main" id="{76008300-692E-478D-93F7-767C65724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70" y="251136"/>
            <a:ext cx="739640" cy="883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908CB26-E6D4-40F7-939D-E14A4694C5D0}"/>
              </a:ext>
            </a:extLst>
          </p:cNvPr>
          <p:cNvSpPr txBox="1"/>
          <p:nvPr/>
        </p:nvSpPr>
        <p:spPr>
          <a:xfrm>
            <a:off x="1388533" y="1692471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Apresentação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CADB673-8E5E-40C2-8DB0-331405EC3A8F}"/>
              </a:ext>
            </a:extLst>
          </p:cNvPr>
          <p:cNvSpPr txBox="1"/>
          <p:nvPr/>
        </p:nvSpPr>
        <p:spPr>
          <a:xfrm>
            <a:off x="3454401" y="2154136"/>
            <a:ext cx="6036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Formação:</a:t>
            </a:r>
            <a:br>
              <a:rPr lang="pt-BR" dirty="0"/>
            </a:br>
            <a:r>
              <a:rPr lang="pt-BR" dirty="0"/>
              <a:t>Técnica em Informática – IFPB (Campus Esperança)</a:t>
            </a:r>
            <a:br>
              <a:rPr lang="pt-BR" dirty="0"/>
            </a:br>
            <a:r>
              <a:rPr lang="pt-BR" dirty="0"/>
              <a:t>Curso de Música Violão pela Sonata </a:t>
            </a:r>
            <a:br>
              <a:rPr lang="pt-BR" dirty="0"/>
            </a:br>
            <a:r>
              <a:rPr lang="pt-BR" dirty="0"/>
              <a:t>Graduação em Agronomia – UFPB (2025.1)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303A7E-9573-4033-AAA7-818276327FD9}"/>
              </a:ext>
            </a:extLst>
          </p:cNvPr>
          <p:cNvSpPr txBox="1"/>
          <p:nvPr/>
        </p:nvSpPr>
        <p:spPr>
          <a:xfrm>
            <a:off x="3454401" y="3597402"/>
            <a:ext cx="4487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070C0"/>
                </a:solidFill>
                <a:hlinkClick r:id="rId4"/>
              </a:rPr>
              <a:t>mariabeatrizdiasdasilva792@gmail.com</a:t>
            </a:r>
            <a:r>
              <a:rPr lang="pt-BR" sz="12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0D2BAD-65FF-4643-BEED-02362CA3402E}"/>
              </a:ext>
            </a:extLst>
          </p:cNvPr>
          <p:cNvSpPr txBox="1"/>
          <p:nvPr/>
        </p:nvSpPr>
        <p:spPr>
          <a:xfrm>
            <a:off x="3454401" y="3334259"/>
            <a:ext cx="1261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Contato:</a:t>
            </a:r>
          </a:p>
        </p:txBody>
      </p:sp>
      <p:pic>
        <p:nvPicPr>
          <p:cNvPr id="2054" name="Picture 6" descr="Ícone de usuário preto">
            <a:extLst>
              <a:ext uri="{FF2B5EF4-FFF2-40B4-BE49-F238E27FC236}">
                <a16:creationId xmlns:a16="http://schemas.microsoft.com/office/drawing/2014/main" id="{95870384-F29A-4278-88BC-F3D5C35F1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2276602"/>
            <a:ext cx="1320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7219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2C804582-67A2-468A-BD9E-2C548F520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85800"/>
            <a:ext cx="3286760" cy="1303867"/>
          </a:xfrm>
        </p:spPr>
        <p:txBody>
          <a:bodyPr>
            <a:normAutofit fontScale="90000"/>
          </a:bodyPr>
          <a:lstStyle/>
          <a:p>
            <a:r>
              <a:rPr lang="pt-BR" dirty="0"/>
              <a:t>Comemorativo 85 anos do curso de Agronomia - CCA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B02532-5442-400B-88D7-F9C8FE6AF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>
            <a:normAutofit/>
          </a:bodyPr>
          <a:lstStyle/>
          <a:p>
            <a:r>
              <a:rPr lang="pt-BR" sz="2400" dirty="0"/>
              <a:t>Perfil do Engenheiro Agrônomo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282294-CFEF-46AA-A2DF-6DE0F61D41D9}"/>
              </a:ext>
            </a:extLst>
          </p:cNvPr>
          <p:cNvSpPr txBox="1"/>
          <p:nvPr/>
        </p:nvSpPr>
        <p:spPr>
          <a:xfrm>
            <a:off x="973666" y="1262092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📜 </a:t>
            </a:r>
            <a:r>
              <a:rPr lang="pt-BR" sz="1600" b="1" dirty="0">
                <a:solidFill>
                  <a:srgbClr val="0070C0"/>
                </a:solidFill>
              </a:rPr>
              <a:t>Regulamentação</a:t>
            </a:r>
            <a:br>
              <a:rPr lang="pt-BR" sz="1600" dirty="0"/>
            </a:br>
            <a:r>
              <a:rPr lang="pt-BR" sz="1600" dirty="0"/>
              <a:t>Profissão regulamentada pela Lei nº 5.194/66.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AF1FAE-D035-4BCD-BBBB-B2D601DD6DEE}"/>
              </a:ext>
            </a:extLst>
          </p:cNvPr>
          <p:cNvSpPr txBox="1"/>
          <p:nvPr/>
        </p:nvSpPr>
        <p:spPr>
          <a:xfrm>
            <a:off x="381000" y="2582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E9DDE3-2561-4FA7-908D-496E6CF1BAD7}"/>
              </a:ext>
            </a:extLst>
          </p:cNvPr>
          <p:cNvSpPr txBox="1"/>
          <p:nvPr/>
        </p:nvSpPr>
        <p:spPr>
          <a:xfrm>
            <a:off x="1088736" y="2668696"/>
            <a:ext cx="3307396" cy="280076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pt-BR" sz="1600" dirty="0"/>
              <a:t>Atua na melhoria da produção agrícola com base científica.</a:t>
            </a:r>
          </a:p>
          <a:p>
            <a:pPr marL="285750" indent="-285750" algn="just">
              <a:buFontTx/>
              <a:buChar char="-"/>
            </a:pPr>
            <a:r>
              <a:rPr lang="pt-BR" sz="1600" dirty="0"/>
              <a:t>Supervisiona construções e estruturas rurais.</a:t>
            </a:r>
          </a:p>
          <a:p>
            <a:pPr marL="285750" indent="-285750" algn="just">
              <a:buFontTx/>
              <a:buChar char="-"/>
            </a:pPr>
            <a:r>
              <a:rPr lang="pt-BR" sz="1600" dirty="0"/>
              <a:t>Analisa o solo e recomenda fertilizantes.</a:t>
            </a:r>
          </a:p>
          <a:p>
            <a:pPr marL="285750" indent="-285750" algn="just">
              <a:buFontTx/>
              <a:buChar char="-"/>
            </a:pPr>
            <a:r>
              <a:rPr lang="pt-BR" sz="1600" dirty="0"/>
              <a:t>Pesquisa novas variedades de plantas e combate pragas.</a:t>
            </a:r>
          </a:p>
          <a:p>
            <a:pPr marL="285750" indent="-285750" algn="just">
              <a:buFontTx/>
              <a:buChar char="-"/>
            </a:pPr>
            <a:r>
              <a:rPr lang="pt-BR" sz="1600" dirty="0"/>
              <a:t>Desenvolve e divulga pesquisas no setor agro.</a:t>
            </a:r>
          </a:p>
          <a:p>
            <a:pPr algn="just"/>
            <a:endParaRPr lang="pt-BR" sz="16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1DDC3AC-E14A-438A-B8F0-5117AB0189F5}"/>
              </a:ext>
            </a:extLst>
          </p:cNvPr>
          <p:cNvSpPr txBox="1"/>
          <p:nvPr/>
        </p:nvSpPr>
        <p:spPr>
          <a:xfrm>
            <a:off x="4646668" y="2766999"/>
            <a:ext cx="331046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pt-BR" sz="1600" dirty="0"/>
              <a:t>Avalia impactos sociais, econômicos e ambientais.</a:t>
            </a:r>
          </a:p>
          <a:p>
            <a:pPr marL="285750" indent="-285750" algn="just">
              <a:buFontTx/>
              <a:buChar char="-"/>
            </a:pPr>
            <a:r>
              <a:rPr lang="pt-BR" sz="1600" dirty="0"/>
              <a:t>Atua no agronegócio e na gestão rural.</a:t>
            </a:r>
          </a:p>
          <a:p>
            <a:pPr marL="285750" indent="-285750" algn="just">
              <a:buFontTx/>
              <a:buChar char="-"/>
            </a:pPr>
            <a:r>
              <a:rPr lang="pt-BR" sz="1600" dirty="0"/>
              <a:t>Pode lecionar no ensino superior.</a:t>
            </a:r>
          </a:p>
          <a:p>
            <a:pPr marL="285750" indent="-285750" algn="just">
              <a:buFontTx/>
              <a:buChar char="-"/>
            </a:pPr>
            <a:r>
              <a:rPr lang="pt-BR" sz="1600" dirty="0"/>
              <a:t>Interpreta e aplica políticas de desenvolvimento.</a:t>
            </a:r>
          </a:p>
          <a:p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8EBD63E-16F8-4BE6-80D9-1BAF32FEDDB4}"/>
              </a:ext>
            </a:extLst>
          </p:cNvPr>
          <p:cNvSpPr txBox="1"/>
          <p:nvPr/>
        </p:nvSpPr>
        <p:spPr>
          <a:xfrm>
            <a:off x="973666" y="2182845"/>
            <a:ext cx="289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accent2">
                    <a:lumMod val="50000"/>
                  </a:schemeClr>
                </a:solidFill>
              </a:rPr>
              <a:t>🌱</a:t>
            </a: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Atuação</a:t>
            </a:r>
          </a:p>
        </p:txBody>
      </p:sp>
      <p:pic>
        <p:nvPicPr>
          <p:cNvPr id="18" name="Mídia Online 17">
            <a:hlinkClick r:id="" action="ppaction://media"/>
            <a:extLst>
              <a:ext uri="{FF2B5EF4-FFF2-40B4-BE49-F238E27FC236}">
                <a16:creationId xmlns:a16="http://schemas.microsoft.com/office/drawing/2014/main" id="{EF495A6F-D3FE-42AA-AF77-C7B72A9FF92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615309" y="2552177"/>
            <a:ext cx="3365024" cy="2523768"/>
          </a:xfrm>
          <a:prstGeom prst="rect">
            <a:avLst/>
          </a:prstGeom>
        </p:spPr>
      </p:pic>
      <p:pic>
        <p:nvPicPr>
          <p:cNvPr id="19" name="Picture 10" descr="Edital 020/2016 - MARCA AGRONOMIA | SRI - Secretaria de Relações  Internacionais">
            <a:hlinkClick r:id="rId4"/>
            <a:extLst>
              <a:ext uri="{FF2B5EF4-FFF2-40B4-BE49-F238E27FC236}">
                <a16:creationId xmlns:a16="http://schemas.microsoft.com/office/drawing/2014/main" id="{43E89C13-96CA-4A87-99B4-938C64BF2C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63"/>
          <a:stretch/>
        </p:blipFill>
        <p:spPr bwMode="auto">
          <a:xfrm>
            <a:off x="5906672" y="746386"/>
            <a:ext cx="1643224" cy="103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452095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Tipo de Madei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ipo de Madei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67</TotalTime>
  <Words>106</Words>
  <Application>Microsoft Office PowerPoint</Application>
  <PresentationFormat>Widescreen</PresentationFormat>
  <Paragraphs>20</Paragraphs>
  <Slides>3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Aptos(corpos)</vt:lpstr>
      <vt:lpstr>Lucida Sans</vt:lpstr>
      <vt:lpstr>Rockwell</vt:lpstr>
      <vt:lpstr>Rockwell Condensed</vt:lpstr>
      <vt:lpstr>Wingdings</vt:lpstr>
      <vt:lpstr>Tipo de Madeira</vt:lpstr>
      <vt:lpstr>Universidade Federal da Paraíba Centro de Ciências Agrárias Departamento de Solos e Engenharia Rural</vt:lpstr>
      <vt:lpstr>Apresentação do PowerPoint</vt:lpstr>
      <vt:lpstr>Comemorativo 85 anos do curso de Agronomia - CCA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da Paraíba Centro de Ciências Agrárias Departamento de Solos e Engenharia Rural</dc:title>
  <dc:creator>Alunos</dc:creator>
  <cp:lastModifiedBy>Alunos</cp:lastModifiedBy>
  <cp:revision>9</cp:revision>
  <dcterms:created xsi:type="dcterms:W3CDTF">2025-08-25T17:14:19Z</dcterms:created>
  <dcterms:modified xsi:type="dcterms:W3CDTF">2025-08-25T18:22:58Z</dcterms:modified>
</cp:coreProperties>
</file>