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CD56-6FD0-4E71-9EDC-6D97B43A0E0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625C3CD-479C-4CC9-A9EA-27A51196FF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20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CD56-6FD0-4E71-9EDC-6D97B43A0E0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C3CD-479C-4CC9-A9EA-27A51196FF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829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CD56-6FD0-4E71-9EDC-6D97B43A0E0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C3CD-479C-4CC9-A9EA-27A51196FF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472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CD56-6FD0-4E71-9EDC-6D97B43A0E0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C3CD-479C-4CC9-A9EA-27A51196FF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74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CD56-6FD0-4E71-9EDC-6D97B43A0E0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C3CD-479C-4CC9-A9EA-27A51196FF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642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CD56-6FD0-4E71-9EDC-6D97B43A0E0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C3CD-479C-4CC9-A9EA-27A51196FF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79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CD56-6FD0-4E71-9EDC-6D97B43A0E0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C3CD-479C-4CC9-A9EA-27A51196FF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502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CD56-6FD0-4E71-9EDC-6D97B43A0E0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C3CD-479C-4CC9-A9EA-27A51196FF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1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CD56-6FD0-4E71-9EDC-6D97B43A0E0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C3CD-479C-4CC9-A9EA-27A51196FF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20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CD56-6FD0-4E71-9EDC-6D97B43A0E0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C3CD-479C-4CC9-A9EA-27A51196FF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15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A8CD56-6FD0-4E71-9EDC-6D97B43A0E0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5C3CD-479C-4CC9-A9EA-27A51196FF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64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CD56-6FD0-4E71-9EDC-6D97B43A0E09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625C3CD-479C-4CC9-A9EA-27A51196FF6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38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hM7zxbE0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9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7D646-E016-44BB-95EB-5387FDAA9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733" y="575732"/>
            <a:ext cx="9965267" cy="3026306"/>
          </a:xfrm>
        </p:spPr>
        <p:txBody>
          <a:bodyPr>
            <a:normAutofit/>
          </a:bodyPr>
          <a:lstStyle/>
          <a:p>
            <a:r>
              <a:rPr lang="pt-BR" sz="1600" dirty="0">
                <a:latin typeface="Arial Black" panose="020B0A04020102020204" pitchFamily="34" charset="0"/>
              </a:rPr>
              <a:t>Universidade Federal da Paraíba</a:t>
            </a:r>
            <a:br>
              <a:rPr lang="pt-BR" sz="1600" dirty="0">
                <a:latin typeface="Arial Black" panose="020B0A04020102020204" pitchFamily="34" charset="0"/>
              </a:rPr>
            </a:br>
            <a:r>
              <a:rPr lang="pt-BR" sz="1600" dirty="0">
                <a:latin typeface="Arial Black" panose="020B0A04020102020204" pitchFamily="34" charset="0"/>
              </a:rPr>
              <a:t>Centro de Ciências Agrárias</a:t>
            </a:r>
            <a:br>
              <a:rPr lang="pt-BR" sz="1600" dirty="0">
                <a:latin typeface="Arial Black" panose="020B0A04020102020204" pitchFamily="34" charset="0"/>
              </a:rPr>
            </a:br>
            <a:r>
              <a:rPr lang="pt-BR" sz="1600" dirty="0">
                <a:latin typeface="Arial Black" panose="020B0A04020102020204" pitchFamily="34" charset="0"/>
              </a:rPr>
              <a:t>Departamento de Solos e Engenharia Rural</a:t>
            </a:r>
            <a:br>
              <a:rPr lang="pt-BR" sz="1600" dirty="0">
                <a:latin typeface="Arial Black" panose="020B0A04020102020204" pitchFamily="34" charset="0"/>
              </a:rPr>
            </a:br>
            <a:br>
              <a:rPr lang="pt-BR" sz="1600" dirty="0">
                <a:latin typeface="Arial Black" panose="020B0A04020102020204" pitchFamily="34" charset="0"/>
              </a:rPr>
            </a:br>
            <a:br>
              <a:rPr lang="pt-BR" sz="1600" dirty="0">
                <a:latin typeface="Arial Black" panose="020B0A04020102020204" pitchFamily="34" charset="0"/>
              </a:rPr>
            </a:br>
            <a:br>
              <a:rPr lang="pt-BR" sz="1600" dirty="0">
                <a:latin typeface="Arial Black" panose="020B0A04020102020204" pitchFamily="34" charset="0"/>
              </a:rPr>
            </a:br>
            <a:br>
              <a:rPr lang="pt-BR" sz="1600" dirty="0">
                <a:latin typeface="Arial Black" panose="020B0A04020102020204" pitchFamily="34" charset="0"/>
              </a:rPr>
            </a:br>
            <a:br>
              <a:rPr lang="pt-BR" sz="1600" dirty="0">
                <a:latin typeface="Arial Black" panose="020B0A04020102020204" pitchFamily="34" charset="0"/>
              </a:rPr>
            </a:br>
            <a:br>
              <a:rPr lang="pt-BR" sz="1600" dirty="0">
                <a:latin typeface="Arial Black" panose="020B0A04020102020204" pitchFamily="34" charset="0"/>
              </a:rPr>
            </a:br>
            <a:br>
              <a:rPr lang="pt-BR" sz="1600" dirty="0"/>
            </a:br>
            <a:endParaRPr lang="pt-BR"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FAD715-3A34-483D-9657-94DFB7D4C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201" y="2667001"/>
            <a:ext cx="9918800" cy="3708400"/>
          </a:xfrm>
        </p:spPr>
        <p:txBody>
          <a:bodyPr/>
          <a:lstStyle/>
          <a:p>
            <a:r>
              <a:rPr lang="pt-BR" dirty="0">
                <a:latin typeface="Algerian" panose="04020705040A02060702" pitchFamily="82" charset="0"/>
              </a:rPr>
              <a:t>AGRONOMIA</a:t>
            </a:r>
          </a:p>
          <a:p>
            <a:endParaRPr lang="pt-BR" dirty="0">
              <a:latin typeface="Algerian" panose="04020705040A02060702" pitchFamily="82" charset="0"/>
            </a:endParaRPr>
          </a:p>
          <a:p>
            <a:endParaRPr lang="pt-BR" dirty="0">
              <a:latin typeface="Algerian" panose="04020705040A02060702" pitchFamily="82" charset="0"/>
            </a:endParaRPr>
          </a:p>
          <a:p>
            <a:endParaRPr lang="pt-BR" dirty="0">
              <a:latin typeface="Algerian" panose="04020705040A02060702" pitchFamily="82" charset="0"/>
            </a:endParaRPr>
          </a:p>
          <a:p>
            <a:endParaRPr lang="pt-BR" dirty="0">
              <a:latin typeface="Algerian" panose="04020705040A02060702" pitchFamily="82" charset="0"/>
            </a:endParaRPr>
          </a:p>
          <a:p>
            <a:endParaRPr lang="pt-BR" dirty="0">
              <a:latin typeface="Algerian" panose="04020705040A02060702" pitchFamily="82" charset="0"/>
            </a:endParaRPr>
          </a:p>
          <a:p>
            <a:r>
              <a:rPr lang="pt-BR" dirty="0">
                <a:latin typeface="Algerian" panose="04020705040A02060702" pitchFamily="82" charset="0"/>
              </a:rPr>
              <a:t>R</a:t>
            </a:r>
            <a:r>
              <a:rPr lang="pt-BR" sz="1100" dirty="0">
                <a:latin typeface="Algerian" panose="04020705040A02060702" pitchFamily="82" charset="0"/>
              </a:rPr>
              <a:t>osangela da Rocha Pedro</a:t>
            </a:r>
          </a:p>
          <a:p>
            <a:r>
              <a:rPr lang="pt-BR" sz="1100" dirty="0">
                <a:latin typeface="Algerian" panose="04020705040A02060702" pitchFamily="82" charset="0"/>
              </a:rPr>
              <a:t>Agosto 2025</a:t>
            </a:r>
          </a:p>
          <a:p>
            <a:endParaRPr lang="pt-BR" dirty="0">
              <a:latin typeface="Algerian" panose="04020705040A02060702" pitchFamily="82" charset="0"/>
            </a:endParaRPr>
          </a:p>
          <a:p>
            <a:endParaRPr lang="pt-BR" dirty="0">
              <a:latin typeface="Algerian" panose="04020705040A02060702" pitchFamily="82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134E09-F330-40B2-8EFA-F5DF8EAF1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2" y="643466"/>
            <a:ext cx="1841600" cy="1718733"/>
          </a:xfrm>
          <a:prstGeom prst="rect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8A0EB5-6E33-4941-9B1C-111DE4D4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423400" y="4191000"/>
            <a:ext cx="1921934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13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F3C8F-EDE5-4062-8D53-C8B77C35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2000" dirty="0"/>
              <a:t>Apresentação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>
                <a:latin typeface="Arial Black" panose="020B0A04020102020204" pitchFamily="34" charset="0"/>
              </a:rPr>
              <a:t>Rosangela da Rocha Pedro</a:t>
            </a:r>
            <a:br>
              <a:rPr lang="pt-BR" sz="2000" dirty="0"/>
            </a:br>
            <a:br>
              <a:rPr lang="pt-BR" sz="2000" dirty="0"/>
            </a:br>
            <a:br>
              <a:rPr lang="pt-BR" sz="1400" dirty="0"/>
            </a:br>
            <a:r>
              <a:rPr lang="pt-BR" sz="1400" dirty="0"/>
              <a:t>Curso Bacharelado Engenharia Agrônoma UFPB</a:t>
            </a:r>
            <a:br>
              <a:rPr lang="pt-BR" sz="1400" dirty="0"/>
            </a:br>
            <a:br>
              <a:rPr lang="pt-BR" sz="1400" dirty="0"/>
            </a:br>
            <a:r>
              <a:rPr lang="pt-BR" sz="1400" dirty="0"/>
              <a:t>Licenciatura Arte Educação – Habilitação Historia da Arte UERJ</a:t>
            </a:r>
            <a:br>
              <a:rPr lang="pt-BR" sz="1400" dirty="0"/>
            </a:br>
            <a:r>
              <a:rPr lang="pt-BR" sz="1400" dirty="0"/>
              <a:t>rosaflorpatchwork@hotmail.com</a:t>
            </a:r>
            <a:br>
              <a:rPr lang="pt-BR" sz="1400" dirty="0"/>
            </a:br>
            <a:br>
              <a:rPr lang="pt-BR" sz="1400" dirty="0"/>
            </a:br>
            <a:br>
              <a:rPr lang="pt-BR" sz="1400" dirty="0"/>
            </a:br>
            <a:br>
              <a:rPr lang="pt-BR" sz="1400" dirty="0"/>
            </a:br>
            <a:br>
              <a:rPr lang="pt-BR" sz="1400" dirty="0"/>
            </a:b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583843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3B734E-9D3E-4816-8B07-78100F40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 </a:t>
            </a:r>
            <a:r>
              <a:rPr lang="pt-BR" dirty="0" err="1"/>
              <a:t>AgRônomo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A6792A1-19F6-4EFD-BC9D-3436584D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“O novo profissional da Agronomia deve ter consciência do poder de transformação que está em suas mãos e assim procurar minimizar os impactos negativos de suas ações sobre o meio, esta prática deve ser constante. É preciso, antes de mais nada, entender que a natureza é incapaz de, sozinha, reverter um quadro que a muito superou seu limite de recuperação.”</a:t>
            </a:r>
          </a:p>
        </p:txBody>
      </p:sp>
      <p:pic>
        <p:nvPicPr>
          <p:cNvPr id="6" name="Mídia Online 5">
            <a:hlinkClick r:id="" action="ppaction://media"/>
            <a:extLst>
              <a:ext uri="{FF2B5EF4-FFF2-40B4-BE49-F238E27FC236}">
                <a16:creationId xmlns:a16="http://schemas.microsoft.com/office/drawing/2014/main" id="{565D3590-42AA-4665-83CF-A1917BEA914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555999" y="3511549"/>
            <a:ext cx="4461934" cy="334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54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134</TotalTime>
  <Words>83</Words>
  <Application>Microsoft Office PowerPoint</Application>
  <PresentationFormat>Widescreen</PresentationFormat>
  <Paragraphs>12</Paragraphs>
  <Slides>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Algerian</vt:lpstr>
      <vt:lpstr>Arial</vt:lpstr>
      <vt:lpstr>Arial Black</vt:lpstr>
      <vt:lpstr>Gill Sans MT</vt:lpstr>
      <vt:lpstr>Galeria</vt:lpstr>
      <vt:lpstr>Universidade Federal da Paraíba Centro de Ciências Agrárias Departamento de Solos e Engenharia Rural        </vt:lpstr>
      <vt:lpstr>Apresentação  Rosangela da Rocha Pedro   Curso Bacharelado Engenharia Agrônoma UFPB  Licenciatura Arte Educação – Habilitação Historia da Arte UERJ rosaflorpatchwork@hotmail.com     </vt:lpstr>
      <vt:lpstr>Perfil do AgRônomo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</dc:creator>
  <cp:lastModifiedBy>Alunos</cp:lastModifiedBy>
  <cp:revision>12</cp:revision>
  <dcterms:created xsi:type="dcterms:W3CDTF">2025-08-25T16:35:35Z</dcterms:created>
  <dcterms:modified xsi:type="dcterms:W3CDTF">2025-08-25T18:50:03Z</dcterms:modified>
</cp:coreProperties>
</file>