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78" r:id="rId5"/>
    <p:sldId id="394" r:id="rId6"/>
    <p:sldId id="395" r:id="rId7"/>
    <p:sldId id="401" r:id="rId8"/>
    <p:sldId id="405" r:id="rId9"/>
    <p:sldId id="287" r:id="rId10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2"/>
      <p:bold r:id="rId13"/>
      <p:italic r:id="rId14"/>
      <p:boldItalic r:id="rId15"/>
    </p:embeddedFont>
    <p:embeddedFont>
      <p:font typeface="Proxima Nova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37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5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25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b140f2c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b140f2c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95030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64540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29970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29970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31689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48611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Vinicius </a:t>
            </a:r>
            <a:r>
              <a:rPr lang="pt-BR" sz="2000" dirty="0" err="1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Fragelli</a:t>
            </a:r>
            <a: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</a:t>
            </a:r>
            <a:r>
              <a:rPr lang="pt-BR" sz="2000" dirty="0" err="1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Senff</a:t>
            </a:r>
            <a:b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</a:br>
            <a:r>
              <a:rPr lang="pt-BR" sz="15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CES – Center </a:t>
            </a:r>
            <a:r>
              <a:rPr lang="pt-BR" sz="1500" dirty="0" err="1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Expert</a:t>
            </a:r>
            <a:r>
              <a:rPr lang="pt-BR" sz="15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</a:t>
            </a:r>
            <a:r>
              <a:rPr lang="pt-BR" sz="1500" dirty="0" err="1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Specialist</a:t>
            </a:r>
            <a:endParaRPr sz="1500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0" y="1335787"/>
            <a:ext cx="8520600" cy="6509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#Curso 8 – Competência: Data Management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8733" y="2082168"/>
            <a:ext cx="8614251" cy="14066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5400" b="1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Implementando </a:t>
            </a:r>
            <a:r>
              <a:rPr lang="pt-BR" sz="5400" b="1" dirty="0" err="1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SQLLite</a:t>
            </a:r>
            <a:endParaRPr sz="5400" b="1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Objetivos da Aula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>
            <a:spLocks noGrp="1"/>
          </p:cNvSpPr>
          <p:nvPr>
            <p:ph type="subTitle" idx="1"/>
          </p:nvPr>
        </p:nvSpPr>
        <p:spPr>
          <a:xfrm>
            <a:off x="423905" y="1333493"/>
            <a:ext cx="5769726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1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1. </a:t>
            </a:r>
            <a:r>
              <a:rPr lang="pt-BR" sz="2400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Implementar </a:t>
            </a:r>
            <a:r>
              <a:rPr lang="pt-BR" sz="2400" dirty="0" err="1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helper</a:t>
            </a:r>
            <a:r>
              <a:rPr lang="pt-BR" sz="2400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 (</a:t>
            </a:r>
            <a:r>
              <a:rPr lang="pt-BR" sz="2400" dirty="0" err="1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create</a:t>
            </a:r>
            <a:r>
              <a:rPr lang="pt-BR" sz="2400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) DB no app</a:t>
            </a:r>
            <a:endParaRPr sz="2400" dirty="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1"/>
          </p:nvPr>
        </p:nvSpPr>
        <p:spPr>
          <a:xfrm>
            <a:off x="423905" y="3219989"/>
            <a:ext cx="5360437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buClr>
                <a:schemeClr val="dk1"/>
              </a:buClr>
              <a:buSzPts val="1100"/>
            </a:pPr>
            <a:r>
              <a:rPr lang="pt-BR" sz="2400" b="1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4. </a:t>
            </a:r>
            <a:r>
              <a:rPr lang="pt-BR" sz="2400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Implementando o delete no app</a:t>
            </a:r>
            <a:endParaRPr sz="2400" dirty="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subTitle" idx="1"/>
          </p:nvPr>
        </p:nvSpPr>
        <p:spPr>
          <a:xfrm>
            <a:off x="423906" y="2570264"/>
            <a:ext cx="443594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buClr>
                <a:schemeClr val="dk1"/>
              </a:buClr>
              <a:buSzPts val="1100"/>
            </a:pPr>
            <a:r>
              <a:rPr lang="pt-BR" sz="2400" b="1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3. </a:t>
            </a:r>
            <a:r>
              <a:rPr lang="pt-BR" sz="2400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Implementando </a:t>
            </a:r>
            <a:r>
              <a:rPr lang="pt-BR" sz="2400" dirty="0" err="1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insert</a:t>
            </a:r>
            <a:r>
              <a:rPr lang="pt-BR" sz="2400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 no app</a:t>
            </a:r>
            <a:endParaRPr sz="2400" dirty="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" name="Google Shape;59;p13">
            <a:extLst>
              <a:ext uri="{FF2B5EF4-FFF2-40B4-BE49-F238E27FC236}">
                <a16:creationId xmlns:a16="http://schemas.microsoft.com/office/drawing/2014/main" id="{F6051D04-03A9-4C12-9078-19F60A8281B7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68;p14"/>
          <p:cNvSpPr txBox="1">
            <a:spLocks/>
          </p:cNvSpPr>
          <p:nvPr/>
        </p:nvSpPr>
        <p:spPr>
          <a:xfrm>
            <a:off x="423905" y="1940350"/>
            <a:ext cx="5483975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2. </a:t>
            </a:r>
            <a:r>
              <a:rPr lang="pt-BR" sz="2400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Implementando</a:t>
            </a:r>
            <a:r>
              <a:rPr lang="pt-BR" sz="2400" noProof="0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pt-BR" sz="2400" noProof="0" dirty="0" err="1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select</a:t>
            </a:r>
            <a:r>
              <a:rPr lang="pt-BR" sz="2400" noProof="0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/busca no app</a:t>
            </a: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" name="Google Shape;68;p14">
            <a:extLst>
              <a:ext uri="{FF2B5EF4-FFF2-40B4-BE49-F238E27FC236}">
                <a16:creationId xmlns:a16="http://schemas.microsoft.com/office/drawing/2014/main" id="{080E880B-B257-4EBF-BFEE-3FE4417F443E}"/>
              </a:ext>
            </a:extLst>
          </p:cNvPr>
          <p:cNvSpPr txBox="1">
            <a:spLocks/>
          </p:cNvSpPr>
          <p:nvPr/>
        </p:nvSpPr>
        <p:spPr>
          <a:xfrm>
            <a:off x="423906" y="3929867"/>
            <a:ext cx="536043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</a:pPr>
            <a:r>
              <a:rPr lang="pt-BR" sz="2400" b="1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5. </a:t>
            </a:r>
            <a:r>
              <a:rPr lang="pt-BR" sz="2400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Implementando o update no app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Requisitos Básicos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492644B2-335B-476C-A53C-F1FEB77CC429}"/>
              </a:ext>
            </a:extLst>
          </p:cNvPr>
          <p:cNvSpPr txBox="1">
            <a:spLocks/>
          </p:cNvSpPr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19100" algn="l"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Conhecimento básico liguagem SQL</a:t>
            </a:r>
          </a:p>
          <a:p>
            <a:pPr marL="419100" algn="l"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419100" algn="l"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Conhecimento básico em Android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palestrante]</a:t>
            </a:r>
            <a:b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</a:br>
            <a:r>
              <a:rPr lang="pt-BR" sz="15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[Posição]</a:t>
            </a:r>
            <a:endParaRPr sz="1500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</a:t>
            </a:r>
            <a:r>
              <a:rPr lang="en-US" sz="3600" dirty="0" err="1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curso</a:t>
            </a: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]</a:t>
            </a:r>
            <a:endParaRPr sz="3600" dirty="0">
              <a:solidFill>
                <a:srgbClr val="F7832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600" b="1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da aula]</a:t>
            </a:r>
            <a:endParaRPr sz="6600" b="1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1EEF53E-7C04-4F27-BD43-1E26D47E1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260014"/>
            <a:ext cx="1698849" cy="591371"/>
          </a:xfrm>
          <a:prstGeom prst="rect">
            <a:avLst/>
          </a:prstGeom>
        </p:spPr>
      </p:pic>
      <p:sp>
        <p:nvSpPr>
          <p:cNvPr id="14" name="Google Shape;58;p13">
            <a:extLst>
              <a:ext uri="{FF2B5EF4-FFF2-40B4-BE49-F238E27FC236}">
                <a16:creationId xmlns:a16="http://schemas.microsoft.com/office/drawing/2014/main" id="{9D0D89BD-7A12-45CE-8BA8-CB0DA21B1E2D}"/>
              </a:ext>
            </a:extLst>
          </p:cNvPr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5" name="Google Shape;56;p13">
            <a:extLst>
              <a:ext uri="{FF2B5EF4-FFF2-40B4-BE49-F238E27FC236}">
                <a16:creationId xmlns:a16="http://schemas.microsoft.com/office/drawing/2014/main" id="{6D0FF19E-564D-4224-8DED-68ACC419C856}"/>
              </a:ext>
            </a:extLst>
          </p:cNvPr>
          <p:cNvSpPr txBox="1">
            <a:spLocks/>
          </p:cNvSpPr>
          <p:nvPr/>
        </p:nvSpPr>
        <p:spPr>
          <a:xfrm>
            <a:off x="467550" y="1533246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</a:pPr>
            <a:r>
              <a:rPr lang="pt-BR" sz="5400" b="1" dirty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Parte 1: Implementando </a:t>
            </a:r>
            <a:r>
              <a:rPr lang="pt-BR" sz="5400" b="1" dirty="0" err="1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Helper</a:t>
            </a:r>
            <a:r>
              <a:rPr lang="pt-BR" sz="5400" b="1" dirty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(</a:t>
            </a:r>
            <a:r>
              <a:rPr lang="pt-BR" sz="5400" b="1" dirty="0" err="1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create</a:t>
            </a:r>
            <a:r>
              <a:rPr lang="pt-BR" sz="5400" b="1" dirty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) DB</a:t>
            </a:r>
          </a:p>
        </p:txBody>
      </p:sp>
      <p:sp>
        <p:nvSpPr>
          <p:cNvPr id="17" name="Google Shape;55;p13">
            <a:extLst>
              <a:ext uri="{FF2B5EF4-FFF2-40B4-BE49-F238E27FC236}">
                <a16:creationId xmlns:a16="http://schemas.microsoft.com/office/drawing/2014/main" id="{509FBF10-FD5E-423F-A69C-5E4A1846C0EC}"/>
              </a:ext>
            </a:extLst>
          </p:cNvPr>
          <p:cNvSpPr txBox="1">
            <a:spLocks/>
          </p:cNvSpPr>
          <p:nvPr/>
        </p:nvSpPr>
        <p:spPr>
          <a:xfrm>
            <a:off x="168812" y="3830343"/>
            <a:ext cx="8706797" cy="622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l"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#Curso 8 – Competência: Data Management</a:t>
            </a:r>
          </a:p>
        </p:txBody>
      </p:sp>
    </p:spTree>
    <p:extLst>
      <p:ext uri="{BB962C8B-B14F-4D97-AF65-F5344CB8AC3E}">
        <p14:creationId xmlns:p14="http://schemas.microsoft.com/office/powerpoint/2010/main" val="197436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palestrante]</a:t>
            </a:r>
            <a:b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</a:br>
            <a:r>
              <a:rPr lang="pt-BR" sz="15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[Posição]</a:t>
            </a:r>
            <a:endParaRPr sz="1500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</a:t>
            </a:r>
            <a:r>
              <a:rPr lang="en-US" sz="3600" dirty="0" err="1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curso</a:t>
            </a: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]</a:t>
            </a:r>
            <a:endParaRPr sz="3600" dirty="0">
              <a:solidFill>
                <a:srgbClr val="F7832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600" b="1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da aula]</a:t>
            </a:r>
            <a:endParaRPr sz="6600" b="1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0" y="57450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1EEF53E-7C04-4F27-BD43-1E26D47E1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260014"/>
            <a:ext cx="1698849" cy="591371"/>
          </a:xfrm>
          <a:prstGeom prst="rect">
            <a:avLst/>
          </a:prstGeom>
        </p:spPr>
      </p:pic>
      <p:sp>
        <p:nvSpPr>
          <p:cNvPr id="14" name="Google Shape;58;p13">
            <a:extLst>
              <a:ext uri="{FF2B5EF4-FFF2-40B4-BE49-F238E27FC236}">
                <a16:creationId xmlns:a16="http://schemas.microsoft.com/office/drawing/2014/main" id="{9D0D89BD-7A12-45CE-8BA8-CB0DA21B1E2D}"/>
              </a:ext>
            </a:extLst>
          </p:cNvPr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5" name="Google Shape;56;p13">
            <a:extLst>
              <a:ext uri="{FF2B5EF4-FFF2-40B4-BE49-F238E27FC236}">
                <a16:creationId xmlns:a16="http://schemas.microsoft.com/office/drawing/2014/main" id="{6D0FF19E-564D-4224-8DED-68ACC419C856}"/>
              </a:ext>
            </a:extLst>
          </p:cNvPr>
          <p:cNvSpPr txBox="1">
            <a:spLocks/>
          </p:cNvSpPr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</a:pPr>
            <a:r>
              <a:rPr lang="pt-BR" sz="5400" b="1" dirty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Parte 2: Implementando </a:t>
            </a:r>
            <a:r>
              <a:rPr lang="pt-BR" sz="5400" b="1" dirty="0" err="1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select</a:t>
            </a:r>
            <a:r>
              <a:rPr lang="pt-BR" sz="5400" b="1" dirty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/busca no app</a:t>
            </a:r>
          </a:p>
        </p:txBody>
      </p:sp>
      <p:sp>
        <p:nvSpPr>
          <p:cNvPr id="12" name="Google Shape;55;p13">
            <a:extLst>
              <a:ext uri="{FF2B5EF4-FFF2-40B4-BE49-F238E27FC236}">
                <a16:creationId xmlns:a16="http://schemas.microsoft.com/office/drawing/2014/main" id="{509FBF10-FD5E-423F-A69C-5E4A1846C0EC}"/>
              </a:ext>
            </a:extLst>
          </p:cNvPr>
          <p:cNvSpPr txBox="1">
            <a:spLocks/>
          </p:cNvSpPr>
          <p:nvPr/>
        </p:nvSpPr>
        <p:spPr>
          <a:xfrm>
            <a:off x="168812" y="3830343"/>
            <a:ext cx="8706797" cy="622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l"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#Curso 8 – Competência: Data Management</a:t>
            </a:r>
          </a:p>
        </p:txBody>
      </p:sp>
    </p:spTree>
    <p:extLst>
      <p:ext uri="{BB962C8B-B14F-4D97-AF65-F5344CB8AC3E}">
        <p14:creationId xmlns:p14="http://schemas.microsoft.com/office/powerpoint/2010/main" val="228534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palestrante]</a:t>
            </a:r>
            <a:b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</a:br>
            <a:r>
              <a:rPr lang="pt-BR" sz="15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[Posição]</a:t>
            </a:r>
            <a:endParaRPr sz="1500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</a:t>
            </a:r>
            <a:r>
              <a:rPr lang="en-US" sz="3600" dirty="0" err="1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curso</a:t>
            </a: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]</a:t>
            </a:r>
            <a:endParaRPr sz="3600" dirty="0">
              <a:solidFill>
                <a:srgbClr val="F7832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600" b="1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da aula]</a:t>
            </a:r>
            <a:endParaRPr sz="6600" b="1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1EEF53E-7C04-4F27-BD43-1E26D47E1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260014"/>
            <a:ext cx="1698849" cy="591371"/>
          </a:xfrm>
          <a:prstGeom prst="rect">
            <a:avLst/>
          </a:prstGeom>
        </p:spPr>
      </p:pic>
      <p:sp>
        <p:nvSpPr>
          <p:cNvPr id="14" name="Google Shape;58;p13">
            <a:extLst>
              <a:ext uri="{FF2B5EF4-FFF2-40B4-BE49-F238E27FC236}">
                <a16:creationId xmlns:a16="http://schemas.microsoft.com/office/drawing/2014/main" id="{9D0D89BD-7A12-45CE-8BA8-CB0DA21B1E2D}"/>
              </a:ext>
            </a:extLst>
          </p:cNvPr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5" name="Google Shape;56;p13">
            <a:extLst>
              <a:ext uri="{FF2B5EF4-FFF2-40B4-BE49-F238E27FC236}">
                <a16:creationId xmlns:a16="http://schemas.microsoft.com/office/drawing/2014/main" id="{6D0FF19E-564D-4224-8DED-68ACC419C856}"/>
              </a:ext>
            </a:extLst>
          </p:cNvPr>
          <p:cNvSpPr txBox="1">
            <a:spLocks/>
          </p:cNvSpPr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</a:pPr>
            <a:r>
              <a:rPr lang="en-US" sz="5400" b="1" dirty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Parte 3: </a:t>
            </a:r>
            <a:r>
              <a:rPr lang="en-US" sz="5400" b="1" dirty="0" err="1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Implementando</a:t>
            </a:r>
            <a:r>
              <a:rPr lang="en-US" sz="5400" b="1" dirty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insert no app</a:t>
            </a:r>
            <a:endParaRPr lang="pt-BR" sz="5400" b="1" dirty="0">
              <a:solidFill>
                <a:schemeClr val="bg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12" name="Google Shape;55;p13">
            <a:extLst>
              <a:ext uri="{FF2B5EF4-FFF2-40B4-BE49-F238E27FC236}">
                <a16:creationId xmlns:a16="http://schemas.microsoft.com/office/drawing/2014/main" id="{509FBF10-FD5E-423F-A69C-5E4A1846C0EC}"/>
              </a:ext>
            </a:extLst>
          </p:cNvPr>
          <p:cNvSpPr txBox="1">
            <a:spLocks/>
          </p:cNvSpPr>
          <p:nvPr/>
        </p:nvSpPr>
        <p:spPr>
          <a:xfrm>
            <a:off x="168812" y="3830343"/>
            <a:ext cx="8706797" cy="622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l"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#Curso 8 – Competência: Data Management</a:t>
            </a:r>
          </a:p>
        </p:txBody>
      </p:sp>
    </p:spTree>
    <p:extLst>
      <p:ext uri="{BB962C8B-B14F-4D97-AF65-F5344CB8AC3E}">
        <p14:creationId xmlns:p14="http://schemas.microsoft.com/office/powerpoint/2010/main" val="218345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palestrante]</a:t>
            </a:r>
            <a:b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</a:br>
            <a:r>
              <a:rPr lang="pt-BR" sz="15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[Posição]</a:t>
            </a:r>
            <a:endParaRPr sz="1500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</a:t>
            </a:r>
            <a:r>
              <a:rPr lang="en-US" sz="3600" dirty="0" err="1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curso</a:t>
            </a: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]</a:t>
            </a:r>
            <a:endParaRPr sz="3600" dirty="0">
              <a:solidFill>
                <a:srgbClr val="F7832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600" b="1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da aula]</a:t>
            </a:r>
            <a:endParaRPr sz="6600" b="1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1EEF53E-7C04-4F27-BD43-1E26D47E1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260014"/>
            <a:ext cx="1698849" cy="591371"/>
          </a:xfrm>
          <a:prstGeom prst="rect">
            <a:avLst/>
          </a:prstGeom>
        </p:spPr>
      </p:pic>
      <p:sp>
        <p:nvSpPr>
          <p:cNvPr id="14" name="Google Shape;58;p13">
            <a:extLst>
              <a:ext uri="{FF2B5EF4-FFF2-40B4-BE49-F238E27FC236}">
                <a16:creationId xmlns:a16="http://schemas.microsoft.com/office/drawing/2014/main" id="{9D0D89BD-7A12-45CE-8BA8-CB0DA21B1E2D}"/>
              </a:ext>
            </a:extLst>
          </p:cNvPr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5" name="Google Shape;56;p13">
            <a:extLst>
              <a:ext uri="{FF2B5EF4-FFF2-40B4-BE49-F238E27FC236}">
                <a16:creationId xmlns:a16="http://schemas.microsoft.com/office/drawing/2014/main" id="{6D0FF19E-564D-4224-8DED-68ACC419C856}"/>
              </a:ext>
            </a:extLst>
          </p:cNvPr>
          <p:cNvSpPr txBox="1">
            <a:spLocks/>
          </p:cNvSpPr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</a:pPr>
            <a:r>
              <a:rPr lang="pt-BR" sz="5400" b="1" dirty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Parte 4: Implementando o delete no app</a:t>
            </a:r>
          </a:p>
        </p:txBody>
      </p:sp>
      <p:sp>
        <p:nvSpPr>
          <p:cNvPr id="12" name="Google Shape;55;p13">
            <a:extLst>
              <a:ext uri="{FF2B5EF4-FFF2-40B4-BE49-F238E27FC236}">
                <a16:creationId xmlns:a16="http://schemas.microsoft.com/office/drawing/2014/main" id="{509FBF10-FD5E-423F-A69C-5E4A1846C0EC}"/>
              </a:ext>
            </a:extLst>
          </p:cNvPr>
          <p:cNvSpPr txBox="1">
            <a:spLocks/>
          </p:cNvSpPr>
          <p:nvPr/>
        </p:nvSpPr>
        <p:spPr>
          <a:xfrm>
            <a:off x="168812" y="3830343"/>
            <a:ext cx="8706797" cy="622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l"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#Curso 8 – Competência: Data Management</a:t>
            </a:r>
          </a:p>
        </p:txBody>
      </p:sp>
    </p:spTree>
    <p:extLst>
      <p:ext uri="{BB962C8B-B14F-4D97-AF65-F5344CB8AC3E}">
        <p14:creationId xmlns:p14="http://schemas.microsoft.com/office/powerpoint/2010/main" val="218345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palestrante]</a:t>
            </a:r>
            <a:b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</a:br>
            <a:r>
              <a:rPr lang="pt-BR" sz="15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[Posição]</a:t>
            </a:r>
            <a:endParaRPr sz="1500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</a:t>
            </a:r>
            <a:r>
              <a:rPr lang="en-US" sz="3600" dirty="0" err="1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curso</a:t>
            </a: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]</a:t>
            </a:r>
            <a:endParaRPr sz="3600" dirty="0">
              <a:solidFill>
                <a:srgbClr val="F7832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600" b="1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da aula]</a:t>
            </a:r>
            <a:endParaRPr sz="6600" b="1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1EEF53E-7C04-4F27-BD43-1E26D47E1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260014"/>
            <a:ext cx="1698849" cy="591371"/>
          </a:xfrm>
          <a:prstGeom prst="rect">
            <a:avLst/>
          </a:prstGeom>
        </p:spPr>
      </p:pic>
      <p:sp>
        <p:nvSpPr>
          <p:cNvPr id="14" name="Google Shape;58;p13">
            <a:extLst>
              <a:ext uri="{FF2B5EF4-FFF2-40B4-BE49-F238E27FC236}">
                <a16:creationId xmlns:a16="http://schemas.microsoft.com/office/drawing/2014/main" id="{9D0D89BD-7A12-45CE-8BA8-CB0DA21B1E2D}"/>
              </a:ext>
            </a:extLst>
          </p:cNvPr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5" name="Google Shape;56;p13">
            <a:extLst>
              <a:ext uri="{FF2B5EF4-FFF2-40B4-BE49-F238E27FC236}">
                <a16:creationId xmlns:a16="http://schemas.microsoft.com/office/drawing/2014/main" id="{6D0FF19E-564D-4224-8DED-68ACC419C856}"/>
              </a:ext>
            </a:extLst>
          </p:cNvPr>
          <p:cNvSpPr txBox="1">
            <a:spLocks/>
          </p:cNvSpPr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</a:pPr>
            <a:r>
              <a:rPr lang="pt-BR" sz="5400" b="1" dirty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Parte 5: Implementando o update no app</a:t>
            </a:r>
          </a:p>
        </p:txBody>
      </p:sp>
      <p:sp>
        <p:nvSpPr>
          <p:cNvPr id="12" name="Google Shape;55;p13">
            <a:extLst>
              <a:ext uri="{FF2B5EF4-FFF2-40B4-BE49-F238E27FC236}">
                <a16:creationId xmlns:a16="http://schemas.microsoft.com/office/drawing/2014/main" id="{509FBF10-FD5E-423F-A69C-5E4A1846C0EC}"/>
              </a:ext>
            </a:extLst>
          </p:cNvPr>
          <p:cNvSpPr txBox="1">
            <a:spLocks/>
          </p:cNvSpPr>
          <p:nvPr/>
        </p:nvSpPr>
        <p:spPr>
          <a:xfrm>
            <a:off x="168812" y="3830343"/>
            <a:ext cx="8706797" cy="622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l"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#Curso 8 – Competência: Data Management</a:t>
            </a:r>
          </a:p>
        </p:txBody>
      </p:sp>
    </p:spTree>
    <p:extLst>
      <p:ext uri="{BB962C8B-B14F-4D97-AF65-F5344CB8AC3E}">
        <p14:creationId xmlns:p14="http://schemas.microsoft.com/office/powerpoint/2010/main" val="159669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palestrante]</a:t>
            </a:r>
            <a:b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</a:br>
            <a:r>
              <a:rPr lang="pt-BR" sz="15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[Posição]</a:t>
            </a:r>
            <a:endParaRPr sz="1500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</a:t>
            </a:r>
            <a:r>
              <a:rPr lang="en-US" sz="3600" dirty="0" err="1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curso</a:t>
            </a: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]</a:t>
            </a:r>
            <a:endParaRPr sz="3600" dirty="0">
              <a:solidFill>
                <a:srgbClr val="F7832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600" b="1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da aula]</a:t>
            </a:r>
            <a:endParaRPr sz="6600" b="1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1EEF53E-7C04-4F27-BD43-1E26D47E1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260014"/>
            <a:ext cx="1698849" cy="591371"/>
          </a:xfrm>
          <a:prstGeom prst="rect">
            <a:avLst/>
          </a:prstGeom>
        </p:spPr>
      </p:pic>
      <p:sp>
        <p:nvSpPr>
          <p:cNvPr id="14" name="Google Shape;58;p13">
            <a:extLst>
              <a:ext uri="{FF2B5EF4-FFF2-40B4-BE49-F238E27FC236}">
                <a16:creationId xmlns:a16="http://schemas.microsoft.com/office/drawing/2014/main" id="{9D0D89BD-7A12-45CE-8BA8-CB0DA21B1E2D}"/>
              </a:ext>
            </a:extLst>
          </p:cNvPr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5" name="Google Shape;56;p13">
            <a:extLst>
              <a:ext uri="{FF2B5EF4-FFF2-40B4-BE49-F238E27FC236}">
                <a16:creationId xmlns:a16="http://schemas.microsoft.com/office/drawing/2014/main" id="{6D0FF19E-564D-4224-8DED-68ACC419C856}"/>
              </a:ext>
            </a:extLst>
          </p:cNvPr>
          <p:cNvSpPr txBox="1">
            <a:spLocks/>
          </p:cNvSpPr>
          <p:nvPr/>
        </p:nvSpPr>
        <p:spPr>
          <a:xfrm>
            <a:off x="467550" y="1484008"/>
            <a:ext cx="8520600" cy="807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Dúvidas</a:t>
            </a:r>
            <a:r>
              <a:rPr lang="en-US" sz="5400" b="1" dirty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?</a:t>
            </a:r>
            <a:endParaRPr lang="pt-BR" sz="5400" b="1" dirty="0">
              <a:solidFill>
                <a:schemeClr val="bg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17" name="Google Shape;55;p13">
            <a:extLst>
              <a:ext uri="{FF2B5EF4-FFF2-40B4-BE49-F238E27FC236}">
                <a16:creationId xmlns:a16="http://schemas.microsoft.com/office/drawing/2014/main" id="{509FBF10-FD5E-423F-A69C-5E4A1846C0EC}"/>
              </a:ext>
            </a:extLst>
          </p:cNvPr>
          <p:cNvSpPr txBox="1">
            <a:spLocks/>
          </p:cNvSpPr>
          <p:nvPr/>
        </p:nvSpPr>
        <p:spPr>
          <a:xfrm>
            <a:off x="5043471" y="2436732"/>
            <a:ext cx="3944679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1100"/>
            </a:pPr>
            <a:endParaRPr lang="en-US" sz="3600" dirty="0">
              <a:solidFill>
                <a:srgbClr val="F7832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12" name="Google Shape;55;p13">
            <a:extLst>
              <a:ext uri="{FF2B5EF4-FFF2-40B4-BE49-F238E27FC236}">
                <a16:creationId xmlns:a16="http://schemas.microsoft.com/office/drawing/2014/main" id="{509FBF10-FD5E-423F-A69C-5E4A1846C0EC}"/>
              </a:ext>
            </a:extLst>
          </p:cNvPr>
          <p:cNvSpPr txBox="1">
            <a:spLocks/>
          </p:cNvSpPr>
          <p:nvPr/>
        </p:nvSpPr>
        <p:spPr>
          <a:xfrm>
            <a:off x="168812" y="3830343"/>
            <a:ext cx="8706797" cy="622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l"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#Curso 8 – Competência: Data Management</a:t>
            </a:r>
          </a:p>
        </p:txBody>
      </p:sp>
    </p:spTree>
    <p:extLst>
      <p:ext uri="{BB962C8B-B14F-4D97-AF65-F5344CB8AC3E}">
        <p14:creationId xmlns:p14="http://schemas.microsoft.com/office/powerpoint/2010/main" val="4031106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2539</TotalTime>
  <Words>877</Words>
  <Application>Microsoft Office PowerPoint</Application>
  <PresentationFormat>Apresentação na tela (16:9)</PresentationFormat>
  <Paragraphs>50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Wingdings</vt:lpstr>
      <vt:lpstr>Proxima Nova</vt:lpstr>
      <vt:lpstr>Century Gothic</vt:lpstr>
      <vt:lpstr>Arial</vt:lpstr>
      <vt:lpstr>Simple Light</vt:lpstr>
      <vt:lpstr>Vinicius Fragelli Senff CES – Center Expert Specialist</vt:lpstr>
      <vt:lpstr>Apresentação do PowerPoint</vt:lpstr>
      <vt:lpstr>Apresentação do PowerPoint</vt:lpstr>
      <vt:lpstr>[Nome do palestrante] [Posição]</vt:lpstr>
      <vt:lpstr>[Nome do palestrante] [Posição]</vt:lpstr>
      <vt:lpstr>[Nome do palestrante] [Posição]</vt:lpstr>
      <vt:lpstr>[Nome do palestrante] [Posição]</vt:lpstr>
      <vt:lpstr>[Nome do palestrante] [Posição]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[Nome do palestrante] [Posição]</dc:title>
  <dc:creator>Larissa Mestieri</dc:creator>
  <cp:lastModifiedBy>vinicius fragelli</cp:lastModifiedBy>
  <cp:revision>41</cp:revision>
  <dcterms:modified xsi:type="dcterms:W3CDTF">2021-01-22T17:03:32Z</dcterms:modified>
</cp:coreProperties>
</file>