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78" r:id="rId5"/>
    <p:sldId id="284" r:id="rId6"/>
    <p:sldId id="396" r:id="rId7"/>
    <p:sldId id="395" r:id="rId8"/>
    <p:sldId id="394" r:id="rId9"/>
    <p:sldId id="287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10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Vinicius </a:t>
            </a:r>
            <a:r>
              <a:rPr lang="pt-BR" sz="20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Fragelli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Senff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CES – Center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Expert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Specialist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50031" y="2082168"/>
            <a:ext cx="8715375" cy="1406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Implementando </a:t>
            </a:r>
            <a:r>
              <a:rPr lang="pt-BR" sz="5400" b="1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Loadings</a:t>
            </a:r>
            <a:endParaRPr sz="54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23905" y="1333493"/>
            <a:ext cx="5769726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Theads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loadings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;p14"/>
          <p:cNvSpPr txBox="1">
            <a:spLocks/>
          </p:cNvSpPr>
          <p:nvPr/>
        </p:nvSpPr>
        <p:spPr>
          <a:xfrm>
            <a:off x="423905" y="1940350"/>
            <a:ext cx="576972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Implementando</a:t>
            </a:r>
            <a:r>
              <a:rPr lang="pt-BR" sz="2400" noProof="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a threads e o </a:t>
            </a:r>
            <a:r>
              <a:rPr lang="pt-BR" sz="2400" noProof="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loadings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 básico em Android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533246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Threads e </a:t>
            </a:r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loadings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173458" y="281354"/>
            <a:ext cx="6470480" cy="801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Implementando 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loadings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uma Thread e processamento em paralelo?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8" name="Picture 4" descr="Android Thread Example">
            <a:extLst>
              <a:ext uri="{FF2B5EF4-FFF2-40B4-BE49-F238E27FC236}">
                <a16:creationId xmlns:a16="http://schemas.microsoft.com/office/drawing/2014/main" id="{7E13D08C-1347-4977-BD88-98943C7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52209"/>
            <a:ext cx="5129213" cy="22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173458" y="281354"/>
            <a:ext cx="6470480" cy="801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Implementando 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loadings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inco bons motivos para amar o seu Android | Listas | TechTudo">
            <a:extLst>
              <a:ext uri="{FF2B5EF4-FFF2-40B4-BE49-F238E27FC236}">
                <a16:creationId xmlns:a16="http://schemas.microsoft.com/office/drawing/2014/main" id="{D7BFA90E-0424-437D-98BF-4E32AD4C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98" y="1567543"/>
            <a:ext cx="1250155" cy="12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Download | Lock">
            <a:extLst>
              <a:ext uri="{FF2B5EF4-FFF2-40B4-BE49-F238E27FC236}">
                <a16:creationId xmlns:a16="http://schemas.microsoft.com/office/drawing/2014/main" id="{F9708DD0-BFDF-4F20-A261-9FF9F5E6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81" y="2350241"/>
            <a:ext cx="403867" cy="4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ng Arrow Up photos, royalty-free images, graphics, vectors &amp; videos |  Adobe Stock">
            <a:extLst>
              <a:ext uri="{FF2B5EF4-FFF2-40B4-BE49-F238E27FC236}">
                <a16:creationId xmlns:a16="http://schemas.microsoft.com/office/drawing/2014/main" id="{17850A44-08C0-4817-ABAC-8C2C7D848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371850"/>
            <a:ext cx="4730006" cy="7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Porque ter uma thread?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Banco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Main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Thread</a:t>
            </a:r>
          </a:p>
        </p:txBody>
      </p:sp>
      <p:pic>
        <p:nvPicPr>
          <p:cNvPr id="10" name="Picture 4" descr="Free Icon Download | Lock">
            <a:extLst>
              <a:ext uri="{FF2B5EF4-FFF2-40B4-BE49-F238E27FC236}">
                <a16:creationId xmlns:a16="http://schemas.microsoft.com/office/drawing/2014/main" id="{34EB8DD9-64AC-4924-836F-6E91D8FB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23" y="3459903"/>
            <a:ext cx="403867" cy="4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8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173458" y="281354"/>
            <a:ext cx="6470480" cy="801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Implementando 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loadings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ndroid and Bluetooth (5) | LinkSprite Learning Center">
            <a:extLst>
              <a:ext uri="{FF2B5EF4-FFF2-40B4-BE49-F238E27FC236}">
                <a16:creationId xmlns:a16="http://schemas.microsoft.com/office/drawing/2014/main" id="{C6595A75-E580-4F39-823E-DD310BE7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3" y="2097882"/>
            <a:ext cx="48101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alterar componentes de tela em outra Thread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	       É necessário criar numa nova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UIThread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230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Implementando threads e </a:t>
            </a:r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loadings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5043471" y="2436732"/>
            <a:ext cx="3944679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526</Words>
  <Application>Microsoft Office PowerPoint</Application>
  <PresentationFormat>Apresentação na tela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Century Gothic</vt:lpstr>
      <vt:lpstr>Arial</vt:lpstr>
      <vt:lpstr>Proxima Nova</vt:lpstr>
      <vt:lpstr>Wingdings</vt:lpstr>
      <vt:lpstr>Simple Light</vt:lpstr>
      <vt:lpstr>Vinicius Fragelli Senff CES – Center Expert Specialist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vinicius fragelli</cp:lastModifiedBy>
  <cp:revision>43</cp:revision>
  <dcterms:modified xsi:type="dcterms:W3CDTF">2021-01-23T20:25:15Z</dcterms:modified>
</cp:coreProperties>
</file>