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84" r:id="rId6"/>
    <p:sldId id="394" r:id="rId7"/>
    <p:sldId id="285" r:id="rId8"/>
    <p:sldId id="399" r:id="rId9"/>
    <p:sldId id="400" r:id="rId10"/>
    <p:sldId id="395" r:id="rId11"/>
    <p:sldId id="286" r:id="rId12"/>
    <p:sldId id="401" r:id="rId13"/>
    <p:sldId id="287" r:id="rId14"/>
  </p:sldIdLst>
  <p:sldSz cx="9144000" cy="5143500" type="screen16x9"/>
  <p:notesSz cx="6858000" cy="9144000"/>
  <p:embeddedFontLs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Proxima Nova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997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944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997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86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2952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454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1678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1678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1678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Vinicius </a:t>
            </a:r>
            <a:r>
              <a:rPr lang="pt-BR" sz="20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Fragelli</a:t>
            </a:r>
            <a:r>
              <a:rPr lang="pt-BR" sz="20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Senff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CES – Center </a:t>
            </a:r>
            <a:r>
              <a:rPr lang="pt-BR" sz="15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Expert</a:t>
            </a:r>
            <a:r>
              <a:rPr lang="pt-BR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5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Specialist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  <a:endParaRPr lang="pt-BR" sz="2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8733" y="2082168"/>
            <a:ext cx="8614251" cy="1406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e conceitos necessários</a:t>
            </a:r>
            <a:endParaRPr sz="54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Pattern Singleton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4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Pattern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Singleton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pattern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 é um objeto estático?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Singleton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</a:p>
        </p:txBody>
      </p:sp>
      <p:pic>
        <p:nvPicPr>
          <p:cNvPr id="20482" name="Picture 2" descr="Singlet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208" y="2089056"/>
            <a:ext cx="4479149" cy="2799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413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Resumo do código do App básico</a:t>
            </a:r>
            <a:endParaRPr lang="pt-BR" sz="5400" b="1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4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5043471" y="2436732"/>
            <a:ext cx="3944679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10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6504097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 a Data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anagement (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SQLLite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422593" y="4180418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Resumo do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App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Básico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607440" y="3306435"/>
            <a:ext cx="443594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Pattern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xmlns="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14"/>
          <p:cNvSpPr txBox="1">
            <a:spLocks/>
          </p:cNvSpPr>
          <p:nvPr/>
        </p:nvSpPr>
        <p:spPr>
          <a:xfrm>
            <a:off x="1218653" y="2314103"/>
            <a:ext cx="443594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r>
              <a:rPr kumimoji="0" lang="pt-BR" sz="2400" b="0" i="0" u="none" strike="noStrike" kern="0" cap="none" spc="0" normalizeH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a </a:t>
            </a:r>
            <a:r>
              <a:rPr kumimoji="0" lang="pt-BR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RecyclerView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 básico em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Android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Ciclo de vida</a:t>
            </a:r>
          </a:p>
          <a:p>
            <a:pPr marL="876300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Activity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876300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RecyclerView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(Vamos dar uma introdução)</a:t>
            </a:r>
          </a:p>
          <a:p>
            <a:pPr marL="876300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 de sintaxe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Kotlin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Pattern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Singleton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533246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</a:t>
            </a: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Introdução a Data Management </a:t>
            </a: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(SQLLite</a:t>
            </a: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endParaRPr lang="pt-BR" sz="5400" b="1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36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73458" y="281354"/>
            <a:ext cx="6154615" cy="801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a Data Management (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SQLLite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Data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management?</a:t>
            </a: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SQLLite?</a:t>
            </a: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Vantagens de se usar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SQLLite?</a:t>
            </a:r>
            <a:endParaRPr lang="pt-BR" sz="240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770" name="Picture 2" descr="SQLite – Wikipédia, a enciclopédia liv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4529" y="3499606"/>
            <a:ext cx="2434541" cy="11543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86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</a:t>
            </a: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Introdução a </a:t>
            </a:r>
            <a:r>
              <a:rPr lang="pt-BR" sz="5400" b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RecyclerView</a:t>
            </a:r>
            <a:endParaRPr lang="pt-BR" sz="5400" b="1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34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969476" y="0"/>
            <a:ext cx="6914271" cy="1079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a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Recycler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ListView?</a:t>
            </a: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RecyclerView?</a:t>
            </a: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 de item e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ViewGroup</a:t>
            </a:r>
            <a:endParaRPr lang="pt-BR" sz="240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2" descr="How to create ListView in android ? - Technxt Code Lab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6228" y="1039472"/>
            <a:ext cx="2085749" cy="3707999"/>
          </a:xfrm>
          <a:prstGeom prst="rect">
            <a:avLst/>
          </a:prstGeom>
          <a:noFill/>
        </p:spPr>
      </p:pic>
      <p:pic>
        <p:nvPicPr>
          <p:cNvPr id="8" name="Picture 3" descr="C:\Users\vinic\Downloads\ite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9020" y="3679723"/>
            <a:ext cx="2903737" cy="40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9156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2278966" y="1009206"/>
            <a:ext cx="5533426" cy="53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Tipos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RecyclerView</a:t>
            </a: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9631" y="1688123"/>
            <a:ext cx="1789001" cy="32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7502" y="1651409"/>
            <a:ext cx="1893108" cy="330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74;p15"/>
          <p:cNvSpPr txBox="1">
            <a:spLocks/>
          </p:cNvSpPr>
          <p:nvPr/>
        </p:nvSpPr>
        <p:spPr>
          <a:xfrm>
            <a:off x="1969476" y="0"/>
            <a:ext cx="6914271" cy="10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a RecyclerView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56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1346048" y="1037341"/>
            <a:ext cx="6841350" cy="65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uma </a:t>
            </a:r>
            <a:r>
              <a:rPr lang="pt-BR" sz="240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RecyclerView</a:t>
            </a:r>
            <a:endParaRPr lang="pt-BR" sz="240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251" name="Picture 3" descr="C:\Users\vinic\OneDrive\Área de Trabalho\15263964435078_15139293366547_Recycler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726" y="1601012"/>
            <a:ext cx="8249435" cy="2830310"/>
          </a:xfrm>
          <a:prstGeom prst="rect">
            <a:avLst/>
          </a:prstGeom>
          <a:noFill/>
        </p:spPr>
      </p:pic>
      <p:sp>
        <p:nvSpPr>
          <p:cNvPr id="23" name="Google Shape;74;p15"/>
          <p:cNvSpPr txBox="1">
            <a:spLocks/>
          </p:cNvSpPr>
          <p:nvPr/>
        </p:nvSpPr>
        <p:spPr>
          <a:xfrm>
            <a:off x="1969476" y="0"/>
            <a:ext cx="6914271" cy="10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a RecyclerView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56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806</Words>
  <Application>Microsoft Office PowerPoint</Application>
  <PresentationFormat>Apresentação na tela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Proxima Nova</vt:lpstr>
      <vt:lpstr>Wingdings</vt:lpstr>
      <vt:lpstr>Simple Light</vt:lpstr>
      <vt:lpstr>Vinicius Fragelli Senff CES – Center Expert Specialist</vt:lpstr>
      <vt:lpstr>Slide 2</vt:lpstr>
      <vt:lpstr>Slide 3</vt:lpstr>
      <vt:lpstr>[Nome do palestrante] [Posição]</vt:lpstr>
      <vt:lpstr>Slide 5</vt:lpstr>
      <vt:lpstr>[Nome do palestrante] [Posição]</vt:lpstr>
      <vt:lpstr>Slide 7</vt:lpstr>
      <vt:lpstr>Slide 8</vt:lpstr>
      <vt:lpstr>Slide 9</vt:lpstr>
      <vt:lpstr>[Nome do palestrante] [Posição]</vt:lpstr>
      <vt:lpstr>Slide 11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vinicius fragelli</cp:lastModifiedBy>
  <cp:revision>32</cp:revision>
  <dcterms:modified xsi:type="dcterms:W3CDTF">2021-01-15T14:46:29Z</dcterms:modified>
</cp:coreProperties>
</file>