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12/11/2017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Dragão  </a:t>
            </a:r>
            <a:r>
              <a:rPr lang="pt-BR" dirty="0" smtClean="0"/>
              <a:t>incógnito </a:t>
            </a:r>
            <a:r>
              <a:rPr lang="pt-BR" sz="4400" dirty="0" smtClean="0"/>
              <a:t>(Draco </a:t>
            </a:r>
            <a:r>
              <a:rPr lang="pt-BR" sz="4400" dirty="0"/>
              <a:t>americanus </a:t>
            </a:r>
            <a:r>
              <a:rPr lang="pt-BR" sz="4400" dirty="0" smtClean="0"/>
              <a:t>incógnito)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 Felipe O Resende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9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07" y="685800"/>
            <a:ext cx="3840000" cy="21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7" y="3871100"/>
            <a:ext cx="3840000" cy="216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00" y="46200"/>
            <a:ext cx="2349000" cy="4176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00" y="4437800"/>
            <a:ext cx="3840000" cy="216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07" y="571500"/>
            <a:ext cx="4352000" cy="244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7" y="3871100"/>
            <a:ext cx="4352000" cy="2448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00" y="4293800"/>
            <a:ext cx="4352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0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85500"/>
            <a:ext cx="3600000" cy="640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0" y="1587500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3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73100"/>
            <a:ext cx="6400000" cy="360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00" y="241300"/>
            <a:ext cx="3600000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0648" y="459232"/>
            <a:ext cx="10058400" cy="1169768"/>
          </a:xfrm>
        </p:spPr>
        <p:txBody>
          <a:bodyPr/>
          <a:lstStyle/>
          <a:p>
            <a:pPr algn="ctr"/>
            <a:r>
              <a:rPr lang="pt-BR" dirty="0" smtClean="0"/>
              <a:t>AGRADECIMENTOS</a:t>
            </a: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1026" name="Picture 2" descr="Resultado de imagem para calango ha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48" y="1629000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692900" y="1629000"/>
            <a:ext cx="488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Webert</a:t>
            </a:r>
            <a:r>
              <a:rPr lang="pt-BR" sz="2400" dirty="0" smtClean="0"/>
              <a:t> Oliveira </a:t>
            </a:r>
          </a:p>
          <a:p>
            <a:r>
              <a:rPr lang="pt-BR" sz="2400" dirty="0" smtClean="0"/>
              <a:t>Luiz Felipe</a:t>
            </a:r>
          </a:p>
          <a:p>
            <a:r>
              <a:rPr lang="pt-BR" sz="2400" dirty="0" smtClean="0"/>
              <a:t>Paulo Henrique </a:t>
            </a:r>
            <a:r>
              <a:rPr lang="pt-BR" sz="2400" dirty="0" smtClean="0"/>
              <a:t>Barros</a:t>
            </a:r>
          </a:p>
          <a:p>
            <a:r>
              <a:rPr lang="pt-BR" sz="2400" dirty="0" smtClean="0"/>
              <a:t>Daniel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0003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6915" y="685800"/>
            <a:ext cx="3618271" cy="1737360"/>
          </a:xfrm>
        </p:spPr>
        <p:txBody>
          <a:bodyPr>
            <a:normAutofit/>
          </a:bodyPr>
          <a:lstStyle/>
          <a:p>
            <a:r>
              <a:rPr lang="pt-BR" sz="2800" i="1" dirty="0" smtClean="0"/>
              <a:t>D. americanus </a:t>
            </a:r>
            <a:r>
              <a:rPr lang="pt-BR" sz="2800" i="1" dirty="0"/>
              <a:t>incognito</a:t>
            </a:r>
            <a:r>
              <a:rPr lang="pt-BR" sz="2800" dirty="0"/>
              <a:t>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half" idx="2"/>
          </p:nvPr>
        </p:nvSpPr>
        <p:spPr>
          <a:xfrm>
            <a:off x="8386915" y="2423160"/>
            <a:ext cx="3618271" cy="329184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sz="4000" dirty="0"/>
              <a:t>É uma misteriosa espécie de </a:t>
            </a:r>
            <a:r>
              <a:rPr lang="pt-BR" sz="4000" dirty="0" smtClean="0"/>
              <a:t>dragão. </a:t>
            </a:r>
            <a:r>
              <a:rPr lang="pt-BR" sz="4000" dirty="0"/>
              <a:t>Q</a:t>
            </a:r>
            <a:r>
              <a:rPr lang="pt-BR" sz="4000" dirty="0" smtClean="0"/>
              <a:t>uase </a:t>
            </a:r>
            <a:r>
              <a:rPr lang="pt-BR" sz="4000" dirty="0"/>
              <a:t>nada é conhecido. Um avistamento recente desta indescritível espécie </a:t>
            </a:r>
            <a:r>
              <a:rPr lang="pt-BR" sz="4000" dirty="0" smtClean="0"/>
              <a:t>amazônica.</a:t>
            </a:r>
            <a:endParaRPr lang="pt-BR" sz="4000" dirty="0"/>
          </a:p>
        </p:txBody>
      </p:sp>
      <p:pic>
        <p:nvPicPr>
          <p:cNvPr id="10" name="Picture 2" descr="https://vignette.wikia.nocookie.net/ology/images/9/97/Draco_americanus_incognito.jpg/revision/latest?cb=20140208145918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r="175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59748"/>
              </p:ext>
            </p:extLst>
          </p:nvPr>
        </p:nvGraphicFramePr>
        <p:xfrm>
          <a:off x="336884" y="44999"/>
          <a:ext cx="6128083" cy="6768002"/>
        </p:xfrm>
        <a:graphic>
          <a:graphicData uri="http://schemas.openxmlformats.org/drawingml/2006/table">
            <a:tbl>
              <a:tblPr/>
              <a:tblGrid>
                <a:gridCol w="2614648"/>
                <a:gridCol w="3513435"/>
              </a:tblGrid>
              <a:tr h="306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</a:rPr>
                        <a:t>Dragão Incógnito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702" marR="29702" marT="29702" marB="29702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6274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</a:rPr>
                        <a:t>Gênero: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effectLst/>
                        </a:rPr>
                        <a:t>Draco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</a:rPr>
                        <a:t>Espécies: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effectLst/>
                        </a:rPr>
                        <a:t>americanus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400" b="1" dirty="0">
                          <a:effectLst/>
                        </a:rPr>
                        <a:t>Subespécies: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effectLst/>
                        </a:rPr>
                        <a:t>incógnito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400" b="1" dirty="0">
                          <a:effectLst/>
                        </a:rPr>
                        <a:t>Infraespeces: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Nenhum</a:t>
                      </a: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695744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</a:rPr>
                        <a:t>Coloração: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effectLst/>
                        </a:rPr>
                        <a:t>Nada ainda foi definido</a:t>
                      </a:r>
                      <a:r>
                        <a:rPr lang="pt-BR" sz="1400" baseline="0" dirty="0" smtClean="0">
                          <a:effectLst/>
                        </a:rPr>
                        <a:t>, para alguns t</a:t>
                      </a:r>
                      <a:r>
                        <a:rPr lang="pt-BR" sz="1400" dirty="0" smtClean="0">
                          <a:effectLst/>
                        </a:rPr>
                        <a:t>ons de cinza com verde.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</a:rPr>
                        <a:t>Alcance: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América do Sul</a:t>
                      </a: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smtClean="0">
                          <a:effectLst/>
                        </a:rPr>
                        <a:t>Comprimento</a:t>
                      </a:r>
                      <a:endParaRPr lang="pt-BR" sz="1400" b="1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effectLst/>
                        </a:rPr>
                        <a:t>≅ 5 metros (cabeça e corpo)</a:t>
                      </a:r>
                      <a:endParaRPr lang="pt-BR" sz="1400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smtClean="0">
                          <a:effectLst/>
                        </a:rPr>
                        <a:t>Peso</a:t>
                      </a:r>
                      <a:endParaRPr lang="pt-BR" sz="1400" b="1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effectLst/>
                        </a:rPr>
                        <a:t>Macho: 800 kg (Adulto), Feminino: 650 kg (Adulto)</a:t>
                      </a: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smtClean="0">
                          <a:effectLst/>
                        </a:rPr>
                        <a:t>Alimentação</a:t>
                      </a:r>
                      <a:endParaRPr lang="pt-BR" sz="1400" b="1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effectLst/>
                        </a:rPr>
                        <a:t>N/D</a:t>
                      </a: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smtClean="0">
                          <a:effectLst/>
                        </a:rPr>
                        <a:t>Velocidade</a:t>
                      </a:r>
                      <a:endParaRPr lang="pt-BR" sz="1400" b="1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effectLst/>
                        </a:rPr>
                        <a:t>Velocidade: ≅ 80 km/h</a:t>
                      </a: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smtClean="0">
                          <a:effectLst/>
                        </a:rPr>
                        <a:t>Toxicidade </a:t>
                      </a:r>
                      <a:endParaRPr lang="pt-BR" sz="1400" b="1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effectLst/>
                        </a:rPr>
                        <a:t>Dose letal* - 0,4 nanograma/kg</a:t>
                      </a: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545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effectLst/>
                        </a:rPr>
                        <a:t>Forma de contaminação</a:t>
                      </a:r>
                      <a:endParaRPr lang="pt-BR" sz="1400" b="1" dirty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effectLst/>
                        </a:rPr>
                        <a:t>Inalação do</a:t>
                      </a:r>
                      <a:r>
                        <a:rPr lang="pt-BR" sz="1400" baseline="0" dirty="0" smtClean="0">
                          <a:effectLst/>
                        </a:rPr>
                        <a:t> gás </a:t>
                      </a:r>
                      <a:endParaRPr lang="pt-BR" sz="1400" dirty="0" smtClean="0">
                        <a:effectLst/>
                      </a:endParaRPr>
                    </a:p>
                  </a:txBody>
                  <a:tcPr marL="29702" marR="29702" marT="29702" marB="29702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7342755" y="540001"/>
            <a:ext cx="3863538" cy="5688000"/>
            <a:chOff x="6364186" y="474388"/>
            <a:chExt cx="3863538" cy="5688000"/>
          </a:xfrm>
        </p:grpSpPr>
        <p:pic>
          <p:nvPicPr>
            <p:cNvPr id="2050" name="Picture 2" descr="https://4.bp.blogspot.com/-903SlJyuljM/UQ7F0MDIu9I/AAAAAAAAA3w/hAKRmDEUaoc/s1600/amazon_evi_map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186" y="474388"/>
              <a:ext cx="3863538" cy="56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tângulo 2"/>
            <p:cNvSpPr/>
            <p:nvPr/>
          </p:nvSpPr>
          <p:spPr>
            <a:xfrm>
              <a:off x="7949109" y="5009566"/>
              <a:ext cx="2232707" cy="342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051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lenda do dragão misterioso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 smtClean="0"/>
              <a:t>	É conhecido </a:t>
            </a:r>
            <a:r>
              <a:rPr lang="pt-BR" sz="3200" dirty="0"/>
              <a:t>pelos índios como “</a:t>
            </a:r>
            <a:r>
              <a:rPr lang="pt-BR" sz="3200" b="1" i="1" dirty="0" smtClean="0"/>
              <a:t>Jamé</a:t>
            </a:r>
            <a:r>
              <a:rPr lang="pt-BR" sz="3200" dirty="0" smtClean="0"/>
              <a:t>”.</a:t>
            </a:r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O dragão oculto é muito grande, e vive no interior da floresta amazônica, um dragão onde poucas pessoas o viram. As que sobreviveram carregam em seus corpos as marcas desse encontro, com feridas e sequelas devido as suas toxinas.</a:t>
            </a:r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53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304800"/>
            <a:ext cx="100584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/>
              <a:t>	</a:t>
            </a:r>
          </a:p>
          <a:p>
            <a:pPr marL="0" indent="0" algn="ctr">
              <a:buNone/>
            </a:pPr>
            <a:r>
              <a:rPr lang="pt-BR" sz="3200" dirty="0"/>
              <a:t>	</a:t>
            </a:r>
            <a:r>
              <a:rPr lang="pt-BR" sz="3200" dirty="0" smtClean="0"/>
              <a:t>Somente </a:t>
            </a:r>
            <a:r>
              <a:rPr lang="pt-BR" sz="3200" dirty="0"/>
              <a:t>alguns ‘shamans’, possuem essa energia de poder se aproximar desses grandes protetores das matas.</a:t>
            </a:r>
          </a:p>
          <a:p>
            <a:pPr marL="0" indent="0" algn="ctr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 smtClean="0"/>
              <a:t>Por isso que poucas pessoas o viram.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3200" dirty="0" smtClean="0"/>
              <a:t>	Morte oculta? Misterioso? Jamé? Incógnito?</a:t>
            </a:r>
          </a:p>
          <a:p>
            <a:pPr marL="0" indent="0" algn="ctr">
              <a:buNone/>
            </a:pPr>
            <a:r>
              <a:rPr lang="pt-BR" sz="3200" dirty="0" smtClean="0"/>
              <a:t>São esses alguns dos nomes em que ele é conhecido! 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959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304800"/>
            <a:ext cx="10058400" cy="5867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200" dirty="0" smtClean="0"/>
              <a:t>	</a:t>
            </a:r>
          </a:p>
          <a:p>
            <a:pPr marL="0" indent="0" algn="ctr">
              <a:buNone/>
            </a:pPr>
            <a:r>
              <a:rPr lang="pt-BR" sz="3200" dirty="0" smtClean="0"/>
              <a:t>Dizem que ele é muito astuto e inteligente, e que ele fica adormecido por muitos anos.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3200" dirty="0" smtClean="0"/>
              <a:t>Ele é um dos poucos que possuem a habilidade de fala, e que a sua voz é muito marcante.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3200" dirty="0" smtClean="0"/>
              <a:t>Acorda-lo é o maior ERRO!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 smtClean="0"/>
          </a:p>
          <a:p>
            <a:pPr marL="0" indent="0" algn="ctr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78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304800"/>
            <a:ext cx="10058400" cy="5867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200" dirty="0" smtClean="0"/>
              <a:t>	</a:t>
            </a:r>
          </a:p>
          <a:p>
            <a:pPr marL="0" indent="0" algn="ctr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 smtClean="0"/>
              <a:t>Caso o acorde</a:t>
            </a:r>
            <a:endParaRPr lang="pt-BR" sz="3200" dirty="0"/>
          </a:p>
          <a:p>
            <a:pPr marL="0" indent="0" algn="ctr">
              <a:buNone/>
            </a:pPr>
            <a:endParaRPr lang="pt-BR" sz="3200" dirty="0" smtClean="0"/>
          </a:p>
          <a:p>
            <a:pPr marL="0" indent="0" algn="ctr">
              <a:buNone/>
            </a:pPr>
            <a:r>
              <a:rPr lang="pt-BR" sz="3200" dirty="0" smtClean="0"/>
              <a:t>Ele pode gostar da sua energia e conversa com você 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3200" dirty="0" smtClean="0"/>
              <a:t>Ou irar te matar com seu gás toxico.</a:t>
            </a:r>
          </a:p>
          <a:p>
            <a:pPr marL="0" indent="0" algn="ctr">
              <a:buNone/>
            </a:pPr>
            <a:r>
              <a:rPr lang="pt-BR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00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Itens usados para fabricação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Arduino Uno</a:t>
            </a:r>
          </a:p>
          <a:p>
            <a:r>
              <a:rPr lang="pt-BR" dirty="0" smtClean="0"/>
              <a:t>Módulo </a:t>
            </a:r>
            <a:r>
              <a:rPr lang="pt-BR" dirty="0"/>
              <a:t>Sensor de </a:t>
            </a:r>
            <a:r>
              <a:rPr lang="pt-BR" dirty="0" smtClean="0"/>
              <a:t>Movimento</a:t>
            </a:r>
          </a:p>
          <a:p>
            <a:r>
              <a:rPr lang="pt-BR" dirty="0"/>
              <a:t>A</a:t>
            </a:r>
            <a:r>
              <a:rPr lang="pt-BR" dirty="0" smtClean="0"/>
              <a:t>mplificador </a:t>
            </a:r>
            <a:r>
              <a:rPr lang="pt-BR" dirty="0"/>
              <a:t>de áudio (SANWU TPA3118 2 * 30W 8-26V DC </a:t>
            </a:r>
            <a:r>
              <a:rPr lang="pt-BR" dirty="0" err="1"/>
              <a:t>Stereo</a:t>
            </a:r>
            <a:r>
              <a:rPr lang="pt-BR" dirty="0"/>
              <a:t> Bluetooth Digital </a:t>
            </a:r>
            <a:r>
              <a:rPr lang="pt-BR" dirty="0" err="1"/>
              <a:t>Amplifier</a:t>
            </a:r>
            <a:r>
              <a:rPr lang="pt-BR" dirty="0"/>
              <a:t> </a:t>
            </a:r>
            <a:r>
              <a:rPr lang="pt-BR" dirty="0" err="1"/>
              <a:t>Board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 smtClean="0"/>
              <a:t>Módulo </a:t>
            </a:r>
            <a:r>
              <a:rPr lang="pt-BR" dirty="0"/>
              <a:t>Cartão SD/Micro (compatível </a:t>
            </a:r>
            <a:r>
              <a:rPr lang="pt-BR" dirty="0" smtClean="0"/>
              <a:t>5V/3,3V)</a:t>
            </a:r>
          </a:p>
          <a:p>
            <a:r>
              <a:rPr lang="pt-BR" dirty="0" smtClean="0"/>
              <a:t>Módulo de Relé 5V/1 canal - </a:t>
            </a:r>
            <a:r>
              <a:rPr lang="pt-BR" dirty="0"/>
              <a:t>V1</a:t>
            </a:r>
          </a:p>
          <a:p>
            <a:r>
              <a:rPr lang="pt-BR" dirty="0" err="1" smtClean="0"/>
              <a:t>LED’s</a:t>
            </a:r>
            <a:endParaRPr lang="pt-BR" dirty="0" smtClean="0"/>
          </a:p>
          <a:p>
            <a:r>
              <a:rPr lang="pt-BR" dirty="0" err="1" smtClean="0"/>
              <a:t>Cooler’s</a:t>
            </a:r>
            <a:endParaRPr lang="pt-BR" dirty="0" smtClean="0"/>
          </a:p>
          <a:p>
            <a:r>
              <a:rPr lang="pt-BR" dirty="0" smtClean="0"/>
              <a:t>Fonte 220V para 12V 10 </a:t>
            </a:r>
            <a:r>
              <a:rPr lang="pt-BR" dirty="0" err="1" smtClean="0"/>
              <a:t>Amp</a:t>
            </a:r>
            <a:endParaRPr lang="pt-BR" dirty="0" smtClean="0"/>
          </a:p>
          <a:p>
            <a:r>
              <a:rPr lang="pt-BR" dirty="0" smtClean="0"/>
              <a:t>Fibra </a:t>
            </a:r>
            <a:r>
              <a:rPr lang="pt-BR" dirty="0"/>
              <a:t>de </a:t>
            </a:r>
            <a:r>
              <a:rPr lang="pt-BR" dirty="0" smtClean="0"/>
              <a:t>vidro</a:t>
            </a:r>
          </a:p>
          <a:p>
            <a:r>
              <a:rPr lang="pt-BR" dirty="0" smtClean="0"/>
              <a:t>Papel</a:t>
            </a:r>
          </a:p>
          <a:p>
            <a:r>
              <a:rPr lang="pt-BR" dirty="0" smtClean="0"/>
              <a:t>Cola Branca</a:t>
            </a:r>
          </a:p>
          <a:p>
            <a:r>
              <a:rPr lang="pt-BR" dirty="0" smtClean="0"/>
              <a:t>Tinta Spray.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8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3" y="0"/>
            <a:ext cx="8135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906</TotalTime>
  <Words>186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Wingdings</vt:lpstr>
      <vt:lpstr>Tipo de Madeira</vt:lpstr>
      <vt:lpstr>Dragão  incógnito (Draco americanus incógnito)</vt:lpstr>
      <vt:lpstr>D. americanus incognito </vt:lpstr>
      <vt:lpstr>Apresentação do PowerPoint</vt:lpstr>
      <vt:lpstr>A lenda do dragão misterioso </vt:lpstr>
      <vt:lpstr>Apresentação do PowerPoint</vt:lpstr>
      <vt:lpstr>Apresentação do PowerPoint</vt:lpstr>
      <vt:lpstr>Apresentação do PowerPoint</vt:lpstr>
      <vt:lpstr>Itens usados para fabricação</vt:lpstr>
      <vt:lpstr>Apresentação do PowerPoint</vt:lpstr>
      <vt:lpstr>Apresentação do PowerPoint</vt:lpstr>
      <vt:lpstr>Apresentação do PowerPoint</vt:lpstr>
      <vt:lpstr>Apresentação do PowerPoint</vt:lpstr>
      <vt:lpstr>AGRADECIMENTOS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Dragão  incógnito (Draco americanus incógnito)</dc:title>
  <dc:creator>Felipe Oliveira Resende</dc:creator>
  <cp:lastModifiedBy>Felipe Oliveira Resende</cp:lastModifiedBy>
  <cp:revision>14</cp:revision>
  <dcterms:created xsi:type="dcterms:W3CDTF">2017-09-12T17:02:55Z</dcterms:created>
  <dcterms:modified xsi:type="dcterms:W3CDTF">2017-12-11T18:05:23Z</dcterms:modified>
</cp:coreProperties>
</file>