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16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N°377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Test1.</a:t>
            </a:r>
          </a:p>
          <a:p>
            <a:pPr>
              <a:spcBef>
                <a:spcPts val="0"/>
              </a:spcBef>
              <a:defRPr sz="1400" b="1"/>
            </a:pPr>
            <a:r>
              <a:t>Test1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1440000"/>
            <a:ext cx="6263999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1.PARAGUAS "LAMBARDA" U315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0000" y="4320000"/>
          <a:ext cx="4500000" cy="54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000"/>
                <a:gridCol w="3420000"/>
              </a:tblGrid>
              <a:tr h="180000">
                <a:tc>
                  <a:txBody>
                    <a:bodyPr/>
                    <a:lstStyle/>
                    <a:p>
                      <a:r>
                        <a:t>Cantidad 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unitario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000" y="1620000"/>
            <a:ext cx="6263999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Paraguas de poliéster pongee de 26" Aprox. Mango siliconado, varillas metálicas, apertura automática. Largo total 89 cm. 8 cascos. Medida de cascos 38x59 cm. Cobertura de 100 cm. Ancho de vara de 1 cm. Tiene un mecanismo de apertura de botón. Con cierre de velcro.</a:t>
            </a:r>
          </a:p>
        </p:txBody>
      </p:sp>
      <p:pic>
        <p:nvPicPr>
          <p:cNvPr id="9" name="Picture 8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5400000"/>
            <a:ext cx="3564000" cy="2556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8000" y="5400000"/>
          <a:ext cx="2160000" cy="12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3550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 Petróleo 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702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409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Verde Manzana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394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Royal Blue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4767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