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13 9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N°222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1.ADVANT 3-1 STYLUS ADV-STY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Bolígrafo plástico con stylus y resaltador de tinta.</a:t>
            </a:r>
            <a:br/>
            <a:r>
              <a:t>Medidas: 15 cm</a:t>
            </a:r>
            <a:br/>
            <a:r>
              <a:t>Marca: 4.5 cm / Tampografía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306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1000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60,0    X 33,0 X 24,0 / 16,0 Kg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8000" y="3600000"/>
          <a:ext cx="288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180000">
                <a:tc>
                  <a:txBody>
                    <a:bodyPr/>
                    <a:lstStyle/>
                    <a:p>
                      <a:r>
                        <a:t>Azul Reflex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15935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