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3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1C49-982F-4DBB-B504-52AACABA8E58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8843B-5A9C-4170-BC47-3C264833C7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02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8843B-5A9C-4170-BC47-3C264833C78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8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" y="1257219"/>
            <a:ext cx="1366460" cy="275564"/>
          </a:xfrm>
        </p:spPr>
        <p:txBody>
          <a:bodyPr>
            <a:noAutofit/>
          </a:bodyPr>
          <a:lstStyle/>
          <a:p>
            <a:pPr algn="l"/>
            <a:r>
              <a:rPr lang="es-CO" sz="900" b="1" dirty="0"/>
              <a:t>1.GO0020 Gorra </a:t>
            </a:r>
            <a:r>
              <a:rPr lang="es-CO" sz="900" b="1" dirty="0" err="1"/>
              <a:t>Hanna</a:t>
            </a:r>
            <a:endParaRPr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7" y="1626946"/>
            <a:ext cx="4800600" cy="1314450"/>
          </a:xfrm>
        </p:spPr>
        <p:txBody>
          <a:bodyPr>
            <a:normAutofit/>
          </a:bodyPr>
          <a:lstStyle/>
          <a:p>
            <a:pPr algn="l"/>
            <a:r>
              <a:rPr lang="es-CO" sz="825" dirty="0">
                <a:solidFill>
                  <a:schemeClr val="tx1"/>
                </a:solidFill>
              </a:rPr>
              <a:t>Gorra de 5 paneles con frente fusionado y parte posterior en malla, visera indeformable 4 costuras, botón forrado, tafilete textil y cierre plástico.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MATERIAL: Poliéster + Malla Nylon.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MEDIDAS: Circunferencia 55cm. Visera 18 x 12 cm.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ÁREA DE IMPRESIÓN APROXIMADA: Bordado: 5 x 5,5 cm. Sublimación: 13 x 8 cm.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MARCA: SE SUGIERE: Bordado. Sublimación en gorras con frente blanco.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EMPAQUE: 200 Unidades en caja máster de: 45 cm x 38 cm x 80 cm; Peso Bruto: 13,7 Kg; Peso Neto: 12 Kg</a:t>
            </a:r>
            <a:br>
              <a:rPr lang="es-CO" sz="825" dirty="0">
                <a:solidFill>
                  <a:schemeClr val="tx1"/>
                </a:solidFill>
              </a:rPr>
            </a:br>
            <a:r>
              <a:rPr lang="es-CO" sz="825" dirty="0">
                <a:solidFill>
                  <a:schemeClr val="tx1"/>
                </a:solidFill>
              </a:rPr>
              <a:t>INVENTARIO: 108.085 unidades</a:t>
            </a:r>
            <a:endParaRPr sz="825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6507" y="85616"/>
            <a:ext cx="1754006" cy="1050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050" dirty="0"/>
              <a:t>30 Septiembre de 2021</a:t>
            </a:r>
          </a:p>
          <a:p>
            <a:r>
              <a:rPr lang="es-CO" sz="1050" dirty="0" err="1"/>
              <a:t>Cot</a:t>
            </a:r>
            <a:r>
              <a:rPr lang="es-CO" sz="1050" dirty="0"/>
              <a:t> N° 3245</a:t>
            </a:r>
          </a:p>
          <a:p>
            <a:endParaRPr lang="es-CO" sz="825" dirty="0"/>
          </a:p>
          <a:p>
            <a:r>
              <a:rPr lang="es-CO" sz="825" b="1" dirty="0"/>
              <a:t>Asesor Comercial:</a:t>
            </a:r>
          </a:p>
          <a:p>
            <a:r>
              <a:rPr lang="es-CO" sz="825" dirty="0"/>
              <a:t>Carlos </a:t>
            </a:r>
            <a:r>
              <a:rPr lang="es-CO" sz="825" dirty="0"/>
              <a:t>Uribe</a:t>
            </a:r>
            <a:br>
              <a:rPr lang="es-CO" sz="825" dirty="0"/>
            </a:br>
            <a:r>
              <a:rPr lang="es-CO" sz="825" dirty="0"/>
              <a:t>316 324 05 27 / (4) 322 3662 ext.106</a:t>
            </a:r>
            <a:br>
              <a:rPr lang="es-CO" sz="825" dirty="0"/>
            </a:br>
            <a:r>
              <a:rPr lang="es-CO" sz="825" dirty="0"/>
              <a:t>curibe@magicmedios.com</a:t>
            </a:r>
            <a:endParaRPr sz="825" dirty="0"/>
          </a:p>
        </p:txBody>
      </p:sp>
      <p:pic>
        <p:nvPicPr>
          <p:cNvPr id="5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3" y="128194"/>
            <a:ext cx="2403000" cy="4590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182761" y="753271"/>
            <a:ext cx="1223412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CO" sz="1050" dirty="0"/>
              <a:t>Señor(a) Lina Velez</a:t>
            </a:r>
          </a:p>
          <a:p>
            <a:r>
              <a:rPr lang="es-CO" sz="1050" dirty="0"/>
              <a:t>Inversiones </a:t>
            </a:r>
            <a:r>
              <a:rPr lang="es-CO" sz="1050" dirty="0" err="1"/>
              <a:t>Lazus</a:t>
            </a:r>
            <a:endParaRPr sz="825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9370"/>
              </p:ext>
            </p:extLst>
          </p:nvPr>
        </p:nvGraphicFramePr>
        <p:xfrm>
          <a:off x="182761" y="3065361"/>
          <a:ext cx="2160000" cy="2295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0000"/>
                <a:gridCol w="1080000"/>
              </a:tblGrid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Blanco / Azul Neón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545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Naranja Neón / Blanco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5747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Rosado Neón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3398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Verde Neón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4548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Azul Oscuro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13405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Blanco / Azul Rey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9965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Blanco / Naranja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1421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Negro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11398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Rojo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13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Blanco / Verde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6035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Amarillo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50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Azul Rey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18663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Negro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Rojo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18975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Verde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5363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Azul Oscuro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>
                          <a:effectLst/>
                        </a:rPr>
                        <a:t>12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135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Naranja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800" dirty="0">
                          <a:effectLst/>
                        </a:rPr>
                        <a:t>8546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pic>
        <p:nvPicPr>
          <p:cNvPr id="10" name="Picture 1"/>
          <p:cNvPicPr/>
          <p:nvPr/>
        </p:nvPicPr>
        <p:blipFill>
          <a:blip r:embed="rId4"/>
          <a:stretch>
            <a:fillRect/>
          </a:stretch>
        </p:blipFill>
        <p:spPr>
          <a:xfrm>
            <a:off x="3021478" y="3069323"/>
            <a:ext cx="3564000" cy="2556000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>
            <a:off x="1126379" y="8657167"/>
            <a:ext cx="5051138" cy="486833"/>
          </a:xfrm>
        </p:spPr>
        <p:txBody>
          <a:bodyPr/>
          <a:lstStyle/>
          <a:p>
            <a:r>
              <a:rPr lang="es-CO" dirty="0" smtClean="0"/>
              <a:t>CALLE 6 SUR # 50 - 30 MEDELLÍN, TEL: (574) 322 3662 COLOMBIA. MAIL: info@magicmedios.com </a:t>
            </a:r>
          </a:p>
          <a:p>
            <a:r>
              <a:rPr lang="es-CO" dirty="0" smtClean="0"/>
              <a:t>CEL: 316 324 0527 - 311 361 9540</a:t>
            </a:r>
          </a:p>
          <a:p>
            <a:r>
              <a:rPr lang="es-CO" dirty="0" smtClean="0"/>
              <a:t> WWW.MAGICMEDIOS.COM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144</Words>
  <Application>Microsoft Office PowerPoint</Application>
  <PresentationFormat>Carta (216 x 279 mm)</PresentationFormat>
  <Paragraphs>47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1.GO0020 Gorra Hanna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1.GO0020 Gorra Hanna</dc:title>
  <dc:subject/>
  <dc:creator>Felipe Ospina Calle</dc:creator>
  <cp:keywords/>
  <dc:description>generated using python-pptx</dc:description>
  <cp:lastModifiedBy>Felipe Ospina Calle</cp:lastModifiedBy>
  <cp:revision>9</cp:revision>
  <dcterms:created xsi:type="dcterms:W3CDTF">2013-01-27T09:14:16Z</dcterms:created>
  <dcterms:modified xsi:type="dcterms:W3CDTF">2021-09-13T16:51:44Z</dcterms:modified>
  <cp:category/>
</cp:coreProperties>
</file>