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858000" cy="9144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22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42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26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3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8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17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22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94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5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171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01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5767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17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000" y="-180000"/>
            <a:ext cx="2376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0"/>
            </a:pPr>
            <a:r>
              <a:t>16 septiembre de 2021</a:t>
            </a:r>
          </a:p>
          <a:p>
            <a:pPr>
              <a:spcBef>
                <a:spcPts val="0"/>
              </a:spcBef>
              <a:defRPr sz="1400" b="0"/>
            </a:pPr>
            <a:r>
              <a:t>Cot N°362</a:t>
            </a:r>
          </a:p>
          <a:p>
            <a:pPr>
              <a:spcBef>
                <a:spcPts val="0"/>
              </a:spcBef>
              <a:defRPr sz="1100" b="0"/>
            </a:pPr>
          </a:p>
          <a:p>
            <a:pPr>
              <a:spcBef>
                <a:spcPts val="0"/>
              </a:spcBef>
              <a:defRPr sz="1100" b="0"/>
            </a:pPr>
            <a:r>
              <a:t>Asesor Comercial</a:t>
            </a:r>
          </a:p>
          <a:p>
            <a:pPr>
              <a:spcBef>
                <a:spcPts val="0"/>
              </a:spcBef>
              <a:defRPr sz="1100" b="0"/>
            </a:pPr>
            <a:r>
              <a:t>Carlos Uribe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360000" y="900000"/>
            <a:ext cx="2304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1"/>
            </a:pPr>
            <a:r>
              <a:t>Señor(a) Test1.</a:t>
            </a:r>
          </a:p>
          <a:p>
            <a:pPr>
              <a:spcBef>
                <a:spcPts val="0"/>
              </a:spcBef>
              <a:defRPr sz="1400" b="1"/>
            </a:pPr>
            <a:r>
              <a:t>Test1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1440000"/>
            <a:ext cx="6263999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200" b="1"/>
            </a:pPr>
            <a:r>
              <a:t>1.GORRA DE POLYESTER G213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80000" y="4320000"/>
          <a:ext cx="4500000" cy="540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000"/>
                <a:gridCol w="3420000"/>
              </a:tblGrid>
              <a:tr h="180000">
                <a:tc>
                  <a:txBody>
                    <a:bodyPr/>
                    <a:lstStyle/>
                    <a:p>
                      <a:r>
                        <a:t>Cantidad (und)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Valor unitario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8000" y="1620000"/>
            <a:ext cx="6263999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Gorra de 6 paneles con frente libre (sin costura). Cierre de velcro. Con visera "Sandwich".</a:t>
            </a:r>
          </a:p>
        </p:txBody>
      </p:sp>
      <p:pic>
        <p:nvPicPr>
          <p:cNvPr id="9" name="Picture 8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5400000"/>
            <a:ext cx="3564000" cy="255600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8000" y="5400000"/>
          <a:ext cx="21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Negro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Verde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Azul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Rojo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Carta (216 x 279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Ospina Calle</dc:creator>
  <cp:lastModifiedBy>Felipe Ospina Calle</cp:lastModifiedBy>
  <cp:revision>1</cp:revision>
  <dcterms:created xsi:type="dcterms:W3CDTF">2021-09-13T15:48:29Z</dcterms:created>
  <dcterms:modified xsi:type="dcterms:W3CDTF">2021-09-13T15:48:43Z</dcterms:modified>
</cp:coreProperties>
</file>