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78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586" y="1424433"/>
            <a:ext cx="1821947" cy="367418"/>
          </a:xfrm>
        </p:spPr>
        <p:txBody>
          <a:bodyPr>
            <a:noAutofit/>
          </a:bodyPr>
          <a:lstStyle/>
          <a:p>
            <a:pPr algn="l"/>
            <a:r>
              <a:rPr lang="es-CO" sz="1200" b="1" dirty="0"/>
              <a:t>1.GO0020 Gorra </a:t>
            </a:r>
            <a:r>
              <a:rPr lang="es-CO" sz="1200" b="1" dirty="0" err="1" smtClean="0"/>
              <a:t>Hanna</a:t>
            </a:r>
            <a:endParaRPr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281" y="1879909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s-CO" sz="1100" dirty="0">
                <a:solidFill>
                  <a:schemeClr val="tx1"/>
                </a:solidFill>
              </a:rPr>
              <a:t>Gorra de 5 paneles con frente fusionado y parte posterior en malla, visera indeformable 4 costuras, botón forrado, tafilete textil y cierre plástico.</a:t>
            </a:r>
            <a:br>
              <a:rPr lang="es-CO" sz="1100" dirty="0">
                <a:solidFill>
                  <a:schemeClr val="tx1"/>
                </a:solidFill>
              </a:rPr>
            </a:br>
            <a:r>
              <a:rPr lang="es-CO" sz="1100" dirty="0">
                <a:solidFill>
                  <a:schemeClr val="tx1"/>
                </a:solidFill>
              </a:rPr>
              <a:t>MATERIAL: Poliéster + Malla Nylon.</a:t>
            </a:r>
            <a:br>
              <a:rPr lang="es-CO" sz="1100" dirty="0">
                <a:solidFill>
                  <a:schemeClr val="tx1"/>
                </a:solidFill>
              </a:rPr>
            </a:br>
            <a:r>
              <a:rPr lang="es-CO" sz="1100" dirty="0">
                <a:solidFill>
                  <a:schemeClr val="tx1"/>
                </a:solidFill>
              </a:rPr>
              <a:t>MEDIDAS: Circunferencia 55cm. Visera 18 x 12 cm.</a:t>
            </a:r>
            <a:br>
              <a:rPr lang="es-CO" sz="1100" dirty="0">
                <a:solidFill>
                  <a:schemeClr val="tx1"/>
                </a:solidFill>
              </a:rPr>
            </a:br>
            <a:r>
              <a:rPr lang="es-CO" sz="1100" dirty="0">
                <a:solidFill>
                  <a:schemeClr val="tx1"/>
                </a:solidFill>
              </a:rPr>
              <a:t>ÁREA DE IMPRESIÓN APROXIMADA: Bordado: 5 x 5,5 cm. Sublimación: 13 x 8 cm.</a:t>
            </a:r>
            <a:br>
              <a:rPr lang="es-CO" sz="1100" dirty="0">
                <a:solidFill>
                  <a:schemeClr val="tx1"/>
                </a:solidFill>
              </a:rPr>
            </a:br>
            <a:r>
              <a:rPr lang="es-CO" sz="1100" dirty="0">
                <a:solidFill>
                  <a:schemeClr val="tx1"/>
                </a:solidFill>
              </a:rPr>
              <a:t>MARCA: SE SUGIERE: Bordado. Sublimación en gorras con frente blanco.</a:t>
            </a:r>
            <a:br>
              <a:rPr lang="es-CO" sz="1100" dirty="0">
                <a:solidFill>
                  <a:schemeClr val="tx1"/>
                </a:solidFill>
              </a:rPr>
            </a:br>
            <a:r>
              <a:rPr lang="es-CO" sz="1100" dirty="0">
                <a:solidFill>
                  <a:schemeClr val="tx1"/>
                </a:solidFill>
              </a:rPr>
              <a:t>EMPAQUE: 200 Unidades en caja máster de: 45 cm x 38 cm x 80 cm; Peso Bruto: 13,7 Kg; Peso Neto: 12 Kg</a:t>
            </a:r>
            <a:br>
              <a:rPr lang="es-CO" sz="1100" dirty="0">
                <a:solidFill>
                  <a:schemeClr val="tx1"/>
                </a:solidFill>
              </a:rPr>
            </a:br>
            <a:r>
              <a:rPr lang="es-CO" sz="1100" dirty="0">
                <a:solidFill>
                  <a:schemeClr val="tx1"/>
                </a:solidFill>
              </a:rPr>
              <a:t>INVENTARIO: 108.085 unidades</a:t>
            </a: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2010" y="128352"/>
            <a:ext cx="2304000" cy="13696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CO" sz="1400" dirty="0" smtClean="0"/>
              <a:t>30 Septiembre de 2021</a:t>
            </a:r>
          </a:p>
          <a:p>
            <a:r>
              <a:rPr lang="es-CO" sz="1400" dirty="0" err="1" smtClean="0"/>
              <a:t>Cot</a:t>
            </a:r>
            <a:r>
              <a:rPr lang="es-CO" sz="1400" dirty="0" smtClean="0"/>
              <a:t> N° 3245</a:t>
            </a:r>
          </a:p>
          <a:p>
            <a:endParaRPr lang="es-CO" sz="1100" dirty="0" smtClean="0"/>
          </a:p>
          <a:p>
            <a:r>
              <a:rPr lang="es-CO" sz="1100" b="1" dirty="0" smtClean="0"/>
              <a:t>Asesor Comercial:</a:t>
            </a:r>
          </a:p>
          <a:p>
            <a:r>
              <a:rPr lang="es-CO" sz="1100" dirty="0" smtClean="0"/>
              <a:t>Carlos </a:t>
            </a:r>
            <a:r>
              <a:rPr lang="es-CO" sz="1100" dirty="0"/>
              <a:t>Uribe</a:t>
            </a:r>
            <a:br>
              <a:rPr lang="es-CO" sz="1100" dirty="0"/>
            </a:br>
            <a:r>
              <a:rPr lang="es-CO" sz="1100" dirty="0"/>
              <a:t>316 324 05 27 / (4) 322 3662 ext.106</a:t>
            </a:r>
            <a:br>
              <a:rPr lang="es-CO" sz="1100" dirty="0"/>
            </a:br>
            <a:r>
              <a:rPr lang="es-CO" sz="1100" dirty="0"/>
              <a:t>curibe@magicmedios.com</a:t>
            </a:r>
            <a:endParaRPr sz="1100" dirty="0"/>
          </a:p>
        </p:txBody>
      </p:sp>
      <p:pic>
        <p:nvPicPr>
          <p:cNvPr id="5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" y="128352"/>
            <a:ext cx="3204000" cy="612000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309468" y="813155"/>
            <a:ext cx="15654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CO" sz="1400" dirty="0" smtClean="0"/>
              <a:t>Señor(a) Lina Velez</a:t>
            </a:r>
          </a:p>
          <a:p>
            <a:r>
              <a:rPr lang="es-CO" sz="1400" dirty="0" smtClean="0"/>
              <a:t>Inversiones </a:t>
            </a:r>
            <a:r>
              <a:rPr lang="es-CO" sz="1400" dirty="0" err="1" smtClean="0"/>
              <a:t>Lazus</a:t>
            </a:r>
            <a:endParaRPr sz="1100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850683"/>
              </p:ext>
            </p:extLst>
          </p:nvPr>
        </p:nvGraphicFramePr>
        <p:xfrm>
          <a:off x="434897" y="3632509"/>
          <a:ext cx="2880000" cy="3060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40000"/>
                <a:gridCol w="1440000"/>
              </a:tblGrid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Blanco / Azul Neón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545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Naranja Neón / Blanco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5747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Blanco / Rosado Neón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3398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Blanco / Verde Neón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4548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Blanco / Azul Oscuro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13405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Blanco / Azul Rey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9965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Blanco / Naranja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1421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Blanco / Negro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11398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Blanco / Rojo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13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Blanco / Verde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6035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Amarillo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50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Azul Rey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18663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Negro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1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Rojo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18975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Verde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5363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Azul Oscuro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>
                          <a:effectLst/>
                        </a:rPr>
                        <a:t>12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Naranja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dirty="0">
                          <a:effectLst/>
                        </a:rPr>
                        <a:t>8546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3864864" y="3346639"/>
            <a:ext cx="4752000" cy="3418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111</Words>
  <Application>Microsoft Office PowerPoint</Application>
  <PresentationFormat>Presentación en pantalla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1.GO0020 Gorra Hanna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1.GO0020 Gorra Hanna</dc:title>
  <dc:subject/>
  <dc:creator>Felipe Ospina Calle</dc:creator>
  <cp:keywords/>
  <dc:description>generated using python-pptx</dc:description>
  <cp:lastModifiedBy>Felipe Ospina Calle</cp:lastModifiedBy>
  <cp:revision>6</cp:revision>
  <dcterms:created xsi:type="dcterms:W3CDTF">2013-01-27T09:14:16Z</dcterms:created>
  <dcterms:modified xsi:type="dcterms:W3CDTF">2021-09-12T22:37:46Z</dcterms:modified>
  <cp:category/>
</cp:coreProperties>
</file>