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84" d="100"/>
          <a:sy n="84" d="100"/>
        </p:scale>
        <p:origin x="26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6447-C232-4C84-A634-FB0A1451746F}" type="datetimeFigureOut">
              <a:rPr lang="es-CO" smtClean="0"/>
              <a:t>12/09/2021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0CF3-B742-4B91-9BB7-8D9555338D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389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6447-C232-4C84-A634-FB0A1451746F}" type="datetimeFigureOut">
              <a:rPr lang="es-CO" smtClean="0"/>
              <a:t>12/09/2021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0CF3-B742-4B91-9BB7-8D9555338D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943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6447-C232-4C84-A634-FB0A1451746F}" type="datetimeFigureOut">
              <a:rPr lang="es-CO" smtClean="0"/>
              <a:t>12/09/2021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0CF3-B742-4B91-9BB7-8D9555338D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659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6447-C232-4C84-A634-FB0A1451746F}" type="datetimeFigureOut">
              <a:rPr lang="es-CO" smtClean="0"/>
              <a:t>12/09/2021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0CF3-B742-4B91-9BB7-8D9555338D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076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6447-C232-4C84-A634-FB0A1451746F}" type="datetimeFigureOut">
              <a:rPr lang="es-CO" smtClean="0"/>
              <a:t>12/09/2021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0CF3-B742-4B91-9BB7-8D9555338D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512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6447-C232-4C84-A634-FB0A1451746F}" type="datetimeFigureOut">
              <a:rPr lang="es-CO" smtClean="0"/>
              <a:t>12/09/2021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0CF3-B742-4B91-9BB7-8D9555338D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932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6447-C232-4C84-A634-FB0A1451746F}" type="datetimeFigureOut">
              <a:rPr lang="es-CO" smtClean="0"/>
              <a:t>12/09/2021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0CF3-B742-4B91-9BB7-8D9555338D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804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6447-C232-4C84-A634-FB0A1451746F}" type="datetimeFigureOut">
              <a:rPr lang="es-CO" smtClean="0"/>
              <a:t>12/09/2021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0CF3-B742-4B91-9BB7-8D9555338D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523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6447-C232-4C84-A634-FB0A1451746F}" type="datetimeFigureOut">
              <a:rPr lang="es-CO" smtClean="0"/>
              <a:t>12/09/2021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0CF3-B742-4B91-9BB7-8D9555338D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0437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6447-C232-4C84-A634-FB0A1451746F}" type="datetimeFigureOut">
              <a:rPr lang="es-CO" smtClean="0"/>
              <a:t>12/09/2021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0CF3-B742-4B91-9BB7-8D9555338D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603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6447-C232-4C84-A634-FB0A1451746F}" type="datetimeFigureOut">
              <a:rPr lang="es-CO" smtClean="0"/>
              <a:t>12/09/2021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00CF3-B742-4B91-9BB7-8D9555338D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574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36447-C232-4C84-A634-FB0A1451746F}" type="datetimeFigureOut">
              <a:rPr lang="es-CO" smtClean="0"/>
              <a:t>12/09/2021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00CF3-B742-4B91-9BB7-8D9555338D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541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25474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Carta (216 x 279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Felipe Ospina Calle</dc:creator>
  <cp:lastModifiedBy>Felipe Ospina Calle</cp:lastModifiedBy>
  <cp:revision>1</cp:revision>
  <dcterms:created xsi:type="dcterms:W3CDTF">2021-09-12T21:01:53Z</dcterms:created>
  <dcterms:modified xsi:type="dcterms:W3CDTF">2021-09-12T21:02:57Z</dcterms:modified>
</cp:coreProperties>
</file>