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6858000" cy="9144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22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342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26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761060" y="649818"/>
            <a:ext cx="831354" cy="1033144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265212" y="649818"/>
            <a:ext cx="2410122" cy="1033144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3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886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17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65212" y="3244851"/>
            <a:ext cx="1620738" cy="77364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971675" y="3244851"/>
            <a:ext cx="1620739" cy="77364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922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594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852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171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901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75767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117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6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7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8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9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17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18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19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12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13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14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10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15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1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3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16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0000" y="-180000"/>
            <a:ext cx="2376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400" b="0"/>
            </a:pPr>
            <a:r>
              <a:t>14 septiembre de 2021</a:t>
            </a:r>
          </a:p>
          <a:p>
            <a:pPr>
              <a:spcBef>
                <a:spcPts val="0"/>
              </a:spcBef>
              <a:defRPr sz="1400" b="0"/>
            </a:pPr>
            <a:r>
              <a:t>Cot N°282</a:t>
            </a:r>
          </a:p>
          <a:p>
            <a:pPr>
              <a:spcBef>
                <a:spcPts val="0"/>
              </a:spcBef>
              <a:defRPr sz="1100" b="0"/>
            </a:pPr>
          </a:p>
          <a:p>
            <a:pPr>
              <a:spcBef>
                <a:spcPts val="0"/>
              </a:spcBef>
              <a:defRPr sz="1100" b="0"/>
            </a:pPr>
            <a:r>
              <a:t>Asesor Comercial</a:t>
            </a:r>
          </a:p>
          <a:p>
            <a:pPr>
              <a:spcBef>
                <a:spcPts val="0"/>
              </a:spcBef>
              <a:defRPr sz="1100" b="0"/>
            </a:pPr>
            <a:r>
              <a:t>Carlos Uribe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360000" y="900000"/>
            <a:ext cx="2304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400" b="1"/>
            </a:pPr>
            <a:r>
              <a:t>Señor(a) Felipe Ospina.</a:t>
            </a:r>
          </a:p>
          <a:p>
            <a:pPr>
              <a:spcBef>
                <a:spcPts val="0"/>
              </a:spcBef>
              <a:defRPr sz="1400" b="1"/>
            </a:pPr>
            <a:r>
              <a:t>Mineros Aluvial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2160000"/>
            <a:ext cx="4500000" cy="18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8000" y="4320000"/>
          <a:ext cx="2160000" cy="1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000"/>
                <a:gridCol w="792000"/>
              </a:tblGrid>
              <a:tr h="180000">
                <a:tc>
                  <a:txBody>
                    <a:bodyPr/>
                    <a:lstStyle/>
                    <a:p>
                      <a: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Inventario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000" y="1440000"/>
            <a:ext cx="45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200" b="1"/>
            </a:pPr>
            <a:r>
              <a:t>10.Juego Portatil - Producción Nacional JU-71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000" y="2160000"/>
            <a:ext cx="4500000" cy="18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Juego portátil en estuche plástico con diseño a elección entre parqués, damas chinas y ajedrez</a:t>
            </a:r>
            <a:br/>
            <a:r>
              <a:t>(incluye fichas para ambos juegos). Producción sobre pedido.</a:t>
            </a:r>
            <a:br/>
            <a:r>
              <a:t>Medidas: Cerrado: 13 cm x 6.5 cm x 2 cm / Abierto: 13 cm x 13 cm x 2 cm</a:t>
            </a:r>
            <a:br/>
            <a:r>
              <a:t>Marca: 12 cm x 12 cm / Tablero personalizado para más de 500 unidades</a:t>
            </a:r>
            <a:br/>
            <a:r>
              <a:t>5 cm / Tampografía en el estuche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3240000"/>
            <a:ext cx="45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Unidades por Caja: 0   Unidades</a:t>
            </a:r>
          </a:p>
          <a:p>
            <a:pPr>
              <a:spcBef>
                <a:spcPts val="0"/>
              </a:spcBef>
              <a:defRPr sz="1100" b="1"/>
            </a:pPr>
            <a:r>
              <a:t>Empaque: 0,0    X 0,0 X 0,0 / 0,0 Kg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8000" y="4320000"/>
          <a:ext cx="2160000" cy="108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000"/>
                <a:gridCol w="792000"/>
              </a:tblGrid>
              <a:tr h="180000">
                <a:tc>
                  <a:txBody>
                    <a:bodyPr/>
                    <a:lstStyle/>
                    <a:p>
                      <a: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Inventario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Tablero Amarillo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Tablero Azul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471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Tablero Negro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Tablero Rojo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Tablero Verde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432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000" y="1440000"/>
            <a:ext cx="45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200" b="1"/>
            </a:pPr>
            <a:r>
              <a:t>11.Portacomidas Eco Denver HO-318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000" y="2160000"/>
            <a:ext cx="4500000" cy="18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Portacomidas plástico de 2 compartimentos de 700ml de capacidad cada uno. Elaborado en plástico con fibra de bambú. Incluye set de cubiertos y elástico.</a:t>
            </a:r>
            <a:br/>
            <a:r>
              <a:t>Medidas: 18 cm x 10.5 cm x 10 cm.</a:t>
            </a:r>
            <a:br/>
            <a:r>
              <a:t>Marca: 10 cm / Láser en la tapa de bambú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3240000"/>
            <a:ext cx="45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Unidades por Caja: 0   Unidades</a:t>
            </a:r>
          </a:p>
          <a:p>
            <a:pPr>
              <a:spcBef>
                <a:spcPts val="0"/>
              </a:spcBef>
              <a:defRPr sz="1100" b="1"/>
            </a:pPr>
            <a:r>
              <a:t>Empaque: 0,0    X 0,0 X 0,0 / 0,0 Kg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8000" y="4320000"/>
          <a:ext cx="216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000"/>
                <a:gridCol w="792000"/>
              </a:tblGrid>
              <a:tr h="180000">
                <a:tc>
                  <a:txBody>
                    <a:bodyPr/>
                    <a:lstStyle/>
                    <a:p>
                      <a: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Inventario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Negro-bamboo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432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000" y="1440000"/>
            <a:ext cx="45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200" b="1"/>
            </a:pPr>
            <a:r>
              <a:t>12.Sporty Bag Eco Yute VA-941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000" y="2160000"/>
            <a:ext cx="4500000" cy="18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Bolsa en algodón poliéster con base en yute y cordones para cerrar y cargar en algodón.</a:t>
            </a:r>
            <a:br/>
            <a:r>
              <a:t>Medidas: 36.5 cm x 46 cm.</a:t>
            </a:r>
            <a:br/>
            <a:r>
              <a:t>Marca: 25 cm / 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3240000"/>
            <a:ext cx="45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Unidades por Caja: 0   Unidades</a:t>
            </a:r>
          </a:p>
          <a:p>
            <a:pPr>
              <a:spcBef>
                <a:spcPts val="0"/>
              </a:spcBef>
              <a:defRPr sz="1100" b="1"/>
            </a:pPr>
            <a:r>
              <a:t>Empaque: 0,0    X 0,0 X 0,0 / 0,0 Kg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8000" y="4320000"/>
          <a:ext cx="216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000"/>
                <a:gridCol w="792000"/>
              </a:tblGrid>
              <a:tr h="180000">
                <a:tc>
                  <a:txBody>
                    <a:bodyPr/>
                    <a:lstStyle/>
                    <a:p>
                      <a: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Inventario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Natural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3881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432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000" y="1440000"/>
            <a:ext cx="45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200" b="1"/>
            </a:pPr>
            <a:r>
              <a:t>13.Sporty Bag en Cambrel Tattoo VA-841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000" y="2160000"/>
            <a:ext cx="4500000" cy="18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Cambrel de 80 gramos, con patrón en la tela.</a:t>
            </a:r>
            <a:br/>
            <a:r>
              <a:t>Medidas:42 cm x 32 cm</a:t>
            </a:r>
            <a:br/>
            <a:r>
              <a:t>Marca:15 cm/Screen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3240000"/>
            <a:ext cx="45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Unidades por Caja: 200   Unidades</a:t>
            </a:r>
          </a:p>
          <a:p>
            <a:pPr>
              <a:spcBef>
                <a:spcPts val="0"/>
              </a:spcBef>
              <a:defRPr sz="1100" b="1"/>
            </a:pPr>
            <a:r>
              <a:t>Empaque: 50,0    X 40,0 X 25,0 / 8,5 Kg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8000" y="4320000"/>
          <a:ext cx="2160000" cy="9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000"/>
                <a:gridCol w="792000"/>
              </a:tblGrid>
              <a:tr h="180000">
                <a:tc>
                  <a:txBody>
                    <a:bodyPr/>
                    <a:lstStyle/>
                    <a:p>
                      <a: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Inventario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Azul Royal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3531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Gris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2757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Rojo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418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Verde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3301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432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000" y="1440000"/>
            <a:ext cx="45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14.CILINDRO XITANG ROJO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000" y="1620000"/>
            <a:ext cx="4500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CILINDRO XITANG (Sistema de rosca twist-off que permite abrir y cerrar la tapa en un giro. Incluye válvula de seguridad.)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2160000"/>
            <a:ext cx="4500000" cy="18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INFORMACIÓN BASICA</a:t>
            </a:r>
          </a:p>
          <a:p>
            <a:pPr>
              <a:spcBef>
                <a:spcPts val="0"/>
              </a:spcBef>
              <a:defRPr sz="1100" b="0"/>
            </a:pPr>
            <a:r>
              <a:t>CATEGORÍA: CILINDRO DE PLASTICO</a:t>
            </a:r>
          </a:p>
          <a:p>
            <a:pPr>
              <a:spcBef>
                <a:spcPts val="0"/>
              </a:spcBef>
              <a:defRPr sz="1100" b="0"/>
            </a:pPr>
            <a:r>
              <a:t>MATERIAL: PET</a:t>
            </a:r>
          </a:p>
          <a:p>
            <a:pPr>
              <a:spcBef>
                <a:spcPts val="0"/>
              </a:spcBef>
              <a:defRPr sz="1100" b="0"/>
            </a:pPr>
            <a:r>
              <a:t>TAMAÑO: 7 x 27 cm</a:t>
            </a:r>
          </a:p>
          <a:p>
            <a:pPr>
              <a:spcBef>
                <a:spcPts val="0"/>
              </a:spcBef>
              <a:defRPr sz="1100" b="0"/>
            </a:pPr>
          </a:p>
          <a:p>
            <a:pPr>
              <a:spcBef>
                <a:spcPts val="0"/>
              </a:spcBef>
              <a:defRPr sz="1100" b="0"/>
            </a:pPr>
            <a:r>
              <a:t>COLORES: A/B/R</a:t>
            </a:r>
          </a:p>
          <a:p>
            <a:pPr>
              <a:spcBef>
                <a:spcPts val="0"/>
              </a:spcBef>
              <a:defRPr sz="1100" b="0"/>
            </a:pPr>
            <a:r>
              <a:t>CAPACIDAD: 1000 ml</a:t>
            </a:r>
          </a:p>
          <a:p>
            <a:pPr>
              <a:spcBef>
                <a:spcPts val="0"/>
              </a:spcBef>
              <a:defRPr sz="1100" b="0"/>
            </a:pPr>
            <a:r>
              <a:t>COLOR DE TINTA:</a:t>
            </a:r>
          </a:p>
          <a:p>
            <a:pPr>
              <a:spcBef>
                <a:spcPts val="0"/>
              </a:spcBef>
              <a:defRPr sz="1100" b="0"/>
            </a:pPr>
            <a:r>
              <a:t>INFORMACIÓN DE IMPRESIÓN</a:t>
            </a:r>
          </a:p>
          <a:p>
            <a:pPr>
              <a:spcBef>
                <a:spcPts val="0"/>
              </a:spcBef>
              <a:defRPr sz="1100" b="0"/>
            </a:pPr>
            <a:r>
              <a:t>TÉCNICA: Serigrafía / Tampografía</a:t>
            </a:r>
          </a:p>
          <a:p>
            <a:pPr>
              <a:spcBef>
                <a:spcPts val="0"/>
              </a:spcBef>
              <a:defRPr sz="1100" b="0"/>
            </a:pPr>
            <a:r>
              <a:t>AREA: 6 x 15 cm</a:t>
            </a:r>
          </a:p>
          <a:p>
            <a:pPr>
              <a:spcBef>
                <a:spcPts val="0"/>
              </a:spcBef>
              <a:defRPr sz="1100" b="0"/>
            </a:pPr>
            <a:r>
              <a:t>INFORMACIÓN DE EMPAQUE</a:t>
            </a:r>
          </a:p>
          <a:p>
            <a:pPr>
              <a:spcBef>
                <a:spcPts val="0"/>
              </a:spcBef>
              <a:defRPr sz="1100" b="0"/>
            </a:pPr>
            <a:r>
              <a:t>MEDIDA: 59.4 x 57 x 36 cm.</a:t>
            </a:r>
          </a:p>
          <a:p>
            <a:pPr>
              <a:spcBef>
                <a:spcPts val="0"/>
              </a:spcBef>
              <a:defRPr sz="1100" b="0"/>
            </a:pPr>
            <a:r>
              <a:t>PESO: 6.00 kgs.</a:t>
            </a:r>
          </a:p>
          <a:p>
            <a:pPr>
              <a:spcBef>
                <a:spcPts val="0"/>
              </a:spcBef>
              <a:defRPr sz="1100" b="0"/>
            </a:pPr>
            <a:r>
              <a:t>CANTIDAD: 56 pza(s).</a:t>
            </a:r>
          </a:p>
          <a:p>
            <a:pPr>
              <a:spcBef>
                <a:spcPts val="0"/>
              </a:spcBef>
              <a:defRPr sz="1100" b="0"/>
            </a:pPr>
            <a:r>
              <a:t>INDIVIDUAL BOX: No</a:t>
            </a:r>
          </a:p>
        </p:txBody>
      </p:sp>
      <p:pic>
        <p:nvPicPr>
          <p:cNvPr id="7" name="Picture 6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432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000" y="1440000"/>
            <a:ext cx="45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15.MALETA TRAVEL NARANJA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000" y="1620000"/>
            <a:ext cx="4500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MALETA TRAVEL (Bolsa principal, frontal y 2 laterales. Incluye correa ajustable)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2160000"/>
            <a:ext cx="4500000" cy="18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INFORMACIÓN BASICA</a:t>
            </a:r>
          </a:p>
          <a:p>
            <a:pPr>
              <a:spcBef>
                <a:spcPts val="0"/>
              </a:spcBef>
              <a:defRPr sz="1100" b="0"/>
            </a:pPr>
            <a:r>
              <a:t>CATEGORÍA: MALETAS</a:t>
            </a:r>
          </a:p>
          <a:p>
            <a:pPr>
              <a:spcBef>
                <a:spcPts val="0"/>
              </a:spcBef>
              <a:defRPr sz="1100" b="0"/>
            </a:pPr>
            <a:r>
              <a:t>MATERIAL: Poliéster</a:t>
            </a:r>
          </a:p>
          <a:p>
            <a:pPr>
              <a:spcBef>
                <a:spcPts val="0"/>
              </a:spcBef>
              <a:defRPr sz="1100" b="0"/>
            </a:pPr>
            <a:r>
              <a:t>TAMAÑO: 65 x 31 x 25 cm</a:t>
            </a:r>
          </a:p>
          <a:p>
            <a:pPr>
              <a:spcBef>
                <a:spcPts val="0"/>
              </a:spcBef>
              <a:defRPr sz="1100" b="0"/>
            </a:pPr>
          </a:p>
          <a:p>
            <a:pPr>
              <a:spcBef>
                <a:spcPts val="0"/>
              </a:spcBef>
              <a:defRPr sz="1100" b="0"/>
            </a:pPr>
            <a:r>
              <a:t>COLORES: A/O/R</a:t>
            </a:r>
          </a:p>
          <a:p>
            <a:pPr>
              <a:spcBef>
                <a:spcPts val="0"/>
              </a:spcBef>
              <a:defRPr sz="1100" b="0"/>
            </a:pPr>
            <a:r>
              <a:t>CAPACIDAD:</a:t>
            </a:r>
          </a:p>
          <a:p>
            <a:pPr>
              <a:spcBef>
                <a:spcPts val="0"/>
              </a:spcBef>
              <a:defRPr sz="1100" b="0"/>
            </a:pPr>
            <a:r>
              <a:t>COLOR DE TINTA:</a:t>
            </a:r>
          </a:p>
          <a:p>
            <a:pPr>
              <a:spcBef>
                <a:spcPts val="0"/>
              </a:spcBef>
              <a:defRPr sz="1100" b="0"/>
            </a:pPr>
            <a:r>
              <a:t>INFORMACIÓN DE IMPRESIÓN</a:t>
            </a:r>
          </a:p>
          <a:p>
            <a:pPr>
              <a:spcBef>
                <a:spcPts val="0"/>
              </a:spcBef>
              <a:defRPr sz="1100" b="0"/>
            </a:pPr>
            <a:r>
              <a:t>TÉCNICA: Bordado / Serigrafía</a:t>
            </a:r>
          </a:p>
          <a:p>
            <a:pPr>
              <a:spcBef>
                <a:spcPts val="0"/>
              </a:spcBef>
              <a:defRPr sz="1100" b="0"/>
            </a:pPr>
            <a:r>
              <a:t>AREA: 18 x 14 cm</a:t>
            </a:r>
          </a:p>
          <a:p>
            <a:pPr>
              <a:spcBef>
                <a:spcPts val="0"/>
              </a:spcBef>
              <a:defRPr sz="1100" b="0"/>
            </a:pPr>
            <a:r>
              <a:t>INFORMACIÓN DE EMPAQUE</a:t>
            </a:r>
          </a:p>
          <a:p>
            <a:pPr>
              <a:spcBef>
                <a:spcPts val="0"/>
              </a:spcBef>
              <a:defRPr sz="1100" b="0"/>
            </a:pPr>
            <a:r>
              <a:t>MEDIDA: 69 x 24 x 33 cm.</a:t>
            </a:r>
          </a:p>
          <a:p>
            <a:pPr>
              <a:spcBef>
                <a:spcPts val="0"/>
              </a:spcBef>
              <a:defRPr sz="1100" b="0"/>
            </a:pPr>
            <a:r>
              <a:t>PESO: 9.80 kgs.</a:t>
            </a:r>
          </a:p>
          <a:p>
            <a:pPr>
              <a:spcBef>
                <a:spcPts val="0"/>
              </a:spcBef>
              <a:defRPr sz="1100" b="0"/>
            </a:pPr>
            <a:r>
              <a:t>CANTIDAD: 8 pza(s).</a:t>
            </a:r>
          </a:p>
          <a:p>
            <a:pPr>
              <a:spcBef>
                <a:spcPts val="0"/>
              </a:spcBef>
              <a:defRPr sz="1100" b="0"/>
            </a:pPr>
            <a:r>
              <a:t>INDIVIDUAL BOX: No</a:t>
            </a:r>
          </a:p>
        </p:txBody>
      </p:sp>
      <p:pic>
        <p:nvPicPr>
          <p:cNvPr id="7" name="Picture 6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432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000" y="1440000"/>
            <a:ext cx="45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16.MALETA LYRA ROSA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000" y="1620000"/>
            <a:ext cx="4500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MALETA LYRA (Bolsa principal y frontal. Incluye correa ajustable.)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2160000"/>
            <a:ext cx="4500000" cy="18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INFORMACIÓN BASICA</a:t>
            </a:r>
          </a:p>
          <a:p>
            <a:pPr>
              <a:spcBef>
                <a:spcPts val="0"/>
              </a:spcBef>
              <a:defRPr sz="1100" b="0"/>
            </a:pPr>
            <a:r>
              <a:t>CATEGORÍA: MALETAS</a:t>
            </a:r>
          </a:p>
          <a:p>
            <a:pPr>
              <a:spcBef>
                <a:spcPts val="0"/>
              </a:spcBef>
              <a:defRPr sz="1100" b="0"/>
            </a:pPr>
            <a:r>
              <a:t>MATERIAL: Poliéster / Malla</a:t>
            </a:r>
          </a:p>
          <a:p>
            <a:pPr>
              <a:spcBef>
                <a:spcPts val="0"/>
              </a:spcBef>
              <a:defRPr sz="1100" b="0"/>
            </a:pPr>
            <a:r>
              <a:t>TAMAÑO: 43 x 27 x 18.5 cm</a:t>
            </a:r>
          </a:p>
          <a:p>
            <a:pPr>
              <a:spcBef>
                <a:spcPts val="0"/>
              </a:spcBef>
              <a:defRPr sz="1100" b="0"/>
            </a:pPr>
          </a:p>
          <a:p>
            <a:pPr>
              <a:spcBef>
                <a:spcPts val="0"/>
              </a:spcBef>
              <a:defRPr sz="1100" b="0"/>
            </a:pPr>
            <a:r>
              <a:t>COLORES: A/P/R/V</a:t>
            </a:r>
          </a:p>
          <a:p>
            <a:pPr>
              <a:spcBef>
                <a:spcPts val="0"/>
              </a:spcBef>
              <a:defRPr sz="1100" b="0"/>
            </a:pPr>
            <a:r>
              <a:t>CAPACIDAD:</a:t>
            </a:r>
          </a:p>
          <a:p>
            <a:pPr>
              <a:spcBef>
                <a:spcPts val="0"/>
              </a:spcBef>
              <a:defRPr sz="1100" b="0"/>
            </a:pPr>
            <a:r>
              <a:t>COLOR DE TINTA:</a:t>
            </a:r>
          </a:p>
          <a:p>
            <a:pPr>
              <a:spcBef>
                <a:spcPts val="0"/>
              </a:spcBef>
              <a:defRPr sz="1100" b="0"/>
            </a:pPr>
            <a:r>
              <a:t>INFORMACIÓN DE IMPRESIÓN</a:t>
            </a:r>
          </a:p>
          <a:p>
            <a:pPr>
              <a:spcBef>
                <a:spcPts val="0"/>
              </a:spcBef>
              <a:defRPr sz="1100" b="0"/>
            </a:pPr>
            <a:r>
              <a:t>TÉCNICA: Serigrafía</a:t>
            </a:r>
          </a:p>
          <a:p>
            <a:pPr>
              <a:spcBef>
                <a:spcPts val="0"/>
              </a:spcBef>
              <a:defRPr sz="1100" b="0"/>
            </a:pPr>
            <a:r>
              <a:t>AREA: 20 x 10 cm</a:t>
            </a:r>
          </a:p>
          <a:p>
            <a:pPr>
              <a:spcBef>
                <a:spcPts val="0"/>
              </a:spcBef>
              <a:defRPr sz="1100" b="0"/>
            </a:pPr>
            <a:r>
              <a:t>INFORMACIÓN DE EMPAQUE</a:t>
            </a:r>
          </a:p>
          <a:p>
            <a:pPr>
              <a:spcBef>
                <a:spcPts val="0"/>
              </a:spcBef>
              <a:defRPr sz="1100" b="0"/>
            </a:pPr>
            <a:r>
              <a:t>MEDIDA: 45 x 40 x 30 cm.</a:t>
            </a:r>
          </a:p>
          <a:p>
            <a:pPr>
              <a:spcBef>
                <a:spcPts val="0"/>
              </a:spcBef>
              <a:defRPr sz="1100" b="0"/>
            </a:pPr>
            <a:r>
              <a:t>PESO: 7.50 kgs.</a:t>
            </a:r>
          </a:p>
          <a:p>
            <a:pPr>
              <a:spcBef>
                <a:spcPts val="0"/>
              </a:spcBef>
              <a:defRPr sz="1100" b="0"/>
            </a:pPr>
            <a:r>
              <a:t>CANTIDAD: 50 pza(s).</a:t>
            </a:r>
          </a:p>
          <a:p>
            <a:pPr>
              <a:spcBef>
                <a:spcPts val="0"/>
              </a:spcBef>
              <a:defRPr sz="1100" b="0"/>
            </a:pPr>
            <a:r>
              <a:t>INDIVIDUAL BOX: No</a:t>
            </a:r>
          </a:p>
        </p:txBody>
      </p:sp>
      <p:pic>
        <p:nvPicPr>
          <p:cNvPr id="7" name="Picture 6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432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000" y="1440000"/>
            <a:ext cx="45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17.BO0284 Portalaptop Lancaster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000" y="1620000"/>
            <a:ext cx="4500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Morral con agarradera en Aluminio y cargaderas acolchadas, 2 bolsillos principales con doble cremallera, uno con compartimento con velcro para portátil de 14" y el otro con bolsillo interior para bolígrafo y libreta. Bolsillo frontal con cierre de cremallera. Incluye placa metálica para marca láser.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2160000"/>
            <a:ext cx="4500000" cy="18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MATERIAL: 600D Snow Poliéster.</a:t>
            </a:r>
          </a:p>
          <a:p>
            <a:pPr>
              <a:spcBef>
                <a:spcPts val="0"/>
              </a:spcBef>
              <a:defRPr sz="1100" b="0"/>
            </a:pPr>
            <a:r>
              <a:t>MEDIDAS: 29 x 41 x 11,5 cm.</a:t>
            </a:r>
          </a:p>
          <a:p>
            <a:pPr>
              <a:spcBef>
                <a:spcPts val="0"/>
              </a:spcBef>
              <a:defRPr sz="1100" b="0"/>
            </a:pPr>
            <a:r>
              <a:t>ÁREA DE IMPRESIÓN APROXIMADA: Portalaptop: 15 x 15 cm. Plaqueta metálica: 5 x 2 cm.</a:t>
            </a:r>
          </a:p>
          <a:p>
            <a:pPr>
              <a:spcBef>
                <a:spcPts val="0"/>
              </a:spcBef>
              <a:defRPr sz="1100" b="0"/>
            </a:pPr>
            <a:r>
              <a:t>MARCA: SE SUGIERE: Portalaptop: Serigrafía - Screen 1 tinta. Plaqueta metálica: Láser. Consulte el precio con su asesora.</a:t>
            </a:r>
          </a:p>
          <a:p>
            <a:pPr>
              <a:spcBef>
                <a:spcPts val="0"/>
              </a:spcBef>
              <a:defRPr sz="1100" b="0"/>
            </a:pPr>
            <a:r>
              <a:t>EMPAQUE: 20 Unidades en caja máster de: 35 cm x 70 cm x 50 cm; Peso Bruto: 14 Kg; Peso Neto: 12,5 Kg</a:t>
            </a:r>
          </a:p>
          <a:p>
            <a:pPr>
              <a:spcBef>
                <a:spcPts val="0"/>
              </a:spcBef>
              <a:defRPr sz="1100" b="0"/>
            </a:pPr>
            <a:r>
              <a:t>INVENTARIO: 6.069 unidades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8000" y="4320000"/>
          <a:ext cx="2160000" cy="180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000"/>
                <a:gridCol w="792000"/>
              </a:tblGrid>
              <a:tr h="180000">
                <a:tc>
                  <a:txBody>
                    <a:bodyPr/>
                    <a:lstStyle/>
                    <a:p>
                      <a: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Inventario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Rosado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280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Azul Claro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730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Gris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1365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Naranja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386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Verde Limón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298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Café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953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Azul Rey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1450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Negro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Azul Oscuro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597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432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000" y="1440000"/>
            <a:ext cx="45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18.SA0198 Cosmetiquera Petit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000" y="1620000"/>
            <a:ext cx="4500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Estuche con cremallera. Ideal para los productos de aseo personal y/o cosméticos.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2160000"/>
            <a:ext cx="4500000" cy="18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MATERIAL: 230D/PVC Nylon+PVC.</a:t>
            </a:r>
          </a:p>
          <a:p>
            <a:pPr>
              <a:spcBef>
                <a:spcPts val="0"/>
              </a:spcBef>
              <a:defRPr sz="1100" b="0"/>
            </a:pPr>
            <a:r>
              <a:t>MEDIDAS: 25 x 11,5 x 7,5 cm.</a:t>
            </a:r>
          </a:p>
          <a:p>
            <a:pPr>
              <a:spcBef>
                <a:spcPts val="0"/>
              </a:spcBef>
              <a:defRPr sz="1100" b="0"/>
            </a:pPr>
            <a:r>
              <a:t>ÁREA DE IMPRESIÓN APROXIMADA: 10 x 3,5 cm</a:t>
            </a:r>
          </a:p>
          <a:p>
            <a:pPr>
              <a:spcBef>
                <a:spcPts val="0"/>
              </a:spcBef>
              <a:defRPr sz="1100" b="0"/>
            </a:pPr>
            <a:r>
              <a:t>MARCA: SE SUGIERE: Screen confección 1 tinta. Láser: Consulte el precio con su asesora.</a:t>
            </a:r>
          </a:p>
          <a:p>
            <a:pPr>
              <a:spcBef>
                <a:spcPts val="0"/>
              </a:spcBef>
              <a:defRPr sz="1100" b="0"/>
            </a:pPr>
            <a:r>
              <a:t>EMPAQUE: 200 Unidades en caja máster de: 27 cm x 38 cm x 50 cm; Peso Bruto: 10,6 Kg; Peso Neto: 9,6 Kg</a:t>
            </a:r>
          </a:p>
          <a:p>
            <a:pPr>
              <a:spcBef>
                <a:spcPts val="0"/>
              </a:spcBef>
              <a:defRPr sz="1100" b="0"/>
            </a:pPr>
            <a:r>
              <a:t>INVENTARIO: 32.050 unidades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8000" y="4320000"/>
          <a:ext cx="2160000" cy="162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000"/>
                <a:gridCol w="792000"/>
              </a:tblGrid>
              <a:tr h="180000">
                <a:tc>
                  <a:txBody>
                    <a:bodyPr/>
                    <a:lstStyle/>
                    <a:p>
                      <a: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Inventario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Azul Oscuro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183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Morado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944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Negro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1790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Rojo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8169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Verde Limón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6407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Amarillo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6657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Naranja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4283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Azul Claro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3617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432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000" y="1440000"/>
            <a:ext cx="45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19.USB025 Manilla Snake para USB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000" y="1620000"/>
            <a:ext cx="4500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Manilla en silicona ajustable a la muñeca. El Chip se cotiza por separado, varia según su capacidad ( USB023 - USB028 - USB056). Pedidos sin marca se entregan desensamblados. Precio sujeto a cambio sin previo aviso. Precios vigentes para inventario disponible, en pedidos especiales precio con base en cotizacion. No tiene descuento comercial. Consulte con su asesora.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2160000"/>
            <a:ext cx="4500000" cy="18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MATERIAL: Silicona.</a:t>
            </a:r>
          </a:p>
          <a:p>
            <a:pPr>
              <a:spcBef>
                <a:spcPts val="0"/>
              </a:spcBef>
              <a:defRPr sz="1100" b="0"/>
            </a:pPr>
            <a:r>
              <a:t>MEDIDAS: 24 x 2,3 x 1 cm.</a:t>
            </a:r>
          </a:p>
          <a:p>
            <a:pPr>
              <a:spcBef>
                <a:spcPts val="0"/>
              </a:spcBef>
              <a:defRPr sz="1100" b="0"/>
            </a:pPr>
            <a:r>
              <a:t>ÁREA DE IMPRESIÓN APROXIMADA: 2,5 x 0,8 cm.</a:t>
            </a:r>
          </a:p>
          <a:p>
            <a:pPr>
              <a:spcBef>
                <a:spcPts val="0"/>
              </a:spcBef>
              <a:defRPr sz="1100" b="0"/>
            </a:pPr>
            <a:r>
              <a:t>MARCA: SE SUGIERE: Tampografía para silicona 1 tinta. Láser: Consulte el precio con su asesora.</a:t>
            </a:r>
          </a:p>
          <a:p>
            <a:pPr>
              <a:spcBef>
                <a:spcPts val="0"/>
              </a:spcBef>
              <a:defRPr sz="1100" b="0"/>
            </a:pPr>
            <a:r>
              <a:t>EMPAQUE: 500 Unidades en caja máster de: 24 cm x 26 cm x 46 cm; Peso Bruto: 12,2 Kg; Peso Neto: 11,7 Kg</a:t>
            </a:r>
          </a:p>
          <a:p>
            <a:pPr>
              <a:spcBef>
                <a:spcPts val="0"/>
              </a:spcBef>
              <a:defRPr sz="1100" b="0"/>
            </a:pPr>
            <a:r>
              <a:t>INVENTARIO: 2.597 unidades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8000" y="4320000"/>
          <a:ext cx="2160000" cy="12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000"/>
                <a:gridCol w="792000"/>
              </a:tblGrid>
              <a:tr h="180000">
                <a:tc>
                  <a:txBody>
                    <a:bodyPr/>
                    <a:lstStyle/>
                    <a:p>
                      <a: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Inventario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Negro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767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Rojo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367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Naranja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317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Verde Limón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Azul Rey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512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Amarillo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634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432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000" y="1440000"/>
            <a:ext cx="45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2.PA0106 Paraguas Chic 23"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000" y="1620000"/>
            <a:ext cx="4500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Apertura automática y cierre manual, marco en fibra de vidrio, costillas largas. Tela en pongee 190t, mango plástico en ABS con acabado en caucho.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2160000"/>
            <a:ext cx="4500000" cy="18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MATERIAL: 190T Pongee. Mango en plástico ABS. Costillas en fibra de vidrio.</a:t>
            </a:r>
          </a:p>
          <a:p>
            <a:pPr>
              <a:spcBef>
                <a:spcPts val="0"/>
              </a:spcBef>
              <a:defRPr sz="1100" b="0"/>
            </a:pPr>
            <a:r>
              <a:t>MEDIDAS: 23 pulgadas x 8 cascos, cobertura 103 cm.</a:t>
            </a:r>
          </a:p>
          <a:p>
            <a:pPr>
              <a:spcBef>
                <a:spcPts val="0"/>
              </a:spcBef>
              <a:defRPr sz="1100" b="0"/>
            </a:pPr>
            <a:r>
              <a:t>ÁREA DE IMPRESIÓN APROXIMADA: 20 x 13 cm.</a:t>
            </a:r>
          </a:p>
          <a:p>
            <a:pPr>
              <a:spcBef>
                <a:spcPts val="0"/>
              </a:spcBef>
              <a:defRPr sz="1100" b="0"/>
            </a:pPr>
            <a:r>
              <a:t>MARCA: SE SUGIERE: Screen Paraguas hasta 3 tintas.</a:t>
            </a:r>
          </a:p>
          <a:p>
            <a:pPr>
              <a:spcBef>
                <a:spcPts val="0"/>
              </a:spcBef>
              <a:defRPr sz="1100" b="0"/>
            </a:pPr>
            <a:r>
              <a:t>EMPAQUE: 48 Unidades en caja máster de: 84 cm x 25 cm x 27,5; Pesos Bruto: 18 Kg ; Pesos Neto: 18 Kg</a:t>
            </a:r>
          </a:p>
          <a:p>
            <a:pPr>
              <a:spcBef>
                <a:spcPts val="0"/>
              </a:spcBef>
              <a:defRPr sz="1100" b="0"/>
            </a:pPr>
            <a:r>
              <a:t>INVENTARIO: 87 unidades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8000" y="4320000"/>
          <a:ext cx="216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000"/>
                <a:gridCol w="792000"/>
              </a:tblGrid>
              <a:tr h="180000">
                <a:tc>
                  <a:txBody>
                    <a:bodyPr/>
                    <a:lstStyle/>
                    <a:p>
                      <a: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Inventario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Azul Oscuro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87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432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000" y="1440000"/>
            <a:ext cx="45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3.PASTILLERO PíLDORA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000" y="1620000"/>
            <a:ext cx="4500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PASTILLERO PíLDORA (4 Compartimentos.)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2160000"/>
            <a:ext cx="4500000" cy="18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INFORMACIÓN BASICA</a:t>
            </a:r>
          </a:p>
          <a:p>
            <a:pPr>
              <a:spcBef>
                <a:spcPts val="0"/>
              </a:spcBef>
              <a:defRPr sz="1100" b="0"/>
            </a:pPr>
            <a:r>
              <a:t>CATEGORÍA: SALUD</a:t>
            </a:r>
          </a:p>
          <a:p>
            <a:pPr>
              <a:spcBef>
                <a:spcPts val="0"/>
              </a:spcBef>
              <a:defRPr sz="1100" b="0"/>
            </a:pPr>
            <a:r>
              <a:t>MATERIAL: Plástico</a:t>
            </a:r>
          </a:p>
          <a:p>
            <a:pPr>
              <a:spcBef>
                <a:spcPts val="0"/>
              </a:spcBef>
              <a:defRPr sz="1100" b="0"/>
            </a:pPr>
            <a:r>
              <a:t>TAMAÑO: 6.4 cm Di�metro</a:t>
            </a:r>
          </a:p>
          <a:p>
            <a:pPr>
              <a:spcBef>
                <a:spcPts val="0"/>
              </a:spcBef>
              <a:defRPr sz="1100" b="0"/>
            </a:pPr>
          </a:p>
          <a:p>
            <a:pPr>
              <a:spcBef>
                <a:spcPts val="0"/>
              </a:spcBef>
              <a:defRPr sz="1100" b="0"/>
            </a:pPr>
            <a:r>
              <a:t>COLORES: Blanco</a:t>
            </a:r>
          </a:p>
          <a:p>
            <a:pPr>
              <a:spcBef>
                <a:spcPts val="0"/>
              </a:spcBef>
              <a:defRPr sz="1100" b="0"/>
            </a:pPr>
            <a:r>
              <a:t>CAPACIDAD:</a:t>
            </a:r>
          </a:p>
          <a:p>
            <a:pPr>
              <a:spcBef>
                <a:spcPts val="0"/>
              </a:spcBef>
              <a:defRPr sz="1100" b="0"/>
            </a:pPr>
            <a:r>
              <a:t>COLOR DE TINTA:</a:t>
            </a:r>
          </a:p>
          <a:p>
            <a:pPr>
              <a:spcBef>
                <a:spcPts val="0"/>
              </a:spcBef>
              <a:defRPr sz="1100" b="0"/>
            </a:pPr>
            <a:r>
              <a:t>INFORMACIÓN DE IMPRESIÓN</a:t>
            </a:r>
          </a:p>
          <a:p>
            <a:pPr>
              <a:spcBef>
                <a:spcPts val="0"/>
              </a:spcBef>
              <a:defRPr sz="1100" b="0"/>
            </a:pPr>
            <a:r>
              <a:t>TÉCNICA: Serigrafía</a:t>
            </a:r>
          </a:p>
          <a:p>
            <a:pPr>
              <a:spcBef>
                <a:spcPts val="0"/>
              </a:spcBef>
              <a:defRPr sz="1100" b="0"/>
            </a:pPr>
            <a:r>
              <a:t>AREA: 3 x 1.5 cm</a:t>
            </a:r>
          </a:p>
          <a:p>
            <a:pPr>
              <a:spcBef>
                <a:spcPts val="0"/>
              </a:spcBef>
              <a:defRPr sz="1100" b="0"/>
            </a:pPr>
            <a:r>
              <a:t>INFORMACIÓN DE EMPAQUE</a:t>
            </a:r>
          </a:p>
          <a:p>
            <a:pPr>
              <a:spcBef>
                <a:spcPts val="0"/>
              </a:spcBef>
              <a:defRPr sz="1100" b="0"/>
            </a:pPr>
            <a:r>
              <a:t>MEDIDA: 58.5 x 39 x 36 cm.</a:t>
            </a:r>
          </a:p>
          <a:p>
            <a:pPr>
              <a:spcBef>
                <a:spcPts val="0"/>
              </a:spcBef>
              <a:defRPr sz="1100" b="0"/>
            </a:pPr>
            <a:r>
              <a:t>PESO: 14.00 kgs.</a:t>
            </a:r>
          </a:p>
          <a:p>
            <a:pPr>
              <a:spcBef>
                <a:spcPts val="0"/>
              </a:spcBef>
              <a:defRPr sz="1100" b="0"/>
            </a:pPr>
            <a:r>
              <a:t>CANTIDAD: 400 pza(s).</a:t>
            </a:r>
          </a:p>
          <a:p>
            <a:pPr>
              <a:spcBef>
                <a:spcPts val="0"/>
              </a:spcBef>
              <a:defRPr sz="1100" b="0"/>
            </a:pPr>
            <a:r>
              <a:t>INDIVIDUAL BOX: No</a:t>
            </a:r>
          </a:p>
        </p:txBody>
      </p:sp>
      <p:pic>
        <p:nvPicPr>
          <p:cNvPr id="7" name="Picture 6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432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000" y="1440000"/>
            <a:ext cx="45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4.GO0020 Gorra Hanna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000" y="1620000"/>
            <a:ext cx="4500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Gorra de 5 paneles con frente fusionado y parte posterior en malla, visera indeformable 4 costuras, botón forrado, tafilete textil y cierre plástico.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2160000"/>
            <a:ext cx="4500000" cy="18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MATERIAL: Poliéster + Malla Nylon.</a:t>
            </a:r>
          </a:p>
          <a:p>
            <a:pPr>
              <a:spcBef>
                <a:spcPts val="0"/>
              </a:spcBef>
              <a:defRPr sz="1100" b="0"/>
            </a:pPr>
            <a:r>
              <a:t>MEDIDAS: Circunferencia 55cm. Visera 18 x 12 cm.</a:t>
            </a:r>
          </a:p>
          <a:p>
            <a:pPr>
              <a:spcBef>
                <a:spcPts val="0"/>
              </a:spcBef>
              <a:defRPr sz="1100" b="0"/>
            </a:pPr>
            <a:r>
              <a:t>ÁREA DE IMPRESIÓN APROXIMADA: Bordado: 5 x 5,5 cm. Sublimación: 13 x 8 cm.</a:t>
            </a:r>
          </a:p>
          <a:p>
            <a:pPr>
              <a:spcBef>
                <a:spcPts val="0"/>
              </a:spcBef>
              <a:defRPr sz="1100" b="0"/>
            </a:pPr>
            <a:r>
              <a:t>MARCA: SE SUGIERE: Bordado. Sublimación en gorras con frente blanco.</a:t>
            </a:r>
          </a:p>
          <a:p>
            <a:pPr>
              <a:spcBef>
                <a:spcPts val="0"/>
              </a:spcBef>
              <a:defRPr sz="1100" b="0"/>
            </a:pPr>
            <a:r>
              <a:t>EMPAQUE: 200 Unidades en caja máster de: 45 cm x 38 cm x 80 cm; Peso Bruto: 13,7 Kg; Peso Neto: 12 Kg</a:t>
            </a:r>
          </a:p>
          <a:p>
            <a:pPr>
              <a:spcBef>
                <a:spcPts val="0"/>
              </a:spcBef>
              <a:defRPr sz="1100" b="0"/>
            </a:pPr>
            <a:r>
              <a:t>INVENTARIO: 108.018 unidades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8000" y="4320000"/>
          <a:ext cx="2160000" cy="32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000"/>
                <a:gridCol w="792000"/>
              </a:tblGrid>
              <a:tr h="180000">
                <a:tc>
                  <a:txBody>
                    <a:bodyPr/>
                    <a:lstStyle/>
                    <a:p>
                      <a: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Inventario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Blanco / Azul Neón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545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Naranja Neón / Blanco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5747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Blanco / Rosado Neón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3398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Blanco / Verde Neón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4548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Blanco / Azul Oscuro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13406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Blanco / Azul Rey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9965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Blanco / Naranja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1420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Blanco / Negro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11398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Blanco / Rojo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Blanco / Verde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6035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Amarillo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50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Azul Rey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18596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Negro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Rojo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18975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Verde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5363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Azul Oscuro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Naranja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8546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432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000" y="1440000"/>
            <a:ext cx="45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200" b="1"/>
            </a:pPr>
            <a:r>
              <a:t>5.Espejo Starlett CP-160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000" y="2160000"/>
            <a:ext cx="4500000" cy="18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Espejo plástico. Acabado frost.</a:t>
            </a:r>
            <a:br/>
            <a:r>
              <a:t>Medidas: 6 cm diámetro</a:t>
            </a:r>
            <a:br/>
            <a:r>
              <a:t>Marca: 2.5 cm / Tampografía</a:t>
            </a:r>
            <a:br/>
            <a:br/>
            <a:r>
              <a:t>Venta mínima y en múltiplos de caja de 100 unidades.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3240000"/>
            <a:ext cx="45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Unidades por Caja: 500   Unidades</a:t>
            </a:r>
          </a:p>
          <a:p>
            <a:pPr>
              <a:spcBef>
                <a:spcPts val="0"/>
              </a:spcBef>
              <a:defRPr sz="1100" b="1"/>
            </a:pPr>
            <a:r>
              <a:t>Empaque: 31,5    X 15,5 X 33,5 / 10,0 Kg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8000" y="4320000"/>
          <a:ext cx="2160000" cy="14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000"/>
                <a:gridCol w="792000"/>
              </a:tblGrid>
              <a:tr h="180000">
                <a:tc>
                  <a:txBody>
                    <a:bodyPr/>
                    <a:lstStyle/>
                    <a:p>
                      <a: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Inventario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Amarillo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6250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Azul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722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Blanco Transparente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7498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Morado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5299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Naranja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5169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Rojo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3879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Verde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2333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432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000" y="1440000"/>
            <a:ext cx="45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200" b="1"/>
            </a:pPr>
            <a:r>
              <a:t>6.Mouse Pad con Cargador Inalámbrico Slim VA-792-1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000" y="2160000"/>
            <a:ext cx="4500000" cy="18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Con cargador inalámbrico y soporte para celular lateral. Input: 5V 1.5A. Output:5V 800mA. Empaque Caja Individual.</a:t>
            </a:r>
            <a:br/>
            <a:r>
              <a:t>Medidas: 29.5 cm x 21.8 cm</a:t>
            </a:r>
            <a:br/>
            <a:r>
              <a:t>Marca: 15 cm / Screen</a:t>
            </a:r>
            <a:br/>
            <a:br/>
            <a:r>
              <a:t>Lo que debe saber: Este artículo transmite la energía y NO acumula carga para llevar, funciona siempre y cuando esté conectado. Sirve únicamente en dispositivos móviles que vengan desde fábrica con la funcionalidad de carga inalámbrica.</a:t>
            </a:r>
            <a:br/>
            <a:br/>
            <a:r>
              <a:t>Nota Importante La tecnología de carga inalámbrica funciona con los dispositivos móviles compatibles con esta funcionalidad; se recomienda buscar en las especificaciones de su dispositivo móvil y en el manual de uso que puede descargarse para cada marca y modelo, si su dispositivo es compatible. Se recomienda retirar el forro protector de su móvil y cualquier otro elemento que genere interferencia cuando se coloque a cargar.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3240000"/>
            <a:ext cx="45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Unidades por Caja: 0   Unidades</a:t>
            </a:r>
          </a:p>
          <a:p>
            <a:pPr>
              <a:spcBef>
                <a:spcPts val="0"/>
              </a:spcBef>
              <a:defRPr sz="1100" b="1"/>
            </a:pPr>
            <a:r>
              <a:t>Empaque: 0,0    X 0,0 X 0,0 / 0,0 Kg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8000" y="4320000"/>
          <a:ext cx="2160000" cy="54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000"/>
                <a:gridCol w="792000"/>
              </a:tblGrid>
              <a:tr h="180000">
                <a:tc>
                  <a:txBody>
                    <a:bodyPr/>
                    <a:lstStyle/>
                    <a:p>
                      <a: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Inventario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Gris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Negro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432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000" y="1440000"/>
            <a:ext cx="45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7.AGENDA DIARIA TERRA 2022 AZUL REY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000" y="1620000"/>
            <a:ext cx="4500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AGENDA DIARIA TERRA (Agenda con 186 hojas. Contiene calendarios 2021-2023, calendario 2022, planeador 2022, planificador semanal, planificador de proyecto, agenda diaria. Incluye caja individual.)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2160000"/>
            <a:ext cx="4500000" cy="18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INFORMACIÓN BASICA</a:t>
            </a:r>
          </a:p>
          <a:p>
            <a:pPr>
              <a:spcBef>
                <a:spcPts val="0"/>
              </a:spcBef>
              <a:defRPr sz="1100" b="0"/>
            </a:pPr>
            <a:r>
              <a:t>CATEGORÍA: AGENDAS</a:t>
            </a:r>
          </a:p>
          <a:p>
            <a:pPr>
              <a:spcBef>
                <a:spcPts val="0"/>
              </a:spcBef>
              <a:defRPr sz="1100" b="0"/>
            </a:pPr>
            <a:r>
              <a:t>MATERIAL: Curpiel</a:t>
            </a:r>
          </a:p>
          <a:p>
            <a:pPr>
              <a:spcBef>
                <a:spcPts val="0"/>
              </a:spcBef>
              <a:defRPr sz="1100" b="0"/>
            </a:pPr>
            <a:r>
              <a:t>TAMAÑO: 14 x 21 cm</a:t>
            </a:r>
          </a:p>
          <a:p>
            <a:pPr>
              <a:spcBef>
                <a:spcPts val="0"/>
              </a:spcBef>
              <a:defRPr sz="1100" b="0"/>
            </a:pPr>
          </a:p>
          <a:p>
            <a:pPr>
              <a:spcBef>
                <a:spcPts val="0"/>
              </a:spcBef>
              <a:defRPr sz="1100" b="0"/>
            </a:pPr>
            <a:r>
              <a:t>COLORES: AR/P/R</a:t>
            </a:r>
          </a:p>
          <a:p>
            <a:pPr>
              <a:spcBef>
                <a:spcPts val="0"/>
              </a:spcBef>
              <a:defRPr sz="1100" b="0"/>
            </a:pPr>
            <a:r>
              <a:t>CAPACIDAD:</a:t>
            </a:r>
          </a:p>
          <a:p>
            <a:pPr>
              <a:spcBef>
                <a:spcPts val="0"/>
              </a:spcBef>
              <a:defRPr sz="1100" b="0"/>
            </a:pPr>
            <a:r>
              <a:t>COLOR DE TINTA:</a:t>
            </a:r>
          </a:p>
          <a:p>
            <a:pPr>
              <a:spcBef>
                <a:spcPts val="0"/>
              </a:spcBef>
              <a:defRPr sz="1100" b="0"/>
            </a:pPr>
            <a:r>
              <a:t>INFORMACIÓN DE IMPRESIÓN</a:t>
            </a:r>
          </a:p>
          <a:p>
            <a:pPr>
              <a:spcBef>
                <a:spcPts val="0"/>
              </a:spcBef>
              <a:defRPr sz="1100" b="0"/>
            </a:pPr>
            <a:r>
              <a:t>TÉCNICA: Láser / Serigrafía / Termograbado</a:t>
            </a:r>
          </a:p>
          <a:p>
            <a:pPr>
              <a:spcBef>
                <a:spcPts val="0"/>
              </a:spcBef>
              <a:defRPr sz="1100" b="0"/>
            </a:pPr>
            <a:r>
              <a:t>AREA: 9 x 16 cm</a:t>
            </a:r>
          </a:p>
          <a:p>
            <a:pPr>
              <a:spcBef>
                <a:spcPts val="0"/>
              </a:spcBef>
              <a:defRPr sz="1100" b="0"/>
            </a:pPr>
            <a:r>
              <a:t>INFORMACIÓN DE EMPAQUE</a:t>
            </a:r>
          </a:p>
          <a:p>
            <a:pPr>
              <a:spcBef>
                <a:spcPts val="0"/>
              </a:spcBef>
              <a:defRPr sz="1100" b="0"/>
            </a:pPr>
            <a:r>
              <a:t>MEDIDA: 47 x 38 x 33 cm.</a:t>
            </a:r>
          </a:p>
          <a:p>
            <a:pPr>
              <a:spcBef>
                <a:spcPts val="0"/>
              </a:spcBef>
              <a:defRPr sz="1100" b="0"/>
            </a:pPr>
            <a:r>
              <a:t>PESO: 26.30 kgs.</a:t>
            </a:r>
          </a:p>
          <a:p>
            <a:pPr>
              <a:spcBef>
                <a:spcPts val="0"/>
              </a:spcBef>
              <a:defRPr sz="1100" b="0"/>
            </a:pPr>
            <a:r>
              <a:t>CANTIDAD: 48 pza(s).</a:t>
            </a:r>
          </a:p>
          <a:p>
            <a:pPr>
              <a:spcBef>
                <a:spcPts val="0"/>
              </a:spcBef>
              <a:defRPr sz="1100" b="0"/>
            </a:pPr>
            <a:r>
              <a:t>INDIVIDUAL BOX: Si</a:t>
            </a:r>
          </a:p>
        </p:txBody>
      </p:sp>
      <p:pic>
        <p:nvPicPr>
          <p:cNvPr id="7" name="Picture 6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432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000" y="1440000"/>
            <a:ext cx="45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200" b="1"/>
            </a:pPr>
            <a:r>
              <a:t>8.Botilito Metálico con Speaker Urban Travel 530ml MU-296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000" y="2160000"/>
            <a:ext cx="4500000" cy="18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Doble pared en acero Inoxidable, con aislamiento térmico que mantiene la bebida fría o caliente hasta 12h, aprox (puede variar dependiendo condiciones climáticas). Tapa plástica con gancho carabinero y speaker bluetooth 1X3W. Empaque caja individual.</a:t>
            </a:r>
            <a:br/>
            <a:r>
              <a:t>Medidas: 22.5 cm x 7 cm diámetro.</a:t>
            </a:r>
            <a:br/>
            <a:r>
              <a:t>Marca: 3 cm / Tampografía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3240000"/>
            <a:ext cx="45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Unidades por Caja: 0   Unidades</a:t>
            </a:r>
          </a:p>
          <a:p>
            <a:pPr>
              <a:spcBef>
                <a:spcPts val="0"/>
              </a:spcBef>
              <a:defRPr sz="1100" b="1"/>
            </a:pPr>
            <a:r>
              <a:t>Empaque: 0,0    X 0,0 X 0,0 / 0,0 Kg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8000" y="4320000"/>
          <a:ext cx="2160000" cy="3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000"/>
                <a:gridCol w="792000"/>
              </a:tblGrid>
              <a:tr h="180000">
                <a:tc>
                  <a:txBody>
                    <a:bodyPr/>
                    <a:lstStyle/>
                    <a:p>
                      <a: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Inventario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Blanco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432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8000" y="1440000"/>
            <a:ext cx="45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200" b="1"/>
            </a:pPr>
            <a:r>
              <a:t>9.Frisbee Enjoy - Produccion Nacional (sobre pedido) JU-62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8000" y="2160000"/>
            <a:ext cx="4500000" cy="18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Polipropileno. Producción sobre pedido.</a:t>
            </a:r>
            <a:br/>
            <a:r>
              <a:t>Medidas: 23.5 cm diámetro</a:t>
            </a:r>
            <a:br/>
            <a:r>
              <a:t>Marca: 10 cm / Screen</a:t>
            </a:r>
            <a:br/>
            <a:br/>
            <a:r>
              <a:t>**Para el material en polipropileno+fibra de trigo puede haber variación en el tono de los colores debido a la reacción del tipo de material y los colorantes usados en la fabricación**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3240000"/>
            <a:ext cx="4500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Unidades por Caja: 0   Unidades</a:t>
            </a:r>
          </a:p>
          <a:p>
            <a:pPr>
              <a:spcBef>
                <a:spcPts val="0"/>
              </a:spcBef>
              <a:defRPr sz="1100" b="1"/>
            </a:pPr>
            <a:r>
              <a:t>Empaque: 0,0    X 0,0 X 0,0 / 0,0 Kg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88000" y="4320000"/>
          <a:ext cx="2160000" cy="1260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68000"/>
                <a:gridCol w="792000"/>
              </a:tblGrid>
              <a:tr h="180000">
                <a:tc>
                  <a:txBody>
                    <a:bodyPr/>
                    <a:lstStyle/>
                    <a:p>
                      <a:r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Inventario</a:t>
                      </a:r>
                    </a:p>
                  </a:txBody>
                  <a:tcPr/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Amarillo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-30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Azul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-9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Naranja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40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Negro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Rojo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-34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0">
                <a:tc>
                  <a:txBody>
                    <a:bodyPr/>
                    <a:lstStyle/>
                    <a:p>
                      <a:r>
                        <a:t>Verde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82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8" name="Picture 7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432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Carta (216 x 279 mm)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de Office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Ospina Calle</dc:creator>
  <cp:lastModifiedBy>Felipe Ospina Calle</cp:lastModifiedBy>
  <cp:revision>1</cp:revision>
  <dcterms:created xsi:type="dcterms:W3CDTF">2021-09-13T15:48:29Z</dcterms:created>
  <dcterms:modified xsi:type="dcterms:W3CDTF">2021-09-13T15:48:43Z</dcterms:modified>
</cp:coreProperties>
</file>