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858000" cy="9144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22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42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26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3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88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17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22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594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85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171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01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75767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17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000" y="-180000"/>
            <a:ext cx="2376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0"/>
            </a:pPr>
            <a:r>
              <a:t>14 septiembre de 2021</a:t>
            </a:r>
          </a:p>
          <a:p>
            <a:pPr>
              <a:spcBef>
                <a:spcPts val="0"/>
              </a:spcBef>
              <a:defRPr sz="1400" b="0"/>
            </a:pPr>
            <a:r>
              <a:t>Cot N°281</a:t>
            </a:r>
          </a:p>
          <a:p>
            <a:pPr>
              <a:spcBef>
                <a:spcPts val="0"/>
              </a:spcBef>
              <a:defRPr sz="1100" b="0"/>
            </a:pPr>
          </a:p>
          <a:p>
            <a:pPr>
              <a:spcBef>
                <a:spcPts val="0"/>
              </a:spcBef>
              <a:defRPr sz="1100" b="0"/>
            </a:pPr>
            <a:r>
              <a:t>Asesor Comercial</a:t>
            </a:r>
          </a:p>
          <a:p>
            <a:pPr>
              <a:spcBef>
                <a:spcPts val="0"/>
              </a:spcBef>
              <a:defRPr sz="1100" b="0"/>
            </a:pPr>
            <a:r>
              <a:t>Carlos Uribe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360000" y="900000"/>
            <a:ext cx="2304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1"/>
            </a:pPr>
            <a:r>
              <a:t>Señor(a) Test1.</a:t>
            </a:r>
          </a:p>
          <a:p>
            <a:pPr>
              <a:spcBef>
                <a:spcPts val="0"/>
              </a:spcBef>
              <a:defRPr sz="1400" b="1"/>
            </a:pPr>
            <a:r>
              <a:t>Test1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1.PA0106 Paraguas Chic 23"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8000" y="1620000"/>
            <a:ext cx="45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Apertura automática y cierre manual, marco en fibra de vidrio, costillas largas. Tela en pongee 190t, mango plástico en ABS con acabado en caucho.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MATERIAL: 190T Pongee. Mango en plástico ABS. Costillas en fibra de vidrio.</a:t>
            </a:r>
          </a:p>
          <a:p>
            <a:pPr>
              <a:spcBef>
                <a:spcPts val="0"/>
              </a:spcBef>
              <a:defRPr sz="1100" b="0"/>
            </a:pPr>
            <a:r>
              <a:t>MEDIDAS: 23 pulgadas x 8 cascos, cobertura 103 cm.</a:t>
            </a:r>
          </a:p>
          <a:p>
            <a:pPr>
              <a:spcBef>
                <a:spcPts val="0"/>
              </a:spcBef>
              <a:defRPr sz="1100" b="0"/>
            </a:pPr>
            <a:r>
              <a:t>ÁREA DE IMPRESIÓN APROXIMADA: 20 x 13 cm.</a:t>
            </a:r>
          </a:p>
          <a:p>
            <a:pPr>
              <a:spcBef>
                <a:spcPts val="0"/>
              </a:spcBef>
              <a:defRPr sz="1100" b="0"/>
            </a:pPr>
            <a:r>
              <a:t>MARCA: SE SUGIERE: Screen Paraguas hasta 3 tintas.</a:t>
            </a:r>
          </a:p>
          <a:p>
            <a:pPr>
              <a:spcBef>
                <a:spcPts val="0"/>
              </a:spcBef>
              <a:defRPr sz="1100" b="0"/>
            </a:pPr>
            <a:r>
              <a:t>EMPAQUE: 48 Unidades en caja máster de: 84 cm x 25 cm x 27,5; Pesos Bruto: 18 Kg ; Pesos Neto: 18 Kg</a:t>
            </a:r>
          </a:p>
          <a:p>
            <a:pPr>
              <a:spcBef>
                <a:spcPts val="0"/>
              </a:spcBef>
              <a:defRPr sz="1100" b="0"/>
            </a:pPr>
            <a:r>
              <a:t>INVENTARIO: 87 unidades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8000" y="4320000"/>
          <a:ext cx="216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000"/>
                <a:gridCol w="792000"/>
              </a:tblGrid>
              <a:tr h="180000">
                <a:tc>
                  <a:txBody>
                    <a:bodyPr/>
                    <a:lstStyle/>
                    <a:p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Inventario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Azul Oscuro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87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432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Carta (216 x 279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Ospina Calle</dc:creator>
  <cp:lastModifiedBy>Felipe Ospina Calle</cp:lastModifiedBy>
  <cp:revision>1</cp:revision>
  <dcterms:created xsi:type="dcterms:W3CDTF">2021-09-13T15:48:29Z</dcterms:created>
  <dcterms:modified xsi:type="dcterms:W3CDTF">2021-09-13T15:48:43Z</dcterms:modified>
</cp:coreProperties>
</file>