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15 septiembre de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Cot N°323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</a:p>
        </p:txBody>
      </p:sp>
      <p:sp>
        <p:nvSpPr>
          <p:cNvPr id="7" name="TextBox 6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9" name="TextBox 8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T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80000" y="4320000"/>
          <a:ext cx="4500000" cy="5400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80000"/>
                <a:gridCol w="3420000"/>
              </a:tblGrid>
              <a:tr h="180000">
                <a:tc>
                  <a:txBody>
                    <a:bodyPr/>
                    <a:lstStyle/>
                    <a:p>
                      <a:r>
                        <a:t>Cantidad (und)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unitario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88000" y="1440000"/>
            <a:ext cx="6263999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1.GO0020 Gorra Hanna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8000" y="1620000"/>
            <a:ext cx="6263999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5 paneles con frente fusionado y parte posterior en malla, visera indeformable 4 costuras, botón forrado, tafilete textil y cierre plástico.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8000" y="2160000"/>
            <a:ext cx="6263999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MATERIAL: Poliéster + Malla Nylon.</a:t>
            </a:r>
            <a:r>
              <a:t>MEDIDAS: Circunferencia 55cm. Visera 18 x 12 cm.</a:t>
            </a:r>
            <a:r>
              <a:t>ÁREA DE IMPRESIÓN APROXIMADA: Bordado: 5 x 5,5 cm. Sublimación: 13 x 8 cm.</a:t>
            </a:r>
            <a:r>
              <a:t>MARCA: SE SUGIERE: Bordado. Sublimación en gorras con frente blanco.</a:t>
            </a:r>
            <a:r>
              <a:t>EMPAQUE: 200 Unidades en caja máster de: 45 cm x 38 cm x 80 cm; Peso Bruto: 13,7 Kg; Peso Neto: 12 Kg</a:t>
            </a:r>
            <a:r>
              <a:t>INVENTARIO: 108.018 unidades</a:t>
            </a:r>
          </a:p>
          <a:p>
            <a:pPr>
              <a:spcBef>
                <a:spcPts val="0"/>
              </a:spcBef>
              <a:defRPr sz="1100" b="1"/>
            </a:p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88000" y="5400000"/>
          <a:ext cx="216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Naranja Neón / 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5747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Rosado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3398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Verde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4548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13406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9965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1420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11398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Blanco / 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6035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18596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18975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5363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8546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6" name="Picture 15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54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