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13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N°244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Felipe Ospina.</a:t>
            </a:r>
          </a:p>
          <a:p>
            <a:pPr>
              <a:spcBef>
                <a:spcPts val="0"/>
              </a:spcBef>
              <a:defRPr sz="1400" b="1"/>
            </a:pPr>
            <a:r>
              <a:t>Mineros Sas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1.ADVANT 3-1 STYLUS ADV-STY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Bolígrafo plástico con stylus y resaltador de tinta.</a:t>
            </a:r>
            <a:br/>
            <a:r>
              <a:t>Medidas: 15 cm</a:t>
            </a:r>
            <a:br/>
            <a:r>
              <a:t>Marca: 4.5 cm / Tampografía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000" y="288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1000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60,0    X 33,0 X 24,0 / 16,0 Kg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88000" y="3600000"/>
          <a:ext cx="252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/>
                <a:gridCol w="720000"/>
              </a:tblGrid>
              <a:tr h="180000">
                <a:tc>
                  <a:txBody>
                    <a:bodyPr/>
                    <a:lstStyle/>
                    <a:p>
                      <a:r>
                        <a:t>Azul Reflex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15935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Silver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10292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" name="Picture 9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36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2.PA0106 Paraguas Chic 23"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Apertura automática y cierre manual, marco en fibra de vidrio, costillas largas. Tela en pongee 190t, mango plástico en ABS con acabado en caucho.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190T Pongee. Mango en plástico ABS. Costillas en fibra de vidrio.</a:t>
            </a:r>
          </a:p>
          <a:p>
            <a:pPr>
              <a:spcBef>
                <a:spcPts val="0"/>
              </a:spcBef>
              <a:defRPr sz="1100" b="0"/>
            </a:pPr>
            <a:r>
              <a:t>MEDIDAS: 23 pulgadas x 8 cascos, cobertura 103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20 x 13 cm.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Screen Paraguas hasta 3 tintas.</a:t>
            </a:r>
          </a:p>
          <a:p>
            <a:pPr>
              <a:spcBef>
                <a:spcPts val="0"/>
              </a:spcBef>
              <a:defRPr sz="1100" b="0"/>
            </a:pPr>
            <a:r>
              <a:t>EMPAQUE: 48 Unidades en caja máster de: 84 cm x 25 cm x 27,5; Pesos Bruto: 18 Kg ; Pesos Neto: 18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87 unidades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3600000"/>
          <a:ext cx="2520000" cy="1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/>
                <a:gridCol w="720000"/>
              </a:tblGrid>
              <a:tr h="180000">
                <a:tc>
                  <a:txBody>
                    <a:bodyPr/>
                    <a:lstStyle/>
                    <a:p>
                      <a:r>
                        <a:t>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36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3.PASTILLERO PíLDORA PT 050 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Descripción: PASTILLERO PíLDORA (4 Compartimentos.)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INFORMACIÓN BASICA</a:t>
            </a:r>
          </a:p>
          <a:p>
            <a:pPr>
              <a:spcBef>
                <a:spcPts val="0"/>
              </a:spcBef>
              <a:defRPr sz="1100" b="0"/>
            </a:pPr>
            <a:r>
              <a:t>CATEGORÍA: SALUD</a:t>
            </a:r>
          </a:p>
          <a:p>
            <a:pPr>
              <a:spcBef>
                <a:spcPts val="0"/>
              </a:spcBef>
              <a:defRPr sz="1100" b="0"/>
            </a:pPr>
            <a:r>
              <a:t>MATERIAL: Plástico</a:t>
            </a:r>
          </a:p>
          <a:p>
            <a:pPr>
              <a:spcBef>
                <a:spcPts val="0"/>
              </a:spcBef>
              <a:defRPr sz="1100" b="0"/>
            </a:pPr>
            <a:r>
              <a:t>TAMAÑO: 6.4 cm Di�metro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COLORES: Blanco</a:t>
            </a:r>
          </a:p>
          <a:p>
            <a:pPr>
              <a:spcBef>
                <a:spcPts val="0"/>
              </a:spcBef>
              <a:defRPr sz="1100" b="0"/>
            </a:pPr>
            <a:r>
              <a:t>CAPACIDAD:</a:t>
            </a:r>
          </a:p>
          <a:p>
            <a:pPr>
              <a:spcBef>
                <a:spcPts val="0"/>
              </a:spcBef>
              <a:defRPr sz="1100" b="0"/>
            </a:pPr>
            <a:r>
              <a:t>COLOR DE TINTA: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IMPRESIÓN</a:t>
            </a:r>
          </a:p>
          <a:p>
            <a:pPr>
              <a:spcBef>
                <a:spcPts val="0"/>
              </a:spcBef>
              <a:defRPr sz="1100" b="0"/>
            </a:pPr>
            <a:r>
              <a:t>TÉCNICA: Serigrafía</a:t>
            </a:r>
          </a:p>
          <a:p>
            <a:pPr>
              <a:spcBef>
                <a:spcPts val="0"/>
              </a:spcBef>
              <a:defRPr sz="1100" b="0"/>
            </a:pPr>
            <a:r>
              <a:t>AREA: 3 x 1.5 cm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EMPAQUE</a:t>
            </a:r>
          </a:p>
          <a:p>
            <a:pPr>
              <a:spcBef>
                <a:spcPts val="0"/>
              </a:spcBef>
              <a:defRPr sz="1100" b="0"/>
            </a:pPr>
            <a:r>
              <a:t>MEDIDA: 58.5 x 39 x 36 cm.</a:t>
            </a:r>
          </a:p>
          <a:p>
            <a:pPr>
              <a:spcBef>
                <a:spcPts val="0"/>
              </a:spcBef>
              <a:defRPr sz="1100" b="0"/>
            </a:pPr>
            <a:r>
              <a:t>PESO: 14.00 kgs.</a:t>
            </a:r>
          </a:p>
          <a:p>
            <a:pPr>
              <a:spcBef>
                <a:spcPts val="0"/>
              </a:spcBef>
              <a:defRPr sz="1100" b="0"/>
            </a:pPr>
            <a:r>
              <a:t>CANTIDAD: 400 pza(s).</a:t>
            </a:r>
          </a:p>
          <a:p>
            <a:pPr>
              <a:spcBef>
                <a:spcPts val="0"/>
              </a:spcBef>
              <a:defRPr sz="1100" b="0"/>
            </a:pPr>
            <a:r>
              <a:t>INDIVIDUAL BOX: No</a:t>
            </a:r>
          </a:p>
        </p:txBody>
      </p:sp>
      <p:pic>
        <p:nvPicPr>
          <p:cNvPr id="7" name="Picture 6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36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4.SALDO- IBOOK B6 NW2201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Libreta con funda de plástico y bolsillo con cierre zip lock 80 hojas cuadriculadas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3600000"/>
          <a:ext cx="252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/>
                <a:gridCol w="720000"/>
              </a:tblGrid>
              <a:tr h="180000">
                <a:tc>
                  <a:txBody>
                    <a:bodyPr/>
                    <a:lstStyle/>
                    <a:p>
                      <a:r>
                        <a:t>AZUL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MORADO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5.BOTILITO DRIVE NW6112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CONSULTA EL PRECIO CON TU ASESOR SEGÚN TU REQUERIMIENTO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3600000"/>
          <a:ext cx="252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/>
                <a:gridCol w="720000"/>
              </a:tblGrid>
              <a:tr h="180000">
                <a:tc>
                  <a:txBody>
                    <a:bodyPr/>
                    <a:lstStyle/>
                    <a:p>
                      <a:r>
                        <a:t>AMARILLO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NATURAL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ROSADO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MORADO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6.GO0020 Gorra Hanna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Gorra de 5 paneles con frente fusionado y parte posterior en malla, visera indeformable 4 costuras, botón forrado, tafilete textil y cierre plástico.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Poliéster + Malla Nylon.</a:t>
            </a:r>
          </a:p>
          <a:p>
            <a:pPr>
              <a:spcBef>
                <a:spcPts val="0"/>
              </a:spcBef>
              <a:defRPr sz="1100" b="0"/>
            </a:pPr>
            <a:r>
              <a:t>MEDIDAS: Circunferencia 55cm. Visera 18 x 12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Bordado: 5 x 5,5 cm. Sublimación: 13 x 8 cm.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Bordado. Sublimación en gorras con frente blanco.</a:t>
            </a:r>
          </a:p>
          <a:p>
            <a:pPr>
              <a:spcBef>
                <a:spcPts val="0"/>
              </a:spcBef>
              <a:defRPr sz="1100" b="0"/>
            </a:pPr>
            <a:r>
              <a:t>EMPAQUE: 200 Unidades en caja máster de: 45 cm x 38 cm x 80 cm; Peso Bruto: 13,7 Kg; Peso Neto: 12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108.085 unidades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3600000"/>
          <a:ext cx="2520000" cy="30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/>
                <a:gridCol w="720000"/>
              </a:tblGrid>
              <a:tr h="180000">
                <a:tc>
                  <a:txBody>
                    <a:bodyPr/>
                    <a:lstStyle/>
                    <a:p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Naranja Neón / Blanco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5747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Rosado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3398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Verde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4548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13405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Azul Rey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9965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1421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11398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6035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Amarillo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Rey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18663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18975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5363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8546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36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8.Mouse Pad con Cargador Inalámbrico Slim VA-792-1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Con cargador inalámbrico y soporte para celular lateral. Input: 5V 1.5A. Output:5V 800mA. Empaque Caja Individual.</a:t>
            </a:r>
            <a:br/>
            <a:r>
              <a:t>Medidas: 29.5 cm x 21.8 cm</a:t>
            </a:r>
            <a:br/>
            <a:r>
              <a:t>Marca: 15 cm / Screen</a:t>
            </a:r>
            <a:br/>
            <a:br/>
            <a:r>
              <a:t>Lo que debe saber: Este artículo transmite la energía y NO acumula carga para llevar, funciona siempre y cuando esté conectado. Sirve únicamente en dispositivos móviles que vengan desde fábrica con la funcionalidad de carga inalámbrica.</a:t>
            </a:r>
            <a:br/>
            <a:br/>
            <a:r>
              <a:t>Nota Importante La tecnología de carga inalámbrica funciona con los dispositivos móviles compatibles con esta funcionalidad; se recomienda buscar en las especificaciones de su dispositivo móvil y en el manual de uso que puede descargarse para cada marca y modelo, si su dispositivo es compatible. Se recomienda retirar el forro protector de su móvil y cualquier otro elemento que genere interferencia cuando se coloque a cargar.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88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0,0    X 0,0 X 0,0 / 0,0 Kg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3600000"/>
          <a:ext cx="252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/>
                <a:gridCol w="720000"/>
              </a:tblGrid>
              <a:tr h="180000">
                <a:tc>
                  <a:txBody>
                    <a:bodyPr/>
                    <a:lstStyle/>
                    <a:p>
                      <a:r>
                        <a:t>Gris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36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9.Descripción: AGENDA DIARIA TERRA (Agenda con 186 hojas. Contiene calendarios 2021-2023, calendario 2022, planeador 2022, planificador semanal, planificador de proyecto, agenda diaria. Incluye caja individual.) AGTC 022 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INFORMACIÓN BASICA</a:t>
            </a:r>
          </a:p>
          <a:p>
            <a:pPr>
              <a:spcBef>
                <a:spcPts val="0"/>
              </a:spcBef>
              <a:defRPr sz="1100" b="0"/>
            </a:pPr>
            <a:r>
              <a:t>CATEGORÍA: AGENDAS</a:t>
            </a:r>
          </a:p>
          <a:p>
            <a:pPr>
              <a:spcBef>
                <a:spcPts val="0"/>
              </a:spcBef>
              <a:defRPr sz="1100" b="0"/>
            </a:pPr>
            <a:r>
              <a:t>MATERIAL: Curpiel</a:t>
            </a:r>
          </a:p>
          <a:p>
            <a:pPr>
              <a:spcBef>
                <a:spcPts val="0"/>
              </a:spcBef>
              <a:defRPr sz="1100" b="0"/>
            </a:pPr>
            <a:r>
              <a:t>TAMAÑO: 14 x 21 cm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COLORES: AR/P/R</a:t>
            </a:r>
          </a:p>
          <a:p>
            <a:pPr>
              <a:spcBef>
                <a:spcPts val="0"/>
              </a:spcBef>
              <a:defRPr sz="1100" b="0"/>
            </a:pPr>
            <a:r>
              <a:t>CAPACIDAD:</a:t>
            </a:r>
          </a:p>
          <a:p>
            <a:pPr>
              <a:spcBef>
                <a:spcPts val="0"/>
              </a:spcBef>
              <a:defRPr sz="1100" b="0"/>
            </a:pPr>
            <a:r>
              <a:t>COLOR DE TINTA: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IMPRESIÓN</a:t>
            </a:r>
          </a:p>
          <a:p>
            <a:pPr>
              <a:spcBef>
                <a:spcPts val="0"/>
              </a:spcBef>
              <a:defRPr sz="1100" b="0"/>
            </a:pPr>
            <a:r>
              <a:t>TÉCNICA: Láser / Serigrafía / Termograbado</a:t>
            </a:r>
          </a:p>
          <a:p>
            <a:pPr>
              <a:spcBef>
                <a:spcPts val="0"/>
              </a:spcBef>
              <a:defRPr sz="1100" b="0"/>
            </a:pPr>
            <a:r>
              <a:t>AREA: 9 x 16 cm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EMPAQUE</a:t>
            </a:r>
          </a:p>
          <a:p>
            <a:pPr>
              <a:spcBef>
                <a:spcPts val="0"/>
              </a:spcBef>
              <a:defRPr sz="1100" b="0"/>
            </a:pPr>
            <a:r>
              <a:t>MEDIDA: 47 x 38 x 33 cm.</a:t>
            </a:r>
          </a:p>
          <a:p>
            <a:pPr>
              <a:spcBef>
                <a:spcPts val="0"/>
              </a:spcBef>
              <a:defRPr sz="1100" b="0"/>
            </a:pPr>
            <a:r>
              <a:t>PESO: 26.30 kgs.</a:t>
            </a:r>
          </a:p>
          <a:p>
            <a:pPr>
              <a:spcBef>
                <a:spcPts val="0"/>
              </a:spcBef>
              <a:defRPr sz="1100" b="0"/>
            </a:pPr>
            <a:r>
              <a:t>CANTIDAD: 48 pza(s).</a:t>
            </a:r>
          </a:p>
          <a:p>
            <a:pPr>
              <a:spcBef>
                <a:spcPts val="0"/>
              </a:spcBef>
              <a:defRPr sz="1100" b="0"/>
            </a:pPr>
            <a:r>
              <a:t>INDIVIDUAL BOX: Si</a:t>
            </a:r>
          </a:p>
        </p:txBody>
      </p:sp>
      <p:pic>
        <p:nvPicPr>
          <p:cNvPr id="6" name="Picture 5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36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