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</p:sldIdLst>
  <p:sldSz cx="6858000" cy="9144000" type="letter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53" d="100"/>
          <a:sy n="53" d="100"/>
        </p:scale>
        <p:origin x="22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viewProps" Target="viewProps.xml"/><Relationship Id="rId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5" Type="http://schemas.openxmlformats.org/officeDocument/2006/relationships/tableStyles" Target="tableStyles.xml"/><Relationship Id="rId4" Type="http://schemas.openxmlformats.org/officeDocument/2006/relationships/theme" Target="theme/theme1.xml"/><Relationship Id="rId6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857250" y="1496484"/>
            <a:ext cx="5143500" cy="3183467"/>
          </a:xfrm>
        </p:spPr>
        <p:txBody>
          <a:bodyPr anchor="b"/>
          <a:lstStyle>
            <a:lvl1pPr algn="ctr"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857250" y="4802717"/>
            <a:ext cx="5143500" cy="2207683"/>
          </a:xfrm>
        </p:spPr>
        <p:txBody>
          <a:bodyPr/>
          <a:lstStyle>
            <a:lvl1pPr marL="0" indent="0" algn="ctr">
              <a:buNone/>
              <a:defRPr sz="1350"/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429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1226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2761060" y="649818"/>
            <a:ext cx="831354" cy="10331449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265212" y="649818"/>
            <a:ext cx="2410122" cy="10331449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1735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38860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67916" y="2279652"/>
            <a:ext cx="5915025" cy="3803649"/>
          </a:xfrm>
        </p:spPr>
        <p:txBody>
          <a:bodyPr anchor="b"/>
          <a:lstStyle>
            <a:lvl1pPr>
              <a:defRPr sz="3375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67916" y="6119285"/>
            <a:ext cx="5915025" cy="2000249"/>
          </a:xfrm>
        </p:spPr>
        <p:txBody>
          <a:bodyPr/>
          <a:lstStyle>
            <a:lvl1pPr marL="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63176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265212" y="3244851"/>
            <a:ext cx="1620738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1971675" y="3244851"/>
            <a:ext cx="1620739" cy="7736416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7922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486834"/>
            <a:ext cx="5915025" cy="1767417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2381" y="2241551"/>
            <a:ext cx="2901255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472381" y="3340100"/>
            <a:ext cx="2901255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3471863" y="2241551"/>
            <a:ext cx="2915543" cy="1098549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3471863" y="3340100"/>
            <a:ext cx="2915543" cy="4912784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759427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6585254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1171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9017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72381" y="609600"/>
            <a:ext cx="2211883" cy="2133600"/>
          </a:xfrm>
        </p:spPr>
        <p:txBody>
          <a:bodyPr anchor="b"/>
          <a:lstStyle>
            <a:lvl1pPr>
              <a:defRPr sz="1800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2915543" y="1316567"/>
            <a:ext cx="3471863" cy="6498167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s-CO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72381" y="2743200"/>
            <a:ext cx="2211883" cy="5082117"/>
          </a:xfrm>
        </p:spPr>
        <p:txBody>
          <a:bodyPr/>
          <a:lstStyle>
            <a:lvl1pPr marL="0" indent="0">
              <a:buNone/>
              <a:defRPr sz="9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27576755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471488" y="486834"/>
            <a:ext cx="5915025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471488" y="2434167"/>
            <a:ext cx="5915025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471488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2E3770-A23A-4173-BFB4-C5E21B224C77}" type="datetimeFigureOut">
              <a:rPr lang="es-CO" smtClean="0"/>
              <a:t>13/09/2021</a:t>
            </a:fld>
            <a:endParaRPr lang="es-CO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2271713" y="8475134"/>
            <a:ext cx="2314575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4843463" y="8475134"/>
            <a:ext cx="154305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F2EE-F53C-4EC3-A699-49251ACBC68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5117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514350" rtl="0" eaLnBrk="1" latinLnBrk="0" hangingPunct="1">
        <a:lnSpc>
          <a:spcPct val="90000"/>
        </a:lnSpc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28588" indent="-128588" algn="l" defTabSz="514350" rtl="0" eaLnBrk="1" latinLnBrk="0" hangingPunct="1">
        <a:lnSpc>
          <a:spcPct val="90000"/>
        </a:lnSpc>
        <a:spcBef>
          <a:spcPts val="563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1pPr>
      <a:lvl2pPr marL="3857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514350" rtl="0" eaLnBrk="1" latinLnBrk="0" hangingPunct="1">
        <a:lnSpc>
          <a:spcPct val="90000"/>
        </a:lnSpc>
        <a:spcBef>
          <a:spcPts val="281"/>
        </a:spcBef>
        <a:buFont typeface="Arial" panose="020B0604020202020204" pitchFamily="34" charset="0"/>
        <a:buChar char="•"/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514350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log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3204000" cy="612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2700000" y="8028000"/>
            <a:ext cx="5040000" cy="108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Calle 6 sur #50 - 30, Medellin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  <a:r>
              <a:t> www.magicmedios.com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320000" y="-180000"/>
            <a:ext cx="2376000" cy="21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0"/>
            </a:pPr>
            <a:r>
              <a:t>13 septiembre de 2021</a:t>
            </a:r>
          </a:p>
          <a:p>
            <a:pPr>
              <a:spcBef>
                <a:spcPts val="0"/>
              </a:spcBef>
              <a:defRPr sz="1400" b="0"/>
            </a:pPr>
            <a:r>
              <a:t>Cot N°258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Asesor Comercial</a:t>
            </a:r>
          </a:p>
          <a:p>
            <a:pPr>
              <a:spcBef>
                <a:spcPts val="0"/>
              </a:spcBef>
              <a:defRPr sz="1100" b="0"/>
            </a:pPr>
            <a:r>
              <a:t>Carlos Uribe</a:t>
            </a:r>
            <a:br/>
            <a:r>
              <a:t> 316 324 05 27 / (4) 322 3662 ext.106</a:t>
            </a:r>
            <a:br/>
            <a:r>
              <a:t> curibe@magicmedios.com</a:t>
            </a:r>
            <a:br/>
          </a:p>
        </p:txBody>
      </p:sp>
      <p:sp>
        <p:nvSpPr>
          <p:cNvPr id="5" name="TextBox 4"/>
          <p:cNvSpPr txBox="1"/>
          <p:nvPr/>
        </p:nvSpPr>
        <p:spPr>
          <a:xfrm>
            <a:off x="360000" y="900000"/>
            <a:ext cx="2304000" cy="72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400" b="1"/>
            </a:pPr>
            <a:r>
              <a:t>Señor(a) Test1.</a:t>
            </a:r>
          </a:p>
          <a:p>
            <a:pPr>
              <a:spcBef>
                <a:spcPts val="0"/>
              </a:spcBef>
              <a:defRPr sz="1400" b="1"/>
            </a:pPr>
            <a:r>
              <a:t>Test1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8000" y="1440000"/>
            <a:ext cx="450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1.AGENDA DIARIA TERRA 2022 AZUL REY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88000" y="1620000"/>
            <a:ext cx="4500000" cy="72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1"/>
            </a:pPr>
            <a:r>
              <a:t>AGENDA DIARIA TERRA (Agenda con 186 hojas. Contiene calendarios 2021-2023, calendario 2022, planeador 2022, planificador semanal, planificador de proyecto, agenda diaria. Incluye caja individual.)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88000" y="2160000"/>
            <a:ext cx="4500000" cy="18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spcBef>
                <a:spcPts val="0"/>
              </a:spcBef>
              <a:defRPr sz="1100" b="0"/>
            </a:pPr>
            <a:r>
              <a:t>INFORMACIÓN BASICA</a:t>
            </a:r>
          </a:p>
          <a:p>
            <a:pPr>
              <a:spcBef>
                <a:spcPts val="0"/>
              </a:spcBef>
              <a:defRPr sz="1100" b="0"/>
            </a:pPr>
            <a:r>
              <a:t>CATEGORÍA: AGENDAS</a:t>
            </a:r>
          </a:p>
          <a:p>
            <a:pPr>
              <a:spcBef>
                <a:spcPts val="0"/>
              </a:spcBef>
              <a:defRPr sz="1100" b="0"/>
            </a:pPr>
            <a:r>
              <a:t>MATERIAL: Curpiel</a:t>
            </a:r>
          </a:p>
          <a:p>
            <a:pPr>
              <a:spcBef>
                <a:spcPts val="0"/>
              </a:spcBef>
              <a:defRPr sz="1100" b="0"/>
            </a:pPr>
            <a:r>
              <a:t>TAMAÑO: 14 x 21 cm</a:t>
            </a:r>
          </a:p>
          <a:p>
            <a:pPr>
              <a:spcBef>
                <a:spcPts val="0"/>
              </a:spcBef>
              <a:defRPr sz="1100" b="0"/>
            </a:pPr>
          </a:p>
          <a:p>
            <a:pPr>
              <a:spcBef>
                <a:spcPts val="0"/>
              </a:spcBef>
              <a:defRPr sz="1100" b="0"/>
            </a:pPr>
            <a:r>
              <a:t>COLORES: AR/P/R</a:t>
            </a:r>
          </a:p>
          <a:p>
            <a:pPr>
              <a:spcBef>
                <a:spcPts val="0"/>
              </a:spcBef>
              <a:defRPr sz="1100" b="0"/>
            </a:pPr>
            <a:r>
              <a:t>CAPACIDAD:</a:t>
            </a:r>
          </a:p>
          <a:p>
            <a:pPr>
              <a:spcBef>
                <a:spcPts val="0"/>
              </a:spcBef>
              <a:defRPr sz="1100" b="0"/>
            </a:pPr>
            <a:r>
              <a:t>COLOR DE TINTA: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IMPRESIÓN</a:t>
            </a:r>
          </a:p>
          <a:p>
            <a:pPr>
              <a:spcBef>
                <a:spcPts val="0"/>
              </a:spcBef>
              <a:defRPr sz="1100" b="0"/>
            </a:pPr>
            <a:r>
              <a:t>TÉCNICA: Láser / Serigrafía / Termograbado</a:t>
            </a:r>
          </a:p>
          <a:p>
            <a:pPr>
              <a:spcBef>
                <a:spcPts val="0"/>
              </a:spcBef>
              <a:defRPr sz="1100" b="0"/>
            </a:pPr>
            <a:r>
              <a:t>AREA: 9 x 16 cm</a:t>
            </a:r>
          </a:p>
          <a:p>
            <a:pPr>
              <a:spcBef>
                <a:spcPts val="0"/>
              </a:spcBef>
              <a:defRPr sz="1100" b="0"/>
            </a:pPr>
            <a:r>
              <a:t>INFORMACIÓN DE EMPAQUE</a:t>
            </a:r>
          </a:p>
          <a:p>
            <a:pPr>
              <a:spcBef>
                <a:spcPts val="0"/>
              </a:spcBef>
              <a:defRPr sz="1100" b="0"/>
            </a:pPr>
            <a:r>
              <a:t>MEDIDA: 47 x 38 x 33 cm.</a:t>
            </a:r>
          </a:p>
          <a:p>
            <a:pPr>
              <a:spcBef>
                <a:spcPts val="0"/>
              </a:spcBef>
              <a:defRPr sz="1100" b="0"/>
            </a:pPr>
            <a:r>
              <a:t>PESO: 26.30 kgs.</a:t>
            </a:r>
          </a:p>
          <a:p>
            <a:pPr>
              <a:spcBef>
                <a:spcPts val="0"/>
              </a:spcBef>
              <a:defRPr sz="1100" b="0"/>
            </a:pPr>
            <a:r>
              <a:t>CANTIDAD: 48 pza(s).</a:t>
            </a:r>
          </a:p>
          <a:p>
            <a:pPr>
              <a:spcBef>
                <a:spcPts val="0"/>
              </a:spcBef>
              <a:defRPr sz="1100" b="0"/>
            </a:pPr>
            <a:r>
              <a:t>INDIVIDUAL BOX: Si</a:t>
            </a:r>
          </a:p>
        </p:txBody>
      </p:sp>
      <p:pic>
        <p:nvPicPr>
          <p:cNvPr id="9" name="Picture 8" descr="sample_image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0000" y="3600000"/>
            <a:ext cx="3564000" cy="255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Carta (216 x 279 mm)</PresentationFormat>
  <Paragraphs>0</Paragraphs>
  <Slides>0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0</vt:i4>
      </vt:variant>
    </vt:vector>
  </HeadingPairs>
  <TitlesOfParts>
    <vt:vector size="4" baseType="lpstr">
      <vt:lpstr>Arial</vt:lpstr>
      <vt:lpstr>Calibri</vt:lpstr>
      <vt:lpstr>Calibri Light</vt:lpstr>
      <vt:lpstr>Tema de Office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Felipe Ospina Calle</dc:creator>
  <cp:lastModifiedBy>Felipe Ospina Calle</cp:lastModifiedBy>
  <cp:revision>1</cp:revision>
  <dcterms:created xsi:type="dcterms:W3CDTF">2021-09-13T15:48:29Z</dcterms:created>
  <dcterms:modified xsi:type="dcterms:W3CDTF">2021-09-13T15:48:43Z</dcterms:modified>
</cp:coreProperties>
</file>