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1800000"/>
          <a:ext cx="2520000" cy="28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60000"/>
                <a:gridCol w="1260000"/>
              </a:tblGrid>
              <a:tr h="72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FFFFF"/>
                    </a:solidFill>
                  </a:tcPr>
                </a:tc>
              </a:tr>
              <a:tr h="72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720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