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15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N°289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1.PA0106 Paraguas Chic 23"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Apertura automática y cierre manual, marco en fibra de vidrio, costillas largas. Tela en pongee 190t, mango plástico en ABS con acabado en caucho.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000" y="2160000"/>
            <a:ext cx="6263999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190T Pongee. Mango en plástico ABS. Costillas en fibra de vidrio.</a:t>
            </a:r>
          </a:p>
          <a:p>
            <a:pPr>
              <a:spcBef>
                <a:spcPts val="0"/>
              </a:spcBef>
              <a:defRPr sz="1100" b="0"/>
            </a:pPr>
            <a:r>
              <a:t>MEDIDAS: 23 pulgadas x 8 cascos, cobertura 103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20 x 13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Screen Paraguas hasta 3 tintas.</a:t>
            </a:r>
          </a:p>
          <a:p>
            <a:pPr>
              <a:spcBef>
                <a:spcPts val="0"/>
              </a:spcBef>
              <a:defRPr sz="1100" b="0"/>
            </a:pPr>
            <a:r>
              <a:t>EMPAQUE: 48 Unidades en caja máster de: 84 cm x 25 cm x 27,5; Pesos Bruto: 18 Kg ; Pesos Neto: 18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87 unidades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8000" y="5400000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