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16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N°331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C:/Users/Felipe.Ospina/Anaconda3/Scripts/Activate.</a:t>
            </a:r>
          </a:p>
          <a:p>
            <a:pPr>
              <a:spcBef>
                <a:spcPts val="0"/>
              </a:spcBef>
              <a:defRPr sz="1400" b="1"/>
            </a:pPr>
            <a:r>
              <a:t>Conda Activate Myenv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