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6858000" cy="9144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22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342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226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761060" y="649818"/>
            <a:ext cx="831354" cy="1033144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265212" y="649818"/>
            <a:ext cx="2410122" cy="1033144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73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886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317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65212" y="3244851"/>
            <a:ext cx="1620738" cy="77364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971675" y="3244851"/>
            <a:ext cx="1620739" cy="77364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922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594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852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171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901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75767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117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000" y="8028000"/>
            <a:ext cx="504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Calle 6 sur #50 - 30, Medellin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  <a:r>
              <a:t> www.magicmedios.com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20000" y="-180000"/>
            <a:ext cx="2376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400" b="0"/>
            </a:pPr>
            <a:r>
              <a:t>16 septiembre de 2021</a:t>
            </a:r>
          </a:p>
          <a:p>
            <a:pPr>
              <a:spcBef>
                <a:spcPts val="0"/>
              </a:spcBef>
              <a:defRPr sz="1400" b="0"/>
            </a:pPr>
            <a:r>
              <a:t>Cot N°337</a:t>
            </a:r>
          </a:p>
          <a:p>
            <a:pPr>
              <a:spcBef>
                <a:spcPts val="0"/>
              </a:spcBef>
              <a:defRPr sz="1100" b="0"/>
            </a:pPr>
          </a:p>
          <a:p>
            <a:pPr>
              <a:spcBef>
                <a:spcPts val="0"/>
              </a:spcBef>
              <a:defRPr sz="1100" b="0"/>
            </a:pPr>
            <a:r>
              <a:t>Asesor Comercial</a:t>
            </a:r>
          </a:p>
          <a:p>
            <a:pPr>
              <a:spcBef>
                <a:spcPts val="0"/>
              </a:spcBef>
              <a:defRPr sz="1100" b="0"/>
            </a:pPr>
            <a:r>
              <a:t>Carlos Uribe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360000" y="900000"/>
            <a:ext cx="2304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400" b="1"/>
            </a:pPr>
            <a:r>
              <a:t>Señor(a) Test1.</a:t>
            </a:r>
          </a:p>
          <a:p>
            <a:pPr>
              <a:spcBef>
                <a:spcPts val="0"/>
              </a:spcBef>
              <a:defRPr sz="1400" b="1"/>
            </a:pPr>
            <a:r>
              <a:t>Test1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80000" y="4320000"/>
          <a:ext cx="4500000" cy="540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80000"/>
                <a:gridCol w="3420000"/>
              </a:tblGrid>
              <a:tr h="180000">
                <a:tc>
                  <a:txBody>
                    <a:bodyPr/>
                    <a:lstStyle/>
                    <a:p>
                      <a:r>
                        <a:t>Cantidad (und)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Valor unitario</a:t>
                      </a:r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8000" y="1440000"/>
            <a:ext cx="6263999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200" b="1"/>
            </a:pPr>
            <a:r>
              <a:t>1.ADVANT 3-1 STYLUS ADV-STY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000" y="2160000"/>
            <a:ext cx="6263999" cy="18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Bolígrafo plástico con stylus y resaltador de tinta.</a:t>
            </a:r>
            <a:br/>
            <a:r>
              <a:t>Medidas: 15 cm</a:t>
            </a:r>
            <a:br/>
            <a:r>
              <a:t>Marca: 4.5 cm / Tampografía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8000" y="3240000"/>
            <a:ext cx="6263999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Unidades por Caja: 1000   Unidades</a:t>
            </a:r>
          </a:p>
          <a:p>
            <a:pPr>
              <a:spcBef>
                <a:spcPts val="0"/>
              </a:spcBef>
              <a:defRPr sz="1100" b="1"/>
            </a:pPr>
            <a:r>
              <a:t>Empaque: 60,0    X 33,0 X 24,0 / 16,0 Kg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88000" y="5400000"/>
          <a:ext cx="216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000"/>
                <a:gridCol w="792000"/>
              </a:tblGrid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Inventario</a:t>
                      </a:r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Azul Reflex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15935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Azul Reflex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15935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10" descr="sample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00" y="5400000"/>
            <a:ext cx="3564000" cy="255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000" y="8028000"/>
            <a:ext cx="504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Calle 6 sur #50 - 30, Medellin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  <a:r>
              <a:t> www.magicmedios.com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80000" y="4320000"/>
          <a:ext cx="4500000" cy="540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80000"/>
                <a:gridCol w="3420000"/>
              </a:tblGrid>
              <a:tr h="180000">
                <a:tc>
                  <a:txBody>
                    <a:bodyPr/>
                    <a:lstStyle/>
                    <a:p>
                      <a:r>
                        <a:t>Cantidad (und)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Valor unitario</a:t>
                      </a:r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8000" y="1440000"/>
            <a:ext cx="6263999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200" b="1"/>
            </a:pPr>
            <a:r>
              <a:t>2.GO0020 Gorra Hanna GO0020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000" y="1620000"/>
            <a:ext cx="6263999" cy="7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Gorra de 5 paneles con frente fusionado y parte posterior en malla, visera indeformable 4 costuras, botón forrado, tafilete textil y cierre plástico.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8000" y="2160000"/>
            <a:ext cx="6263999" cy="18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MATERIAL: Poliéster + Malla Nylon.</a:t>
            </a:r>
          </a:p>
          <a:p>
            <a:pPr>
              <a:spcBef>
                <a:spcPts val="0"/>
              </a:spcBef>
              <a:defRPr sz="1100" b="0"/>
            </a:pPr>
            <a:r>
              <a:t>MEDIDAS: Circunferencia 55cm. Visera 18 x 12 cm.</a:t>
            </a:r>
          </a:p>
          <a:p>
            <a:pPr>
              <a:spcBef>
                <a:spcPts val="0"/>
              </a:spcBef>
              <a:defRPr sz="1100" b="0"/>
            </a:pPr>
            <a:r>
              <a:t>ÁREA DE IMPRESIÓN APROXIMADA: Bordado: 5 x 5,5 cm. Sublimación: 13 x 8 cm.</a:t>
            </a:r>
          </a:p>
          <a:p>
            <a:pPr>
              <a:spcBef>
                <a:spcPts val="0"/>
              </a:spcBef>
              <a:defRPr sz="1100" b="0"/>
            </a:pPr>
            <a:r>
              <a:t>MARCA: SE SUGIERE: Bordado. Sublimación en gorras con frente blanco.</a:t>
            </a:r>
          </a:p>
          <a:p>
            <a:pPr>
              <a:spcBef>
                <a:spcPts val="0"/>
              </a:spcBef>
              <a:defRPr sz="1100" b="0"/>
            </a:pPr>
            <a:r>
              <a:t>EMPAQUE: 200 Unidades en caja máster de: 45 cm x 38 cm x 80 cm; Peso Bruto: 13,7 Kg; Peso Neto: 12 Kg</a:t>
            </a:r>
          </a:p>
          <a:p>
            <a:pPr>
              <a:spcBef>
                <a:spcPts val="0"/>
              </a:spcBef>
              <a:defRPr sz="1100" b="0"/>
            </a:pPr>
            <a:r>
              <a:t>INVENTARIO: 108.018 unidades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8000" y="5400000"/>
          <a:ext cx="216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000"/>
                <a:gridCol w="792000"/>
              </a:tblGrid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Inventario</a:t>
                      </a:r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Blanco / Azul Neón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545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Blanco / Azul Neón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545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Blanco / Azul Neón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545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Blanco / Azul Neón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545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Blanco / Azul Neón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545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Blanco / Azul Neón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545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Blanco / Azul Neón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545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Blanco / Azul Neón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545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Blanco / Azul Neón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545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Blanco / Azul Neón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545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Blanco / Azul Neón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545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Blanco / Azul Neón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545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Blanco / Azul Neón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545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Blanco / Azul Neón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545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Blanco / Azul Neón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545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Blanco / Azul Neón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545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Blanco / Azul Neón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545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 descr="sample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00" y="5400000"/>
            <a:ext cx="3564000" cy="255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000" y="8028000"/>
            <a:ext cx="504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Calle 6 sur #50 - 30, Medellin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  <a:r>
              <a:t> www.magicmedios.com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80000" y="4320000"/>
          <a:ext cx="4500000" cy="540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80000"/>
                <a:gridCol w="3420000"/>
              </a:tblGrid>
              <a:tr h="180000">
                <a:tc>
                  <a:txBody>
                    <a:bodyPr/>
                    <a:lstStyle/>
                    <a:p>
                      <a:r>
                        <a:t>Cantidad (und)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Valor unitario</a:t>
                      </a:r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8000" y="1440000"/>
            <a:ext cx="6263999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200" b="1"/>
            </a:pPr>
            <a:r>
              <a:t>3.AGENDA DIARIA TERRA 2022 AZUL REY AGTC 022 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000" y="1620000"/>
            <a:ext cx="6263999" cy="7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AGENDA DIARIA TERRA (Agenda con 186 hojas. Contiene calendarios 2021-2023, calendario 2022, planeador 2022, planificador semanal, planificador de proyecto, agenda diaria. Incluye caja individual.)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8000" y="2160000"/>
            <a:ext cx="6263999" cy="18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INFORMACIÓN BASICA</a:t>
            </a:r>
          </a:p>
          <a:p>
            <a:pPr>
              <a:spcBef>
                <a:spcPts val="0"/>
              </a:spcBef>
              <a:defRPr sz="1100" b="0"/>
            </a:pPr>
            <a:r>
              <a:t>CATEGORÍA: AGENDAS</a:t>
            </a:r>
          </a:p>
          <a:p>
            <a:pPr>
              <a:spcBef>
                <a:spcPts val="0"/>
              </a:spcBef>
              <a:defRPr sz="1100" b="0"/>
            </a:pPr>
            <a:r>
              <a:t>MATERIAL: Curpiel</a:t>
            </a:r>
          </a:p>
          <a:p>
            <a:pPr>
              <a:spcBef>
                <a:spcPts val="0"/>
              </a:spcBef>
              <a:defRPr sz="1100" b="0"/>
            </a:pPr>
            <a:r>
              <a:t>TAMAÑO: 14 x 21 cm</a:t>
            </a:r>
          </a:p>
          <a:p>
            <a:pPr>
              <a:spcBef>
                <a:spcPts val="0"/>
              </a:spcBef>
              <a:defRPr sz="1100" b="0"/>
            </a:pPr>
          </a:p>
          <a:p>
            <a:pPr>
              <a:spcBef>
                <a:spcPts val="0"/>
              </a:spcBef>
              <a:defRPr sz="1100" b="0"/>
            </a:pPr>
            <a:r>
              <a:t>COLORES: AR/P/R</a:t>
            </a:r>
          </a:p>
          <a:p>
            <a:pPr>
              <a:spcBef>
                <a:spcPts val="0"/>
              </a:spcBef>
              <a:defRPr sz="1100" b="0"/>
            </a:pPr>
            <a:r>
              <a:t>CAPACIDAD:</a:t>
            </a:r>
          </a:p>
          <a:p>
            <a:pPr>
              <a:spcBef>
                <a:spcPts val="0"/>
              </a:spcBef>
              <a:defRPr sz="1100" b="0"/>
            </a:pPr>
            <a:r>
              <a:t>COLOR DE TINTA:</a:t>
            </a:r>
          </a:p>
          <a:p>
            <a:pPr>
              <a:spcBef>
                <a:spcPts val="0"/>
              </a:spcBef>
              <a:defRPr sz="1100" b="0"/>
            </a:pPr>
            <a:r>
              <a:t>INFORMACIÓN DE IMPRESIÓN</a:t>
            </a:r>
          </a:p>
          <a:p>
            <a:pPr>
              <a:spcBef>
                <a:spcPts val="0"/>
              </a:spcBef>
              <a:defRPr sz="1100" b="0"/>
            </a:pPr>
            <a:r>
              <a:t>TÉCNICA: Láser / Serigrafía / Termograbado</a:t>
            </a:r>
          </a:p>
          <a:p>
            <a:pPr>
              <a:spcBef>
                <a:spcPts val="0"/>
              </a:spcBef>
              <a:defRPr sz="1100" b="0"/>
            </a:pPr>
            <a:r>
              <a:t>AREA: 9 x 16 cm</a:t>
            </a:r>
          </a:p>
          <a:p>
            <a:pPr>
              <a:spcBef>
                <a:spcPts val="0"/>
              </a:spcBef>
              <a:defRPr sz="1100" b="0"/>
            </a:pPr>
            <a:r>
              <a:t>INFORMACIÓN DE EMPAQUE</a:t>
            </a:r>
          </a:p>
          <a:p>
            <a:pPr>
              <a:spcBef>
                <a:spcPts val="0"/>
              </a:spcBef>
              <a:defRPr sz="1100" b="0"/>
            </a:pPr>
            <a:r>
              <a:t>MEDIDA: 47 x 38 x 33 cm.</a:t>
            </a:r>
          </a:p>
          <a:p>
            <a:pPr>
              <a:spcBef>
                <a:spcPts val="0"/>
              </a:spcBef>
              <a:defRPr sz="1100" b="0"/>
            </a:pPr>
            <a:r>
              <a:t>PESO: 26.30 kgs.</a:t>
            </a:r>
          </a:p>
          <a:p>
            <a:pPr>
              <a:spcBef>
                <a:spcPts val="0"/>
              </a:spcBef>
              <a:defRPr sz="1100" b="0"/>
            </a:pPr>
            <a:r>
              <a:t>CANTIDAD: 48 pza(s).</a:t>
            </a:r>
          </a:p>
          <a:p>
            <a:pPr>
              <a:spcBef>
                <a:spcPts val="0"/>
              </a:spcBef>
              <a:defRPr sz="1100" b="0"/>
            </a:pPr>
            <a:r>
              <a:t>INDIVIDUAL BOX: Si</a:t>
            </a:r>
          </a:p>
        </p:txBody>
      </p:sp>
      <p:pic>
        <p:nvPicPr>
          <p:cNvPr id="8" name="Picture 7" descr="sample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00" y="5400000"/>
            <a:ext cx="3564000" cy="255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Carta (216 x 279 mm)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Tema de Office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Ospina Calle</dc:creator>
  <cp:lastModifiedBy>Felipe Ospina Calle</cp:lastModifiedBy>
  <cp:revision>1</cp:revision>
  <dcterms:created xsi:type="dcterms:W3CDTF">2021-09-13T15:48:29Z</dcterms:created>
  <dcterms:modified xsi:type="dcterms:W3CDTF">2021-09-13T15:48:43Z</dcterms:modified>
</cp:coreProperties>
</file>